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5250" y="467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Linkeo de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75" y="2293725"/>
            <a:ext cx="724700" cy="8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300" y="2293725"/>
            <a:ext cx="724700" cy="8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425" y="2293725"/>
            <a:ext cx="724700" cy="8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45625" y="1832275"/>
            <a:ext cx="2587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datos_elecciones_2014_votos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75" y="3675850"/>
            <a:ext cx="724700" cy="8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958475" y="4640975"/>
            <a:ext cx="1358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Plan_circuital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461125" y="3243675"/>
            <a:ext cx="352800" cy="33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593200" y="1898425"/>
            <a:ext cx="1550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H_2014_terceros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342100" y="2606125"/>
            <a:ext cx="1132200" cy="26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000" y="3726675"/>
            <a:ext cx="724700" cy="84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474300" y="4691800"/>
            <a:ext cx="1358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Plan_circuital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976950" y="3274000"/>
            <a:ext cx="352800" cy="330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043400" y="1898425"/>
            <a:ext cx="1623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Diccionario 2014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158813" y="2619963"/>
            <a:ext cx="673800" cy="1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4982000" y="2992475"/>
            <a:ext cx="1251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de columnas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238800" y="2992475"/>
            <a:ext cx="1480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Linkeo circuitos con barrios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6200" y="3066700"/>
            <a:ext cx="1358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Agrega tipo de dato barrio a cada circuito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