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71" r:id="rId11"/>
    <p:sldId id="272" r:id="rId12"/>
    <p:sldId id="273" r:id="rId13"/>
    <p:sldId id="274" r:id="rId14"/>
    <p:sldId id="27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830C-0164-417B-A06B-DCCE80BA9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1DF79-5797-4169-A4EA-78D153B0B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C29-0F52-4C38-8828-3025FAE4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A8A8-E545-4E05-9CCE-2416914B4F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EA1A-2D87-4996-BB79-EFF311C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99EB-DEBB-43F9-99B0-032FD59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61EA-3ADE-4040-A67C-36AD1490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7EB6-8BAA-488F-A10D-A65DCDB5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79359-29E0-460A-9198-49F8761F8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19F1-EB11-4995-8BC9-05E5CF5B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A8A8-E545-4E05-9CCE-2416914B4F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2F51-8812-45AB-9A57-A42490C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C501D-9ED7-4ADA-8394-F1BAFC7E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61EA-3ADE-4040-A67C-36AD1490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E9F43-9B2D-40F2-9A1A-725DD6C1C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7F2E5-8D8D-43D6-A992-4CFB3F70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65F14-9479-4118-9509-91849D36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A8A8-E545-4E05-9CCE-2416914B4F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1124-E087-4CDB-8B29-92620D41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B66AD-9D44-4E00-8F83-E10F0194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61EA-3ADE-4040-A67C-36AD1490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7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D51B-A47C-4A86-9A0D-273365FC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FAC6-E5E6-45F8-BF94-E60D8ABA3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EAF21-01CD-432D-B849-DE3A38DC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A8A8-E545-4E05-9CCE-2416914B4F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16E2-05CE-4934-A46E-C201CA5E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C056-127C-48FE-A50E-461C4EB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61EA-3ADE-4040-A67C-36AD1490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474D-D08F-442E-8965-C48B0FCA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696F7-E352-4F13-A3A1-098D5449B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776D-ED9A-443D-ABD3-A5444D1E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A8A8-E545-4E05-9CCE-2416914B4F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1393-8B1D-4DD8-989B-96FAABC4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5731-4B71-4349-98AD-D74C1E47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61EA-3ADE-4040-A67C-36AD1490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BAA8-29E3-4034-928B-58F5C17E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E2D6-5E31-4841-9CD3-67BE5E432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FAAF-0D5B-4B60-BF58-A7089E627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666A5-6428-476A-A628-33AD1F75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A8A8-E545-4E05-9CCE-2416914B4F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58EF1-0CB3-4F6F-BFD2-4880EF2E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8A9A8-8F4E-4962-9838-21B152D8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61EA-3ADE-4040-A67C-36AD1490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7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D81F-AB08-4AF3-9325-38B66D45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8F281-2A32-4249-ABF7-ABBA32FD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0BA39-1E28-4DE2-961E-0350FDE87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7CC72-9E87-4B4A-9408-7F8549A44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0EF42-B3C1-422E-BE93-1AD1BC360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0160-FED8-4FD7-94B9-005014A7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A8A8-E545-4E05-9CCE-2416914B4F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202C6-C782-4745-90F6-D26FFA49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6D4DA-07A6-4EB1-B446-C89B264B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61EA-3ADE-4040-A67C-36AD1490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E8DC-16F3-45D6-B670-AD637D45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3A5F9-68D8-4AEB-ADB0-2F3E2D5A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A8A8-E545-4E05-9CCE-2416914B4F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063E9-D834-4BC0-B646-399B973D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1C702-B74B-4120-AA71-F66B2280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61EA-3ADE-4040-A67C-36AD1490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0FABF-ED3A-4423-80C9-99D7A98F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A8A8-E545-4E05-9CCE-2416914B4F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715A8-1325-4B3E-B96B-B0FEBAAD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37C0D-EA0F-41AC-978E-76A55739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61EA-3ADE-4040-A67C-36AD1490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94BF-1028-4E9A-AC99-F7E6192C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E3DC-F84F-4456-85BA-B03226B8F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52C5C-F42F-4A5D-923E-48E1E8AFF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79F00-64EA-4ABA-A0D3-027D6F50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A8A8-E545-4E05-9CCE-2416914B4F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CDC93-C2DE-46C7-A7BC-C63E31DF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603E1-3778-44F2-B76D-8FECDBBF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61EA-3ADE-4040-A67C-36AD1490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7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B194-EE48-4125-BE0D-28DFFC17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2359C-8CF5-4862-A8B4-CAB03664A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D01DC-7AC2-404A-9BBB-A48B49C25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0B2DD-79E4-48D8-A82E-DE75A409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A8A8-E545-4E05-9CCE-2416914B4F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43B85-983C-4684-9258-A0F49724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032D-D0B1-4A17-A280-237C2CE3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61EA-3ADE-4040-A67C-36AD1490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33499-5EB5-403E-BF07-1A878B6A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6197-52D0-40E6-A551-C767BAB0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6578F-2AB7-4E1D-9476-D4746E35F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A8A8-E545-4E05-9CCE-2416914B4F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9B39-83DA-46D5-A45B-C182F6591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3BA7-6D4B-4E18-ABEA-D648022C2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61EA-3ADE-4040-A67C-36AD1490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84B3-C561-4946-A230-488682D46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Block </a:t>
            </a:r>
            <a:r>
              <a:rPr lang="en-US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50500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42" y="410419"/>
            <a:ext cx="7268843" cy="583601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9196896-621E-487C-9EA3-42B984CFCCAF}"/>
              </a:ext>
            </a:extLst>
          </p:cNvPr>
          <p:cNvSpPr/>
          <p:nvPr/>
        </p:nvSpPr>
        <p:spPr>
          <a:xfrm>
            <a:off x="7905901" y="2389049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F1C17F-C4BE-45B9-9AAD-9E535BD60D89}"/>
              </a:ext>
            </a:extLst>
          </p:cNvPr>
          <p:cNvSpPr/>
          <p:nvPr/>
        </p:nvSpPr>
        <p:spPr>
          <a:xfrm>
            <a:off x="4927600" y="5580390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4FAC51-55E7-4EB0-8EBA-81247CD1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70" y="1926044"/>
            <a:ext cx="285750" cy="304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484BCF-0FA9-482D-BDCF-7888B0413874}"/>
              </a:ext>
            </a:extLst>
          </p:cNvPr>
          <p:cNvSpPr/>
          <p:nvPr/>
        </p:nvSpPr>
        <p:spPr>
          <a:xfrm>
            <a:off x="4413720" y="330480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4FD520-F6CF-4E14-8DB0-B3BD07757F81}"/>
              </a:ext>
            </a:extLst>
          </p:cNvPr>
          <p:cNvSpPr/>
          <p:nvPr/>
        </p:nvSpPr>
        <p:spPr>
          <a:xfrm>
            <a:off x="5821898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4FAFA3-7660-4F38-A9E7-1FDA4D1E8056}"/>
              </a:ext>
            </a:extLst>
          </p:cNvPr>
          <p:cNvSpPr/>
          <p:nvPr/>
        </p:nvSpPr>
        <p:spPr>
          <a:xfrm>
            <a:off x="4403560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00996-800F-47DB-AE06-3016E0B1B746}"/>
              </a:ext>
            </a:extLst>
          </p:cNvPr>
          <p:cNvSpPr/>
          <p:nvPr/>
        </p:nvSpPr>
        <p:spPr>
          <a:xfrm>
            <a:off x="581152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85C580-FD2F-4262-B252-8BF796BB0105}"/>
              </a:ext>
            </a:extLst>
          </p:cNvPr>
          <p:cNvSpPr/>
          <p:nvPr/>
        </p:nvSpPr>
        <p:spPr>
          <a:xfrm>
            <a:off x="440356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B8FE11-8F36-4CCC-81EC-BEF37023514B}"/>
              </a:ext>
            </a:extLst>
          </p:cNvPr>
          <p:cNvSpPr/>
          <p:nvPr/>
        </p:nvSpPr>
        <p:spPr>
          <a:xfrm>
            <a:off x="7315686" y="611889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81AB1B-72F7-43BC-A521-9B0EC5EF9D6A}"/>
              </a:ext>
            </a:extLst>
          </p:cNvPr>
          <p:cNvSpPr/>
          <p:nvPr/>
        </p:nvSpPr>
        <p:spPr>
          <a:xfrm>
            <a:off x="4958080" y="327013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DCEDD-53CB-44CA-ABB7-CAD1C666B65E}"/>
              </a:ext>
            </a:extLst>
          </p:cNvPr>
          <p:cNvSpPr/>
          <p:nvPr/>
        </p:nvSpPr>
        <p:spPr>
          <a:xfrm>
            <a:off x="5842000" y="4085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7550AE-245C-4600-ACD3-378E51453A2B}"/>
              </a:ext>
            </a:extLst>
          </p:cNvPr>
          <p:cNvSpPr/>
          <p:nvPr/>
        </p:nvSpPr>
        <p:spPr>
          <a:xfrm>
            <a:off x="4423662" y="18389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BECDD-75F2-4D52-87B1-719302F4CC40}"/>
              </a:ext>
            </a:extLst>
          </p:cNvPr>
          <p:cNvSpPr/>
          <p:nvPr/>
        </p:nvSpPr>
        <p:spPr>
          <a:xfrm>
            <a:off x="7300760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F71905-FA07-427B-A76B-709DA64EAF27}"/>
              </a:ext>
            </a:extLst>
          </p:cNvPr>
          <p:cNvSpPr/>
          <p:nvPr/>
        </p:nvSpPr>
        <p:spPr>
          <a:xfrm>
            <a:off x="7305040" y="239631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1F73D6-815B-46B3-B633-1F05B8C5C338}"/>
              </a:ext>
            </a:extLst>
          </p:cNvPr>
          <p:cNvSpPr/>
          <p:nvPr/>
        </p:nvSpPr>
        <p:spPr>
          <a:xfrm>
            <a:off x="6724102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28C0B5-3BEF-4206-A00C-D589F820398C}"/>
              </a:ext>
            </a:extLst>
          </p:cNvPr>
          <p:cNvSpPr/>
          <p:nvPr/>
        </p:nvSpPr>
        <p:spPr>
          <a:xfrm>
            <a:off x="5821898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D35366-81C0-4932-9FBB-73481B241CEA}"/>
              </a:ext>
            </a:extLst>
          </p:cNvPr>
          <p:cNvSpPr/>
          <p:nvPr/>
        </p:nvSpPr>
        <p:spPr>
          <a:xfrm>
            <a:off x="5039360" y="26560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AB8B45-680E-4F2B-B9A9-F4394E39A433}"/>
              </a:ext>
            </a:extLst>
          </p:cNvPr>
          <p:cNvSpPr/>
          <p:nvPr/>
        </p:nvSpPr>
        <p:spPr>
          <a:xfrm>
            <a:off x="4926719" y="470843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335B9C-B2B6-40C2-8782-08EA3B7D47A4}"/>
              </a:ext>
            </a:extLst>
          </p:cNvPr>
          <p:cNvSpPr/>
          <p:nvPr/>
        </p:nvSpPr>
        <p:spPr>
          <a:xfrm>
            <a:off x="8709369" y="469464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43379B-29C1-4FCB-9010-3EA76C3ACDAA}"/>
              </a:ext>
            </a:extLst>
          </p:cNvPr>
          <p:cNvSpPr/>
          <p:nvPr/>
        </p:nvSpPr>
        <p:spPr>
          <a:xfrm>
            <a:off x="10166852" y="611454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EBA5FA-0ED3-4D6B-A903-0F0230E19A51}"/>
              </a:ext>
            </a:extLst>
          </p:cNvPr>
          <p:cNvSpPr/>
          <p:nvPr/>
        </p:nvSpPr>
        <p:spPr>
          <a:xfrm>
            <a:off x="8689810" y="613341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7A8CE-AB6C-4AE1-BB7B-3AB469AF89E1}"/>
              </a:ext>
            </a:extLst>
          </p:cNvPr>
          <p:cNvSpPr/>
          <p:nvPr/>
        </p:nvSpPr>
        <p:spPr>
          <a:xfrm>
            <a:off x="7291031" y="467359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B4442A-4B73-42C0-8FB0-BCA63D773F46}"/>
              </a:ext>
            </a:extLst>
          </p:cNvPr>
          <p:cNvSpPr/>
          <p:nvPr/>
        </p:nvSpPr>
        <p:spPr>
          <a:xfrm>
            <a:off x="7280871" y="180682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43B15D-6835-4459-8645-99586D00E734}"/>
              </a:ext>
            </a:extLst>
          </p:cNvPr>
          <p:cNvSpPr/>
          <p:nvPr/>
        </p:nvSpPr>
        <p:spPr>
          <a:xfrm>
            <a:off x="4434040" y="3776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DEA2D1-2F16-4D47-BFB5-4E302E5851BC}"/>
              </a:ext>
            </a:extLst>
          </p:cNvPr>
          <p:cNvSpPr/>
          <p:nvPr/>
        </p:nvSpPr>
        <p:spPr>
          <a:xfrm>
            <a:off x="10191502" y="324389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E0A679-B14D-4423-9FF9-2796597F2652}"/>
              </a:ext>
            </a:extLst>
          </p:cNvPr>
          <p:cNvSpPr/>
          <p:nvPr/>
        </p:nvSpPr>
        <p:spPr>
          <a:xfrm>
            <a:off x="8730450" y="1827775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24A7BF-5A33-4247-9D06-587D84CF05DF}"/>
              </a:ext>
            </a:extLst>
          </p:cNvPr>
          <p:cNvSpPr/>
          <p:nvPr/>
        </p:nvSpPr>
        <p:spPr>
          <a:xfrm>
            <a:off x="11043920" y="440944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F319EA-2716-4489-9EB8-6BD377E72974}"/>
              </a:ext>
            </a:extLst>
          </p:cNvPr>
          <p:cNvSpPr/>
          <p:nvPr/>
        </p:nvSpPr>
        <p:spPr>
          <a:xfrm>
            <a:off x="11043920" y="587392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6A8E10-71B8-4F62-A8BC-5269A435F803}"/>
              </a:ext>
            </a:extLst>
          </p:cNvPr>
          <p:cNvSpPr/>
          <p:nvPr/>
        </p:nvSpPr>
        <p:spPr>
          <a:xfrm>
            <a:off x="11570803" y="470709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0BFD28-AA96-4E48-B74E-5FB3F859FFA5}"/>
              </a:ext>
            </a:extLst>
          </p:cNvPr>
          <p:cNvSpPr/>
          <p:nvPr/>
        </p:nvSpPr>
        <p:spPr>
          <a:xfrm>
            <a:off x="11570803" y="613206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9B8162-747B-4ED4-BD33-A598D1109530}"/>
              </a:ext>
            </a:extLst>
          </p:cNvPr>
          <p:cNvSpPr/>
          <p:nvPr/>
        </p:nvSpPr>
        <p:spPr>
          <a:xfrm>
            <a:off x="8706401" y="41500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32FC4D-3E90-4F64-B388-02B93D6828B2}"/>
              </a:ext>
            </a:extLst>
          </p:cNvPr>
          <p:cNvSpPr/>
          <p:nvPr/>
        </p:nvSpPr>
        <p:spPr>
          <a:xfrm>
            <a:off x="11631763" y="324110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0897F1-FC28-4662-A7DA-3C25264B6245}"/>
              </a:ext>
            </a:extLst>
          </p:cNvPr>
          <p:cNvSpPr/>
          <p:nvPr/>
        </p:nvSpPr>
        <p:spPr>
          <a:xfrm>
            <a:off x="10219908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7E9101-3F65-41CF-AF86-BF1027525BE2}"/>
              </a:ext>
            </a:extLst>
          </p:cNvPr>
          <p:cNvSpPr/>
          <p:nvPr/>
        </p:nvSpPr>
        <p:spPr>
          <a:xfrm>
            <a:off x="11601283" y="37621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E62835-F29A-40DD-934C-7989A442CAF5}"/>
              </a:ext>
            </a:extLst>
          </p:cNvPr>
          <p:cNvSpPr/>
          <p:nvPr/>
        </p:nvSpPr>
        <p:spPr>
          <a:xfrm>
            <a:off x="10124739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21997D-98EA-475D-B6B6-E274F15B4B6C}"/>
              </a:ext>
            </a:extLst>
          </p:cNvPr>
          <p:cNvSpPr/>
          <p:nvPr/>
        </p:nvSpPr>
        <p:spPr>
          <a:xfrm>
            <a:off x="11611661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BDA6A7F-3070-468D-A324-4C6C69F20CFD}"/>
              </a:ext>
            </a:extLst>
          </p:cNvPr>
          <p:cNvSpPr/>
          <p:nvPr/>
        </p:nvSpPr>
        <p:spPr>
          <a:xfrm>
            <a:off x="9632654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2C137-2F1C-47C3-9A1A-634FD3080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09" t="30009" r="33448" b="31382"/>
          <a:stretch/>
        </p:blipFill>
        <p:spPr>
          <a:xfrm>
            <a:off x="5226738" y="5852526"/>
            <a:ext cx="193040" cy="216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22B9C7-FE83-4ABB-8532-4D37EA35F289}"/>
              </a:ext>
            </a:extLst>
          </p:cNvPr>
          <p:cNvSpPr txBox="1"/>
          <p:nvPr/>
        </p:nvSpPr>
        <p:spPr>
          <a:xfrm>
            <a:off x="4114000" y="6121572"/>
            <a:ext cx="3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FEF5E-1D46-4A82-A026-7557D69DBF08}"/>
              </a:ext>
            </a:extLst>
          </p:cNvPr>
          <p:cNvSpPr txBox="1"/>
          <p:nvPr/>
        </p:nvSpPr>
        <p:spPr>
          <a:xfrm>
            <a:off x="5862319" y="6264760"/>
            <a:ext cx="34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863053-47BC-4516-8A6A-1889D5FCD8AC}"/>
              </a:ext>
            </a:extLst>
          </p:cNvPr>
          <p:cNvSpPr txBox="1"/>
          <p:nvPr/>
        </p:nvSpPr>
        <p:spPr>
          <a:xfrm>
            <a:off x="5082858" y="4391351"/>
            <a:ext cx="29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580240-703E-4A32-8036-C8390B8ACCBF}"/>
              </a:ext>
            </a:extLst>
          </p:cNvPr>
          <p:cNvSpPr txBox="1"/>
          <p:nvPr/>
        </p:nvSpPr>
        <p:spPr>
          <a:xfrm>
            <a:off x="5533767" y="4398943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66B1E1-AED8-477C-9ECA-1C27C804ED2C}"/>
              </a:ext>
            </a:extLst>
          </p:cNvPr>
          <p:cNvSpPr txBox="1"/>
          <p:nvPr/>
        </p:nvSpPr>
        <p:spPr>
          <a:xfrm>
            <a:off x="4036099" y="4619562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01E5671-38F2-470C-9FD8-4C1875C6D258}"/>
              </a:ext>
            </a:extLst>
          </p:cNvPr>
          <p:cNvSpPr/>
          <p:nvPr/>
        </p:nvSpPr>
        <p:spPr>
          <a:xfrm>
            <a:off x="8780114" y="4781728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a-DK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C6B3-D70D-4701-A094-D9CD89720D91}"/>
              </a:ext>
            </a:extLst>
          </p:cNvPr>
          <p:cNvSpPr txBox="1"/>
          <p:nvPr/>
        </p:nvSpPr>
        <p:spPr>
          <a:xfrm>
            <a:off x="7108835" y="6293066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836B8E-B830-407E-B644-9F5645D3D430}"/>
              </a:ext>
            </a:extLst>
          </p:cNvPr>
          <p:cNvSpPr txBox="1"/>
          <p:nvPr/>
        </p:nvSpPr>
        <p:spPr>
          <a:xfrm>
            <a:off x="4719868" y="30086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68F1C9-5A08-4F7E-ABFF-95DB6D5D9350}"/>
              </a:ext>
            </a:extLst>
          </p:cNvPr>
          <p:cNvSpPr txBox="1"/>
          <p:nvPr/>
        </p:nvSpPr>
        <p:spPr>
          <a:xfrm>
            <a:off x="3898127" y="3207218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2B00D4-0A73-4F4C-B9CE-48F22B4A3348}"/>
              </a:ext>
            </a:extLst>
          </p:cNvPr>
          <p:cNvSpPr txBox="1"/>
          <p:nvPr/>
        </p:nvSpPr>
        <p:spPr>
          <a:xfrm>
            <a:off x="7309027" y="4781728"/>
            <a:ext cx="86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E08A9E-49B6-4B81-BA76-B13A3BCF333B}"/>
              </a:ext>
            </a:extLst>
          </p:cNvPr>
          <p:cNvSpPr txBox="1"/>
          <p:nvPr/>
        </p:nvSpPr>
        <p:spPr>
          <a:xfrm>
            <a:off x="4648836" y="2428141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93481A-2BEF-47E7-8E0E-D06374BC73E8}"/>
              </a:ext>
            </a:extLst>
          </p:cNvPr>
          <p:cNvSpPr txBox="1"/>
          <p:nvPr/>
        </p:nvSpPr>
        <p:spPr>
          <a:xfrm>
            <a:off x="3948726" y="1759105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365603-2051-4370-B083-1B50327693E0}"/>
              </a:ext>
            </a:extLst>
          </p:cNvPr>
          <p:cNvSpPr txBox="1"/>
          <p:nvPr/>
        </p:nvSpPr>
        <p:spPr>
          <a:xfrm>
            <a:off x="5374842" y="1562798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8A82E3-440F-4331-8A4E-F0BA2BFC6E06}"/>
              </a:ext>
            </a:extLst>
          </p:cNvPr>
          <p:cNvSpPr txBox="1"/>
          <p:nvPr/>
        </p:nvSpPr>
        <p:spPr>
          <a:xfrm>
            <a:off x="8480921" y="6347824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05DE2C-A0AB-4C6D-B0AA-38097DA51E36}"/>
              </a:ext>
            </a:extLst>
          </p:cNvPr>
          <p:cNvSpPr/>
          <p:nvPr/>
        </p:nvSpPr>
        <p:spPr>
          <a:xfrm>
            <a:off x="4958080" y="181668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73EE01-0172-4729-8828-58FDBD8B9490}"/>
              </a:ext>
            </a:extLst>
          </p:cNvPr>
          <p:cNvSpPr txBox="1"/>
          <p:nvPr/>
        </p:nvSpPr>
        <p:spPr>
          <a:xfrm>
            <a:off x="4864697" y="15040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7A5F04-BB0C-42D9-BD1A-4B2389199F1F}"/>
              </a:ext>
            </a:extLst>
          </p:cNvPr>
          <p:cNvSpPr txBox="1"/>
          <p:nvPr/>
        </p:nvSpPr>
        <p:spPr>
          <a:xfrm>
            <a:off x="9878721" y="6337115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7486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42" y="410419"/>
            <a:ext cx="7268843" cy="583601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9196896-621E-487C-9EA3-42B984CFCCAF}"/>
              </a:ext>
            </a:extLst>
          </p:cNvPr>
          <p:cNvSpPr/>
          <p:nvPr/>
        </p:nvSpPr>
        <p:spPr>
          <a:xfrm>
            <a:off x="7905901" y="2389049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F1C17F-C4BE-45B9-9AAD-9E535BD60D89}"/>
              </a:ext>
            </a:extLst>
          </p:cNvPr>
          <p:cNvSpPr/>
          <p:nvPr/>
        </p:nvSpPr>
        <p:spPr>
          <a:xfrm>
            <a:off x="4927600" y="5580390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4FAC51-55E7-4EB0-8EBA-81247CD1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70" y="1926044"/>
            <a:ext cx="285750" cy="304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484BCF-0FA9-482D-BDCF-7888B0413874}"/>
              </a:ext>
            </a:extLst>
          </p:cNvPr>
          <p:cNvSpPr/>
          <p:nvPr/>
        </p:nvSpPr>
        <p:spPr>
          <a:xfrm>
            <a:off x="4413720" y="330480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4FD520-F6CF-4E14-8DB0-B3BD07757F81}"/>
              </a:ext>
            </a:extLst>
          </p:cNvPr>
          <p:cNvSpPr/>
          <p:nvPr/>
        </p:nvSpPr>
        <p:spPr>
          <a:xfrm>
            <a:off x="5821898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4FAFA3-7660-4F38-A9E7-1FDA4D1E8056}"/>
              </a:ext>
            </a:extLst>
          </p:cNvPr>
          <p:cNvSpPr/>
          <p:nvPr/>
        </p:nvSpPr>
        <p:spPr>
          <a:xfrm>
            <a:off x="4403560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00996-800F-47DB-AE06-3016E0B1B746}"/>
              </a:ext>
            </a:extLst>
          </p:cNvPr>
          <p:cNvSpPr/>
          <p:nvPr/>
        </p:nvSpPr>
        <p:spPr>
          <a:xfrm>
            <a:off x="581152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85C580-FD2F-4262-B252-8BF796BB0105}"/>
              </a:ext>
            </a:extLst>
          </p:cNvPr>
          <p:cNvSpPr/>
          <p:nvPr/>
        </p:nvSpPr>
        <p:spPr>
          <a:xfrm>
            <a:off x="440356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B8FE11-8F36-4CCC-81EC-BEF37023514B}"/>
              </a:ext>
            </a:extLst>
          </p:cNvPr>
          <p:cNvSpPr/>
          <p:nvPr/>
        </p:nvSpPr>
        <p:spPr>
          <a:xfrm>
            <a:off x="7315686" y="611889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81AB1B-72F7-43BC-A521-9B0EC5EF9D6A}"/>
              </a:ext>
            </a:extLst>
          </p:cNvPr>
          <p:cNvSpPr/>
          <p:nvPr/>
        </p:nvSpPr>
        <p:spPr>
          <a:xfrm>
            <a:off x="4958080" y="327013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DCEDD-53CB-44CA-ABB7-CAD1C666B65E}"/>
              </a:ext>
            </a:extLst>
          </p:cNvPr>
          <p:cNvSpPr/>
          <p:nvPr/>
        </p:nvSpPr>
        <p:spPr>
          <a:xfrm>
            <a:off x="5842000" y="4085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7550AE-245C-4600-ACD3-378E51453A2B}"/>
              </a:ext>
            </a:extLst>
          </p:cNvPr>
          <p:cNvSpPr/>
          <p:nvPr/>
        </p:nvSpPr>
        <p:spPr>
          <a:xfrm>
            <a:off x="4423662" y="18389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BECDD-75F2-4D52-87B1-719302F4CC40}"/>
              </a:ext>
            </a:extLst>
          </p:cNvPr>
          <p:cNvSpPr/>
          <p:nvPr/>
        </p:nvSpPr>
        <p:spPr>
          <a:xfrm>
            <a:off x="7300760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F71905-FA07-427B-A76B-709DA64EAF27}"/>
              </a:ext>
            </a:extLst>
          </p:cNvPr>
          <p:cNvSpPr/>
          <p:nvPr/>
        </p:nvSpPr>
        <p:spPr>
          <a:xfrm>
            <a:off x="7305040" y="239631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1F73D6-815B-46B3-B633-1F05B8C5C338}"/>
              </a:ext>
            </a:extLst>
          </p:cNvPr>
          <p:cNvSpPr/>
          <p:nvPr/>
        </p:nvSpPr>
        <p:spPr>
          <a:xfrm>
            <a:off x="6724102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28C0B5-3BEF-4206-A00C-D589F820398C}"/>
              </a:ext>
            </a:extLst>
          </p:cNvPr>
          <p:cNvSpPr/>
          <p:nvPr/>
        </p:nvSpPr>
        <p:spPr>
          <a:xfrm>
            <a:off x="5821898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D35366-81C0-4932-9FBB-73481B241CEA}"/>
              </a:ext>
            </a:extLst>
          </p:cNvPr>
          <p:cNvSpPr/>
          <p:nvPr/>
        </p:nvSpPr>
        <p:spPr>
          <a:xfrm>
            <a:off x="5039360" y="26560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AB8B45-680E-4F2B-B9A9-F4394E39A433}"/>
              </a:ext>
            </a:extLst>
          </p:cNvPr>
          <p:cNvSpPr/>
          <p:nvPr/>
        </p:nvSpPr>
        <p:spPr>
          <a:xfrm>
            <a:off x="4926719" y="470843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335B9C-B2B6-40C2-8782-08EA3B7D47A4}"/>
              </a:ext>
            </a:extLst>
          </p:cNvPr>
          <p:cNvSpPr/>
          <p:nvPr/>
        </p:nvSpPr>
        <p:spPr>
          <a:xfrm>
            <a:off x="8709369" y="469464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43379B-29C1-4FCB-9010-3EA76C3ACDAA}"/>
              </a:ext>
            </a:extLst>
          </p:cNvPr>
          <p:cNvSpPr/>
          <p:nvPr/>
        </p:nvSpPr>
        <p:spPr>
          <a:xfrm>
            <a:off x="10166852" y="611454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EBA5FA-0ED3-4D6B-A903-0F0230E19A51}"/>
              </a:ext>
            </a:extLst>
          </p:cNvPr>
          <p:cNvSpPr/>
          <p:nvPr/>
        </p:nvSpPr>
        <p:spPr>
          <a:xfrm>
            <a:off x="8689810" y="613341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7A8CE-AB6C-4AE1-BB7B-3AB469AF89E1}"/>
              </a:ext>
            </a:extLst>
          </p:cNvPr>
          <p:cNvSpPr/>
          <p:nvPr/>
        </p:nvSpPr>
        <p:spPr>
          <a:xfrm>
            <a:off x="7291031" y="467359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B4442A-4B73-42C0-8FB0-BCA63D773F46}"/>
              </a:ext>
            </a:extLst>
          </p:cNvPr>
          <p:cNvSpPr/>
          <p:nvPr/>
        </p:nvSpPr>
        <p:spPr>
          <a:xfrm>
            <a:off x="7280871" y="180682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43B15D-6835-4459-8645-99586D00E734}"/>
              </a:ext>
            </a:extLst>
          </p:cNvPr>
          <p:cNvSpPr/>
          <p:nvPr/>
        </p:nvSpPr>
        <p:spPr>
          <a:xfrm>
            <a:off x="4434040" y="3776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DEA2D1-2F16-4D47-BFB5-4E302E5851BC}"/>
              </a:ext>
            </a:extLst>
          </p:cNvPr>
          <p:cNvSpPr/>
          <p:nvPr/>
        </p:nvSpPr>
        <p:spPr>
          <a:xfrm>
            <a:off x="10191502" y="324389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E0A679-B14D-4423-9FF9-2796597F2652}"/>
              </a:ext>
            </a:extLst>
          </p:cNvPr>
          <p:cNvSpPr/>
          <p:nvPr/>
        </p:nvSpPr>
        <p:spPr>
          <a:xfrm>
            <a:off x="8730450" y="1827775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24A7BF-5A33-4247-9D06-587D84CF05DF}"/>
              </a:ext>
            </a:extLst>
          </p:cNvPr>
          <p:cNvSpPr/>
          <p:nvPr/>
        </p:nvSpPr>
        <p:spPr>
          <a:xfrm>
            <a:off x="11043920" y="440944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F319EA-2716-4489-9EB8-6BD377E72974}"/>
              </a:ext>
            </a:extLst>
          </p:cNvPr>
          <p:cNvSpPr/>
          <p:nvPr/>
        </p:nvSpPr>
        <p:spPr>
          <a:xfrm>
            <a:off x="11043920" y="587392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6A8E10-71B8-4F62-A8BC-5269A435F803}"/>
              </a:ext>
            </a:extLst>
          </p:cNvPr>
          <p:cNvSpPr/>
          <p:nvPr/>
        </p:nvSpPr>
        <p:spPr>
          <a:xfrm>
            <a:off x="11570803" y="470709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0BFD28-AA96-4E48-B74E-5FB3F859FFA5}"/>
              </a:ext>
            </a:extLst>
          </p:cNvPr>
          <p:cNvSpPr/>
          <p:nvPr/>
        </p:nvSpPr>
        <p:spPr>
          <a:xfrm>
            <a:off x="11570803" y="613206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9B8162-747B-4ED4-BD33-A598D1109530}"/>
              </a:ext>
            </a:extLst>
          </p:cNvPr>
          <p:cNvSpPr/>
          <p:nvPr/>
        </p:nvSpPr>
        <p:spPr>
          <a:xfrm>
            <a:off x="8706401" y="41500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32FC4D-3E90-4F64-B388-02B93D6828B2}"/>
              </a:ext>
            </a:extLst>
          </p:cNvPr>
          <p:cNvSpPr/>
          <p:nvPr/>
        </p:nvSpPr>
        <p:spPr>
          <a:xfrm>
            <a:off x="11631763" y="324110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0897F1-FC28-4662-A7DA-3C25264B6245}"/>
              </a:ext>
            </a:extLst>
          </p:cNvPr>
          <p:cNvSpPr/>
          <p:nvPr/>
        </p:nvSpPr>
        <p:spPr>
          <a:xfrm>
            <a:off x="10219908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7E9101-3F65-41CF-AF86-BF1027525BE2}"/>
              </a:ext>
            </a:extLst>
          </p:cNvPr>
          <p:cNvSpPr/>
          <p:nvPr/>
        </p:nvSpPr>
        <p:spPr>
          <a:xfrm>
            <a:off x="11601283" y="37621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E62835-F29A-40DD-934C-7989A442CAF5}"/>
              </a:ext>
            </a:extLst>
          </p:cNvPr>
          <p:cNvSpPr/>
          <p:nvPr/>
        </p:nvSpPr>
        <p:spPr>
          <a:xfrm>
            <a:off x="10124739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21997D-98EA-475D-B6B6-E274F15B4B6C}"/>
              </a:ext>
            </a:extLst>
          </p:cNvPr>
          <p:cNvSpPr/>
          <p:nvPr/>
        </p:nvSpPr>
        <p:spPr>
          <a:xfrm>
            <a:off x="11611661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BDA6A7F-3070-468D-A324-4C6C69F20CFD}"/>
              </a:ext>
            </a:extLst>
          </p:cNvPr>
          <p:cNvSpPr/>
          <p:nvPr/>
        </p:nvSpPr>
        <p:spPr>
          <a:xfrm>
            <a:off x="9632654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2C137-2F1C-47C3-9A1A-634FD3080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09" t="30009" r="33448" b="31382"/>
          <a:stretch/>
        </p:blipFill>
        <p:spPr>
          <a:xfrm>
            <a:off x="5226738" y="5852526"/>
            <a:ext cx="193040" cy="216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22B9C7-FE83-4ABB-8532-4D37EA35F289}"/>
              </a:ext>
            </a:extLst>
          </p:cNvPr>
          <p:cNvSpPr txBox="1"/>
          <p:nvPr/>
        </p:nvSpPr>
        <p:spPr>
          <a:xfrm>
            <a:off x="4114000" y="6121572"/>
            <a:ext cx="3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FEF5E-1D46-4A82-A026-7557D69DBF08}"/>
              </a:ext>
            </a:extLst>
          </p:cNvPr>
          <p:cNvSpPr txBox="1"/>
          <p:nvPr/>
        </p:nvSpPr>
        <p:spPr>
          <a:xfrm>
            <a:off x="5862319" y="6264760"/>
            <a:ext cx="34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863053-47BC-4516-8A6A-1889D5FCD8AC}"/>
              </a:ext>
            </a:extLst>
          </p:cNvPr>
          <p:cNvSpPr txBox="1"/>
          <p:nvPr/>
        </p:nvSpPr>
        <p:spPr>
          <a:xfrm>
            <a:off x="5082858" y="4391351"/>
            <a:ext cx="1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580240-703E-4A32-8036-C8390B8ACCBF}"/>
              </a:ext>
            </a:extLst>
          </p:cNvPr>
          <p:cNvSpPr txBox="1"/>
          <p:nvPr/>
        </p:nvSpPr>
        <p:spPr>
          <a:xfrm>
            <a:off x="5533767" y="4398943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66B1E1-AED8-477C-9ECA-1C27C804ED2C}"/>
              </a:ext>
            </a:extLst>
          </p:cNvPr>
          <p:cNvSpPr txBox="1"/>
          <p:nvPr/>
        </p:nvSpPr>
        <p:spPr>
          <a:xfrm>
            <a:off x="4036099" y="4619562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01E5671-38F2-470C-9FD8-4C1875C6D258}"/>
              </a:ext>
            </a:extLst>
          </p:cNvPr>
          <p:cNvSpPr/>
          <p:nvPr/>
        </p:nvSpPr>
        <p:spPr>
          <a:xfrm>
            <a:off x="5914262" y="461946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a-DK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C6B3-D70D-4701-A094-D9CD89720D91}"/>
              </a:ext>
            </a:extLst>
          </p:cNvPr>
          <p:cNvSpPr txBox="1"/>
          <p:nvPr/>
        </p:nvSpPr>
        <p:spPr>
          <a:xfrm>
            <a:off x="7108835" y="6293066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836B8E-B830-407E-B644-9F5645D3D430}"/>
              </a:ext>
            </a:extLst>
          </p:cNvPr>
          <p:cNvSpPr txBox="1"/>
          <p:nvPr/>
        </p:nvSpPr>
        <p:spPr>
          <a:xfrm>
            <a:off x="4719868" y="30086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68F1C9-5A08-4F7E-ABFF-95DB6D5D9350}"/>
              </a:ext>
            </a:extLst>
          </p:cNvPr>
          <p:cNvSpPr txBox="1"/>
          <p:nvPr/>
        </p:nvSpPr>
        <p:spPr>
          <a:xfrm>
            <a:off x="3898127" y="3207218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2B00D4-0A73-4F4C-B9CE-48F22B4A3348}"/>
              </a:ext>
            </a:extLst>
          </p:cNvPr>
          <p:cNvSpPr txBox="1"/>
          <p:nvPr/>
        </p:nvSpPr>
        <p:spPr>
          <a:xfrm>
            <a:off x="7309027" y="4781728"/>
            <a:ext cx="86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E08A9E-49B6-4B81-BA76-B13A3BCF333B}"/>
              </a:ext>
            </a:extLst>
          </p:cNvPr>
          <p:cNvSpPr txBox="1"/>
          <p:nvPr/>
        </p:nvSpPr>
        <p:spPr>
          <a:xfrm>
            <a:off x="4648836" y="2428141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93481A-2BEF-47E7-8E0E-D06374BC73E8}"/>
              </a:ext>
            </a:extLst>
          </p:cNvPr>
          <p:cNvSpPr txBox="1"/>
          <p:nvPr/>
        </p:nvSpPr>
        <p:spPr>
          <a:xfrm>
            <a:off x="3948726" y="1759105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365603-2051-4370-B083-1B50327693E0}"/>
              </a:ext>
            </a:extLst>
          </p:cNvPr>
          <p:cNvSpPr txBox="1"/>
          <p:nvPr/>
        </p:nvSpPr>
        <p:spPr>
          <a:xfrm>
            <a:off x="5374842" y="1562798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8A82E3-440F-4331-8A4E-F0BA2BFC6E06}"/>
              </a:ext>
            </a:extLst>
          </p:cNvPr>
          <p:cNvSpPr txBox="1"/>
          <p:nvPr/>
        </p:nvSpPr>
        <p:spPr>
          <a:xfrm>
            <a:off x="8480921" y="6347824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05DE2C-A0AB-4C6D-B0AA-38097DA51E36}"/>
              </a:ext>
            </a:extLst>
          </p:cNvPr>
          <p:cNvSpPr/>
          <p:nvPr/>
        </p:nvSpPr>
        <p:spPr>
          <a:xfrm>
            <a:off x="4958080" y="181668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73EE01-0172-4729-8828-58FDBD8B9490}"/>
              </a:ext>
            </a:extLst>
          </p:cNvPr>
          <p:cNvSpPr txBox="1"/>
          <p:nvPr/>
        </p:nvSpPr>
        <p:spPr>
          <a:xfrm>
            <a:off x="4864697" y="15040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7A5F04-BB0C-42D9-BD1A-4B2389199F1F}"/>
              </a:ext>
            </a:extLst>
          </p:cNvPr>
          <p:cNvSpPr txBox="1"/>
          <p:nvPr/>
        </p:nvSpPr>
        <p:spPr>
          <a:xfrm>
            <a:off x="9878721" y="6337115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410BE-5D4B-48DC-AF03-4EF52880A954}"/>
              </a:ext>
            </a:extLst>
          </p:cNvPr>
          <p:cNvSpPr txBox="1"/>
          <p:nvPr/>
        </p:nvSpPr>
        <p:spPr>
          <a:xfrm>
            <a:off x="6392454" y="1525165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6E728-66A6-4E78-8A57-9BA97F5FF6F0}"/>
              </a:ext>
            </a:extLst>
          </p:cNvPr>
          <p:cNvSpPr txBox="1"/>
          <p:nvPr/>
        </p:nvSpPr>
        <p:spPr>
          <a:xfrm>
            <a:off x="7305225" y="1873402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19.5</a:t>
            </a:r>
          </a:p>
        </p:txBody>
      </p:sp>
    </p:spTree>
    <p:extLst>
      <p:ext uri="{BB962C8B-B14F-4D97-AF65-F5344CB8AC3E}">
        <p14:creationId xmlns:p14="http://schemas.microsoft.com/office/powerpoint/2010/main" val="169843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42" y="410419"/>
            <a:ext cx="7268843" cy="583601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9196896-621E-487C-9EA3-42B984CFCCAF}"/>
              </a:ext>
            </a:extLst>
          </p:cNvPr>
          <p:cNvSpPr/>
          <p:nvPr/>
        </p:nvSpPr>
        <p:spPr>
          <a:xfrm>
            <a:off x="7905901" y="2389049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F1C17F-C4BE-45B9-9AAD-9E535BD60D89}"/>
              </a:ext>
            </a:extLst>
          </p:cNvPr>
          <p:cNvSpPr/>
          <p:nvPr/>
        </p:nvSpPr>
        <p:spPr>
          <a:xfrm>
            <a:off x="4927600" y="5580390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4FAC51-55E7-4EB0-8EBA-81247CD1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70" y="1926044"/>
            <a:ext cx="285750" cy="304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484BCF-0FA9-482D-BDCF-7888B0413874}"/>
              </a:ext>
            </a:extLst>
          </p:cNvPr>
          <p:cNvSpPr/>
          <p:nvPr/>
        </p:nvSpPr>
        <p:spPr>
          <a:xfrm>
            <a:off x="4413720" y="330480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4FD520-F6CF-4E14-8DB0-B3BD07757F81}"/>
              </a:ext>
            </a:extLst>
          </p:cNvPr>
          <p:cNvSpPr/>
          <p:nvPr/>
        </p:nvSpPr>
        <p:spPr>
          <a:xfrm>
            <a:off x="5821898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4FAFA3-7660-4F38-A9E7-1FDA4D1E8056}"/>
              </a:ext>
            </a:extLst>
          </p:cNvPr>
          <p:cNvSpPr/>
          <p:nvPr/>
        </p:nvSpPr>
        <p:spPr>
          <a:xfrm>
            <a:off x="4403560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00996-800F-47DB-AE06-3016E0B1B746}"/>
              </a:ext>
            </a:extLst>
          </p:cNvPr>
          <p:cNvSpPr/>
          <p:nvPr/>
        </p:nvSpPr>
        <p:spPr>
          <a:xfrm>
            <a:off x="581152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85C580-FD2F-4262-B252-8BF796BB0105}"/>
              </a:ext>
            </a:extLst>
          </p:cNvPr>
          <p:cNvSpPr/>
          <p:nvPr/>
        </p:nvSpPr>
        <p:spPr>
          <a:xfrm>
            <a:off x="440356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B8FE11-8F36-4CCC-81EC-BEF37023514B}"/>
              </a:ext>
            </a:extLst>
          </p:cNvPr>
          <p:cNvSpPr/>
          <p:nvPr/>
        </p:nvSpPr>
        <p:spPr>
          <a:xfrm>
            <a:off x="7315686" y="611889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81AB1B-72F7-43BC-A521-9B0EC5EF9D6A}"/>
              </a:ext>
            </a:extLst>
          </p:cNvPr>
          <p:cNvSpPr/>
          <p:nvPr/>
        </p:nvSpPr>
        <p:spPr>
          <a:xfrm>
            <a:off x="4958080" y="327013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DCEDD-53CB-44CA-ABB7-CAD1C666B65E}"/>
              </a:ext>
            </a:extLst>
          </p:cNvPr>
          <p:cNvSpPr/>
          <p:nvPr/>
        </p:nvSpPr>
        <p:spPr>
          <a:xfrm>
            <a:off x="5842000" y="4085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7550AE-245C-4600-ACD3-378E51453A2B}"/>
              </a:ext>
            </a:extLst>
          </p:cNvPr>
          <p:cNvSpPr/>
          <p:nvPr/>
        </p:nvSpPr>
        <p:spPr>
          <a:xfrm>
            <a:off x="4423662" y="18389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BECDD-75F2-4D52-87B1-719302F4CC40}"/>
              </a:ext>
            </a:extLst>
          </p:cNvPr>
          <p:cNvSpPr/>
          <p:nvPr/>
        </p:nvSpPr>
        <p:spPr>
          <a:xfrm>
            <a:off x="7300760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F71905-FA07-427B-A76B-709DA64EAF27}"/>
              </a:ext>
            </a:extLst>
          </p:cNvPr>
          <p:cNvSpPr/>
          <p:nvPr/>
        </p:nvSpPr>
        <p:spPr>
          <a:xfrm>
            <a:off x="7305040" y="239631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1F73D6-815B-46B3-B633-1F05B8C5C338}"/>
              </a:ext>
            </a:extLst>
          </p:cNvPr>
          <p:cNvSpPr/>
          <p:nvPr/>
        </p:nvSpPr>
        <p:spPr>
          <a:xfrm>
            <a:off x="6724102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28C0B5-3BEF-4206-A00C-D589F820398C}"/>
              </a:ext>
            </a:extLst>
          </p:cNvPr>
          <p:cNvSpPr/>
          <p:nvPr/>
        </p:nvSpPr>
        <p:spPr>
          <a:xfrm>
            <a:off x="5821898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D35366-81C0-4932-9FBB-73481B241CEA}"/>
              </a:ext>
            </a:extLst>
          </p:cNvPr>
          <p:cNvSpPr/>
          <p:nvPr/>
        </p:nvSpPr>
        <p:spPr>
          <a:xfrm>
            <a:off x="5039360" y="26560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AB8B45-680E-4F2B-B9A9-F4394E39A433}"/>
              </a:ext>
            </a:extLst>
          </p:cNvPr>
          <p:cNvSpPr/>
          <p:nvPr/>
        </p:nvSpPr>
        <p:spPr>
          <a:xfrm>
            <a:off x="4926719" y="470843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335B9C-B2B6-40C2-8782-08EA3B7D47A4}"/>
              </a:ext>
            </a:extLst>
          </p:cNvPr>
          <p:cNvSpPr/>
          <p:nvPr/>
        </p:nvSpPr>
        <p:spPr>
          <a:xfrm>
            <a:off x="8709369" y="469464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43379B-29C1-4FCB-9010-3EA76C3ACDAA}"/>
              </a:ext>
            </a:extLst>
          </p:cNvPr>
          <p:cNvSpPr/>
          <p:nvPr/>
        </p:nvSpPr>
        <p:spPr>
          <a:xfrm>
            <a:off x="10166852" y="611454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EBA5FA-0ED3-4D6B-A903-0F0230E19A51}"/>
              </a:ext>
            </a:extLst>
          </p:cNvPr>
          <p:cNvSpPr/>
          <p:nvPr/>
        </p:nvSpPr>
        <p:spPr>
          <a:xfrm>
            <a:off x="8689810" y="613341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7A8CE-AB6C-4AE1-BB7B-3AB469AF89E1}"/>
              </a:ext>
            </a:extLst>
          </p:cNvPr>
          <p:cNvSpPr/>
          <p:nvPr/>
        </p:nvSpPr>
        <p:spPr>
          <a:xfrm>
            <a:off x="7291031" y="467359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B4442A-4B73-42C0-8FB0-BCA63D773F46}"/>
              </a:ext>
            </a:extLst>
          </p:cNvPr>
          <p:cNvSpPr/>
          <p:nvPr/>
        </p:nvSpPr>
        <p:spPr>
          <a:xfrm>
            <a:off x="7280871" y="180682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43B15D-6835-4459-8645-99586D00E734}"/>
              </a:ext>
            </a:extLst>
          </p:cNvPr>
          <p:cNvSpPr/>
          <p:nvPr/>
        </p:nvSpPr>
        <p:spPr>
          <a:xfrm>
            <a:off x="4434040" y="3776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DEA2D1-2F16-4D47-BFB5-4E302E5851BC}"/>
              </a:ext>
            </a:extLst>
          </p:cNvPr>
          <p:cNvSpPr/>
          <p:nvPr/>
        </p:nvSpPr>
        <p:spPr>
          <a:xfrm>
            <a:off x="10191502" y="324389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E0A679-B14D-4423-9FF9-2796597F2652}"/>
              </a:ext>
            </a:extLst>
          </p:cNvPr>
          <p:cNvSpPr/>
          <p:nvPr/>
        </p:nvSpPr>
        <p:spPr>
          <a:xfrm>
            <a:off x="8730450" y="1827775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24A7BF-5A33-4247-9D06-587D84CF05DF}"/>
              </a:ext>
            </a:extLst>
          </p:cNvPr>
          <p:cNvSpPr/>
          <p:nvPr/>
        </p:nvSpPr>
        <p:spPr>
          <a:xfrm>
            <a:off x="11043920" y="440944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F319EA-2716-4489-9EB8-6BD377E72974}"/>
              </a:ext>
            </a:extLst>
          </p:cNvPr>
          <p:cNvSpPr/>
          <p:nvPr/>
        </p:nvSpPr>
        <p:spPr>
          <a:xfrm>
            <a:off x="11043920" y="587392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6A8E10-71B8-4F62-A8BC-5269A435F803}"/>
              </a:ext>
            </a:extLst>
          </p:cNvPr>
          <p:cNvSpPr/>
          <p:nvPr/>
        </p:nvSpPr>
        <p:spPr>
          <a:xfrm>
            <a:off x="11570803" y="470709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0BFD28-AA96-4E48-B74E-5FB3F859FFA5}"/>
              </a:ext>
            </a:extLst>
          </p:cNvPr>
          <p:cNvSpPr/>
          <p:nvPr/>
        </p:nvSpPr>
        <p:spPr>
          <a:xfrm>
            <a:off x="11570803" y="613206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9B8162-747B-4ED4-BD33-A598D1109530}"/>
              </a:ext>
            </a:extLst>
          </p:cNvPr>
          <p:cNvSpPr/>
          <p:nvPr/>
        </p:nvSpPr>
        <p:spPr>
          <a:xfrm>
            <a:off x="8706401" y="41500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32FC4D-3E90-4F64-B388-02B93D6828B2}"/>
              </a:ext>
            </a:extLst>
          </p:cNvPr>
          <p:cNvSpPr/>
          <p:nvPr/>
        </p:nvSpPr>
        <p:spPr>
          <a:xfrm>
            <a:off x="11631763" y="324110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0897F1-FC28-4662-A7DA-3C25264B6245}"/>
              </a:ext>
            </a:extLst>
          </p:cNvPr>
          <p:cNvSpPr/>
          <p:nvPr/>
        </p:nvSpPr>
        <p:spPr>
          <a:xfrm>
            <a:off x="10219908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7E9101-3F65-41CF-AF86-BF1027525BE2}"/>
              </a:ext>
            </a:extLst>
          </p:cNvPr>
          <p:cNvSpPr/>
          <p:nvPr/>
        </p:nvSpPr>
        <p:spPr>
          <a:xfrm>
            <a:off x="11601283" y="37621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E62835-F29A-40DD-934C-7989A442CAF5}"/>
              </a:ext>
            </a:extLst>
          </p:cNvPr>
          <p:cNvSpPr/>
          <p:nvPr/>
        </p:nvSpPr>
        <p:spPr>
          <a:xfrm>
            <a:off x="10124739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21997D-98EA-475D-B6B6-E274F15B4B6C}"/>
              </a:ext>
            </a:extLst>
          </p:cNvPr>
          <p:cNvSpPr/>
          <p:nvPr/>
        </p:nvSpPr>
        <p:spPr>
          <a:xfrm>
            <a:off x="11611661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BDA6A7F-3070-468D-A324-4C6C69F20CFD}"/>
              </a:ext>
            </a:extLst>
          </p:cNvPr>
          <p:cNvSpPr/>
          <p:nvPr/>
        </p:nvSpPr>
        <p:spPr>
          <a:xfrm>
            <a:off x="9632654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2C137-2F1C-47C3-9A1A-634FD3080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09" t="30009" r="33448" b="31382"/>
          <a:stretch/>
        </p:blipFill>
        <p:spPr>
          <a:xfrm>
            <a:off x="5226738" y="5852526"/>
            <a:ext cx="193040" cy="216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22B9C7-FE83-4ABB-8532-4D37EA35F289}"/>
              </a:ext>
            </a:extLst>
          </p:cNvPr>
          <p:cNvSpPr txBox="1"/>
          <p:nvPr/>
        </p:nvSpPr>
        <p:spPr>
          <a:xfrm>
            <a:off x="4114000" y="6121572"/>
            <a:ext cx="3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FEF5E-1D46-4A82-A026-7557D69DBF08}"/>
              </a:ext>
            </a:extLst>
          </p:cNvPr>
          <p:cNvSpPr txBox="1"/>
          <p:nvPr/>
        </p:nvSpPr>
        <p:spPr>
          <a:xfrm>
            <a:off x="5862319" y="6264760"/>
            <a:ext cx="34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863053-47BC-4516-8A6A-1889D5FCD8AC}"/>
              </a:ext>
            </a:extLst>
          </p:cNvPr>
          <p:cNvSpPr txBox="1"/>
          <p:nvPr/>
        </p:nvSpPr>
        <p:spPr>
          <a:xfrm>
            <a:off x="5082858" y="4391351"/>
            <a:ext cx="1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580240-703E-4A32-8036-C8390B8ACCBF}"/>
              </a:ext>
            </a:extLst>
          </p:cNvPr>
          <p:cNvSpPr txBox="1"/>
          <p:nvPr/>
        </p:nvSpPr>
        <p:spPr>
          <a:xfrm>
            <a:off x="5533767" y="4398943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66B1E1-AED8-477C-9ECA-1C27C804ED2C}"/>
              </a:ext>
            </a:extLst>
          </p:cNvPr>
          <p:cNvSpPr txBox="1"/>
          <p:nvPr/>
        </p:nvSpPr>
        <p:spPr>
          <a:xfrm>
            <a:off x="4036099" y="4619562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01E5671-38F2-470C-9FD8-4C1875C6D258}"/>
              </a:ext>
            </a:extLst>
          </p:cNvPr>
          <p:cNvSpPr/>
          <p:nvPr/>
        </p:nvSpPr>
        <p:spPr>
          <a:xfrm>
            <a:off x="10223658" y="4781728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a-DK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C6B3-D70D-4701-A094-D9CD89720D91}"/>
              </a:ext>
            </a:extLst>
          </p:cNvPr>
          <p:cNvSpPr txBox="1"/>
          <p:nvPr/>
        </p:nvSpPr>
        <p:spPr>
          <a:xfrm>
            <a:off x="7108835" y="6293066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836B8E-B830-407E-B644-9F5645D3D430}"/>
              </a:ext>
            </a:extLst>
          </p:cNvPr>
          <p:cNvSpPr txBox="1"/>
          <p:nvPr/>
        </p:nvSpPr>
        <p:spPr>
          <a:xfrm>
            <a:off x="4719868" y="30086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68F1C9-5A08-4F7E-ABFF-95DB6D5D9350}"/>
              </a:ext>
            </a:extLst>
          </p:cNvPr>
          <p:cNvSpPr txBox="1"/>
          <p:nvPr/>
        </p:nvSpPr>
        <p:spPr>
          <a:xfrm>
            <a:off x="3898127" y="3207218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2B00D4-0A73-4F4C-B9CE-48F22B4A3348}"/>
              </a:ext>
            </a:extLst>
          </p:cNvPr>
          <p:cNvSpPr txBox="1"/>
          <p:nvPr/>
        </p:nvSpPr>
        <p:spPr>
          <a:xfrm>
            <a:off x="7309027" y="4781728"/>
            <a:ext cx="86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E08A9E-49B6-4B81-BA76-B13A3BCF333B}"/>
              </a:ext>
            </a:extLst>
          </p:cNvPr>
          <p:cNvSpPr txBox="1"/>
          <p:nvPr/>
        </p:nvSpPr>
        <p:spPr>
          <a:xfrm>
            <a:off x="4648836" y="2428141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93481A-2BEF-47E7-8E0E-D06374BC73E8}"/>
              </a:ext>
            </a:extLst>
          </p:cNvPr>
          <p:cNvSpPr txBox="1"/>
          <p:nvPr/>
        </p:nvSpPr>
        <p:spPr>
          <a:xfrm>
            <a:off x="3948726" y="1759105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365603-2051-4370-B083-1B50327693E0}"/>
              </a:ext>
            </a:extLst>
          </p:cNvPr>
          <p:cNvSpPr txBox="1"/>
          <p:nvPr/>
        </p:nvSpPr>
        <p:spPr>
          <a:xfrm>
            <a:off x="5374842" y="1562798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8A82E3-440F-4331-8A4E-F0BA2BFC6E06}"/>
              </a:ext>
            </a:extLst>
          </p:cNvPr>
          <p:cNvSpPr txBox="1"/>
          <p:nvPr/>
        </p:nvSpPr>
        <p:spPr>
          <a:xfrm>
            <a:off x="8480921" y="6347824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05DE2C-A0AB-4C6D-B0AA-38097DA51E36}"/>
              </a:ext>
            </a:extLst>
          </p:cNvPr>
          <p:cNvSpPr/>
          <p:nvPr/>
        </p:nvSpPr>
        <p:spPr>
          <a:xfrm>
            <a:off x="4958080" y="181668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73EE01-0172-4729-8828-58FDBD8B9490}"/>
              </a:ext>
            </a:extLst>
          </p:cNvPr>
          <p:cNvSpPr txBox="1"/>
          <p:nvPr/>
        </p:nvSpPr>
        <p:spPr>
          <a:xfrm>
            <a:off x="4864697" y="15040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7A5F04-BB0C-42D9-BD1A-4B2389199F1F}"/>
              </a:ext>
            </a:extLst>
          </p:cNvPr>
          <p:cNvSpPr txBox="1"/>
          <p:nvPr/>
        </p:nvSpPr>
        <p:spPr>
          <a:xfrm>
            <a:off x="9878721" y="6337115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410BE-5D4B-48DC-AF03-4EF52880A954}"/>
              </a:ext>
            </a:extLst>
          </p:cNvPr>
          <p:cNvSpPr txBox="1"/>
          <p:nvPr/>
        </p:nvSpPr>
        <p:spPr>
          <a:xfrm>
            <a:off x="6392454" y="1525165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6E728-66A6-4E78-8A57-9BA97F5FF6F0}"/>
              </a:ext>
            </a:extLst>
          </p:cNvPr>
          <p:cNvSpPr txBox="1"/>
          <p:nvPr/>
        </p:nvSpPr>
        <p:spPr>
          <a:xfrm>
            <a:off x="7305225" y="1873402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74E59C-C0F9-42B1-8DC6-E6D4358F7827}"/>
              </a:ext>
            </a:extLst>
          </p:cNvPr>
          <p:cNvSpPr txBox="1"/>
          <p:nvPr/>
        </p:nvSpPr>
        <p:spPr>
          <a:xfrm>
            <a:off x="10505565" y="5884834"/>
            <a:ext cx="70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22.5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0220C0-3133-47DB-A930-73E202CEB9BA}"/>
              </a:ext>
            </a:extLst>
          </p:cNvPr>
          <p:cNvSpPr txBox="1"/>
          <p:nvPr/>
        </p:nvSpPr>
        <p:spPr>
          <a:xfrm>
            <a:off x="11404810" y="6306238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B84B3E-0207-46C1-B69A-D568264F9C03}"/>
              </a:ext>
            </a:extLst>
          </p:cNvPr>
          <p:cNvSpPr txBox="1"/>
          <p:nvPr/>
        </p:nvSpPr>
        <p:spPr>
          <a:xfrm>
            <a:off x="11649958" y="4707396"/>
            <a:ext cx="70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27.5</a:t>
            </a:r>
          </a:p>
        </p:txBody>
      </p:sp>
    </p:spTree>
    <p:extLst>
      <p:ext uri="{BB962C8B-B14F-4D97-AF65-F5344CB8AC3E}">
        <p14:creationId xmlns:p14="http://schemas.microsoft.com/office/powerpoint/2010/main" val="293451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42" y="410419"/>
            <a:ext cx="7268843" cy="583601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9196896-621E-487C-9EA3-42B984CFCCAF}"/>
              </a:ext>
            </a:extLst>
          </p:cNvPr>
          <p:cNvSpPr/>
          <p:nvPr/>
        </p:nvSpPr>
        <p:spPr>
          <a:xfrm>
            <a:off x="7905901" y="2389049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F1C17F-C4BE-45B9-9AAD-9E535BD60D89}"/>
              </a:ext>
            </a:extLst>
          </p:cNvPr>
          <p:cNvSpPr/>
          <p:nvPr/>
        </p:nvSpPr>
        <p:spPr>
          <a:xfrm>
            <a:off x="4927600" y="5580390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4FAC51-55E7-4EB0-8EBA-81247CD1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70" y="1926044"/>
            <a:ext cx="285750" cy="304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484BCF-0FA9-482D-BDCF-7888B0413874}"/>
              </a:ext>
            </a:extLst>
          </p:cNvPr>
          <p:cNvSpPr/>
          <p:nvPr/>
        </p:nvSpPr>
        <p:spPr>
          <a:xfrm>
            <a:off x="4413720" y="330480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4FD520-F6CF-4E14-8DB0-B3BD07757F81}"/>
              </a:ext>
            </a:extLst>
          </p:cNvPr>
          <p:cNvSpPr/>
          <p:nvPr/>
        </p:nvSpPr>
        <p:spPr>
          <a:xfrm>
            <a:off x="5821898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4FAFA3-7660-4F38-A9E7-1FDA4D1E8056}"/>
              </a:ext>
            </a:extLst>
          </p:cNvPr>
          <p:cNvSpPr/>
          <p:nvPr/>
        </p:nvSpPr>
        <p:spPr>
          <a:xfrm>
            <a:off x="4403560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00996-800F-47DB-AE06-3016E0B1B746}"/>
              </a:ext>
            </a:extLst>
          </p:cNvPr>
          <p:cNvSpPr/>
          <p:nvPr/>
        </p:nvSpPr>
        <p:spPr>
          <a:xfrm>
            <a:off x="581152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85C580-FD2F-4262-B252-8BF796BB0105}"/>
              </a:ext>
            </a:extLst>
          </p:cNvPr>
          <p:cNvSpPr/>
          <p:nvPr/>
        </p:nvSpPr>
        <p:spPr>
          <a:xfrm>
            <a:off x="440356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B8FE11-8F36-4CCC-81EC-BEF37023514B}"/>
              </a:ext>
            </a:extLst>
          </p:cNvPr>
          <p:cNvSpPr/>
          <p:nvPr/>
        </p:nvSpPr>
        <p:spPr>
          <a:xfrm>
            <a:off x="7315686" y="611889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81AB1B-72F7-43BC-A521-9B0EC5EF9D6A}"/>
              </a:ext>
            </a:extLst>
          </p:cNvPr>
          <p:cNvSpPr/>
          <p:nvPr/>
        </p:nvSpPr>
        <p:spPr>
          <a:xfrm>
            <a:off x="4958080" y="327013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DCEDD-53CB-44CA-ABB7-CAD1C666B65E}"/>
              </a:ext>
            </a:extLst>
          </p:cNvPr>
          <p:cNvSpPr/>
          <p:nvPr/>
        </p:nvSpPr>
        <p:spPr>
          <a:xfrm>
            <a:off x="5842000" y="4085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7550AE-245C-4600-ACD3-378E51453A2B}"/>
              </a:ext>
            </a:extLst>
          </p:cNvPr>
          <p:cNvSpPr/>
          <p:nvPr/>
        </p:nvSpPr>
        <p:spPr>
          <a:xfrm>
            <a:off x="4423662" y="18389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BECDD-75F2-4D52-87B1-719302F4CC40}"/>
              </a:ext>
            </a:extLst>
          </p:cNvPr>
          <p:cNvSpPr/>
          <p:nvPr/>
        </p:nvSpPr>
        <p:spPr>
          <a:xfrm>
            <a:off x="7300760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F71905-FA07-427B-A76B-709DA64EAF27}"/>
              </a:ext>
            </a:extLst>
          </p:cNvPr>
          <p:cNvSpPr/>
          <p:nvPr/>
        </p:nvSpPr>
        <p:spPr>
          <a:xfrm>
            <a:off x="7305040" y="239631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1F73D6-815B-46B3-B633-1F05B8C5C338}"/>
              </a:ext>
            </a:extLst>
          </p:cNvPr>
          <p:cNvSpPr/>
          <p:nvPr/>
        </p:nvSpPr>
        <p:spPr>
          <a:xfrm>
            <a:off x="6724102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28C0B5-3BEF-4206-A00C-D589F820398C}"/>
              </a:ext>
            </a:extLst>
          </p:cNvPr>
          <p:cNvSpPr/>
          <p:nvPr/>
        </p:nvSpPr>
        <p:spPr>
          <a:xfrm>
            <a:off x="5821898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D35366-81C0-4932-9FBB-73481B241CEA}"/>
              </a:ext>
            </a:extLst>
          </p:cNvPr>
          <p:cNvSpPr/>
          <p:nvPr/>
        </p:nvSpPr>
        <p:spPr>
          <a:xfrm>
            <a:off x="5039360" y="26560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AB8B45-680E-4F2B-B9A9-F4394E39A433}"/>
              </a:ext>
            </a:extLst>
          </p:cNvPr>
          <p:cNvSpPr/>
          <p:nvPr/>
        </p:nvSpPr>
        <p:spPr>
          <a:xfrm>
            <a:off x="4926719" y="470843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335B9C-B2B6-40C2-8782-08EA3B7D47A4}"/>
              </a:ext>
            </a:extLst>
          </p:cNvPr>
          <p:cNvSpPr/>
          <p:nvPr/>
        </p:nvSpPr>
        <p:spPr>
          <a:xfrm>
            <a:off x="8709369" y="469464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43379B-29C1-4FCB-9010-3EA76C3ACDAA}"/>
              </a:ext>
            </a:extLst>
          </p:cNvPr>
          <p:cNvSpPr/>
          <p:nvPr/>
        </p:nvSpPr>
        <p:spPr>
          <a:xfrm>
            <a:off x="10166852" y="611454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EBA5FA-0ED3-4D6B-A903-0F0230E19A51}"/>
              </a:ext>
            </a:extLst>
          </p:cNvPr>
          <p:cNvSpPr/>
          <p:nvPr/>
        </p:nvSpPr>
        <p:spPr>
          <a:xfrm>
            <a:off x="8689810" y="613341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7A8CE-AB6C-4AE1-BB7B-3AB469AF89E1}"/>
              </a:ext>
            </a:extLst>
          </p:cNvPr>
          <p:cNvSpPr/>
          <p:nvPr/>
        </p:nvSpPr>
        <p:spPr>
          <a:xfrm>
            <a:off x="7291031" y="467359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B4442A-4B73-42C0-8FB0-BCA63D773F46}"/>
              </a:ext>
            </a:extLst>
          </p:cNvPr>
          <p:cNvSpPr/>
          <p:nvPr/>
        </p:nvSpPr>
        <p:spPr>
          <a:xfrm>
            <a:off x="7280871" y="180682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43B15D-6835-4459-8645-99586D00E734}"/>
              </a:ext>
            </a:extLst>
          </p:cNvPr>
          <p:cNvSpPr/>
          <p:nvPr/>
        </p:nvSpPr>
        <p:spPr>
          <a:xfrm>
            <a:off x="4434040" y="3776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DEA2D1-2F16-4D47-BFB5-4E302E5851BC}"/>
              </a:ext>
            </a:extLst>
          </p:cNvPr>
          <p:cNvSpPr/>
          <p:nvPr/>
        </p:nvSpPr>
        <p:spPr>
          <a:xfrm>
            <a:off x="10191502" y="324389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E0A679-B14D-4423-9FF9-2796597F2652}"/>
              </a:ext>
            </a:extLst>
          </p:cNvPr>
          <p:cNvSpPr/>
          <p:nvPr/>
        </p:nvSpPr>
        <p:spPr>
          <a:xfrm>
            <a:off x="8730450" y="1827775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24A7BF-5A33-4247-9D06-587D84CF05DF}"/>
              </a:ext>
            </a:extLst>
          </p:cNvPr>
          <p:cNvSpPr/>
          <p:nvPr/>
        </p:nvSpPr>
        <p:spPr>
          <a:xfrm>
            <a:off x="11043920" y="440944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F319EA-2716-4489-9EB8-6BD377E72974}"/>
              </a:ext>
            </a:extLst>
          </p:cNvPr>
          <p:cNvSpPr/>
          <p:nvPr/>
        </p:nvSpPr>
        <p:spPr>
          <a:xfrm>
            <a:off x="11043920" y="587392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6A8E10-71B8-4F62-A8BC-5269A435F803}"/>
              </a:ext>
            </a:extLst>
          </p:cNvPr>
          <p:cNvSpPr/>
          <p:nvPr/>
        </p:nvSpPr>
        <p:spPr>
          <a:xfrm>
            <a:off x="11570803" y="470709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0BFD28-AA96-4E48-B74E-5FB3F859FFA5}"/>
              </a:ext>
            </a:extLst>
          </p:cNvPr>
          <p:cNvSpPr/>
          <p:nvPr/>
        </p:nvSpPr>
        <p:spPr>
          <a:xfrm>
            <a:off x="11570803" y="613206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9B8162-747B-4ED4-BD33-A598D1109530}"/>
              </a:ext>
            </a:extLst>
          </p:cNvPr>
          <p:cNvSpPr/>
          <p:nvPr/>
        </p:nvSpPr>
        <p:spPr>
          <a:xfrm>
            <a:off x="8706401" y="41500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32FC4D-3E90-4F64-B388-02B93D6828B2}"/>
              </a:ext>
            </a:extLst>
          </p:cNvPr>
          <p:cNvSpPr/>
          <p:nvPr/>
        </p:nvSpPr>
        <p:spPr>
          <a:xfrm>
            <a:off x="11631763" y="324110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0897F1-FC28-4662-A7DA-3C25264B6245}"/>
              </a:ext>
            </a:extLst>
          </p:cNvPr>
          <p:cNvSpPr/>
          <p:nvPr/>
        </p:nvSpPr>
        <p:spPr>
          <a:xfrm>
            <a:off x="10219908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7E9101-3F65-41CF-AF86-BF1027525BE2}"/>
              </a:ext>
            </a:extLst>
          </p:cNvPr>
          <p:cNvSpPr/>
          <p:nvPr/>
        </p:nvSpPr>
        <p:spPr>
          <a:xfrm>
            <a:off x="11601283" y="37621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E62835-F29A-40DD-934C-7989A442CAF5}"/>
              </a:ext>
            </a:extLst>
          </p:cNvPr>
          <p:cNvSpPr/>
          <p:nvPr/>
        </p:nvSpPr>
        <p:spPr>
          <a:xfrm>
            <a:off x="10124739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21997D-98EA-475D-B6B6-E274F15B4B6C}"/>
              </a:ext>
            </a:extLst>
          </p:cNvPr>
          <p:cNvSpPr/>
          <p:nvPr/>
        </p:nvSpPr>
        <p:spPr>
          <a:xfrm>
            <a:off x="11611661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BDA6A7F-3070-468D-A324-4C6C69F20CFD}"/>
              </a:ext>
            </a:extLst>
          </p:cNvPr>
          <p:cNvSpPr/>
          <p:nvPr/>
        </p:nvSpPr>
        <p:spPr>
          <a:xfrm>
            <a:off x="9632654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2C137-2F1C-47C3-9A1A-634FD3080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09" t="30009" r="33448" b="31382"/>
          <a:stretch/>
        </p:blipFill>
        <p:spPr>
          <a:xfrm>
            <a:off x="5226738" y="5852526"/>
            <a:ext cx="193040" cy="216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22B9C7-FE83-4ABB-8532-4D37EA35F289}"/>
              </a:ext>
            </a:extLst>
          </p:cNvPr>
          <p:cNvSpPr txBox="1"/>
          <p:nvPr/>
        </p:nvSpPr>
        <p:spPr>
          <a:xfrm>
            <a:off x="4114000" y="6121572"/>
            <a:ext cx="3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FEF5E-1D46-4A82-A026-7557D69DBF08}"/>
              </a:ext>
            </a:extLst>
          </p:cNvPr>
          <p:cNvSpPr txBox="1"/>
          <p:nvPr/>
        </p:nvSpPr>
        <p:spPr>
          <a:xfrm>
            <a:off x="5862319" y="6264760"/>
            <a:ext cx="34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863053-47BC-4516-8A6A-1889D5FCD8AC}"/>
              </a:ext>
            </a:extLst>
          </p:cNvPr>
          <p:cNvSpPr txBox="1"/>
          <p:nvPr/>
        </p:nvSpPr>
        <p:spPr>
          <a:xfrm>
            <a:off x="5082858" y="4391351"/>
            <a:ext cx="1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580240-703E-4A32-8036-C8390B8ACCBF}"/>
              </a:ext>
            </a:extLst>
          </p:cNvPr>
          <p:cNvSpPr txBox="1"/>
          <p:nvPr/>
        </p:nvSpPr>
        <p:spPr>
          <a:xfrm>
            <a:off x="5533767" y="4398943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66B1E1-AED8-477C-9ECA-1C27C804ED2C}"/>
              </a:ext>
            </a:extLst>
          </p:cNvPr>
          <p:cNvSpPr txBox="1"/>
          <p:nvPr/>
        </p:nvSpPr>
        <p:spPr>
          <a:xfrm>
            <a:off x="4036099" y="4619562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01E5671-38F2-470C-9FD8-4C1875C6D258}"/>
              </a:ext>
            </a:extLst>
          </p:cNvPr>
          <p:cNvSpPr/>
          <p:nvPr/>
        </p:nvSpPr>
        <p:spPr>
          <a:xfrm>
            <a:off x="7357043" y="1914553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a-DK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C6B3-D70D-4701-A094-D9CD89720D91}"/>
              </a:ext>
            </a:extLst>
          </p:cNvPr>
          <p:cNvSpPr txBox="1"/>
          <p:nvPr/>
        </p:nvSpPr>
        <p:spPr>
          <a:xfrm>
            <a:off x="7108835" y="6293066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836B8E-B830-407E-B644-9F5645D3D430}"/>
              </a:ext>
            </a:extLst>
          </p:cNvPr>
          <p:cNvSpPr txBox="1"/>
          <p:nvPr/>
        </p:nvSpPr>
        <p:spPr>
          <a:xfrm>
            <a:off x="4719868" y="30086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68F1C9-5A08-4F7E-ABFF-95DB6D5D9350}"/>
              </a:ext>
            </a:extLst>
          </p:cNvPr>
          <p:cNvSpPr txBox="1"/>
          <p:nvPr/>
        </p:nvSpPr>
        <p:spPr>
          <a:xfrm>
            <a:off x="3898127" y="3207218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2B00D4-0A73-4F4C-B9CE-48F22B4A3348}"/>
              </a:ext>
            </a:extLst>
          </p:cNvPr>
          <p:cNvSpPr txBox="1"/>
          <p:nvPr/>
        </p:nvSpPr>
        <p:spPr>
          <a:xfrm>
            <a:off x="7309027" y="4781728"/>
            <a:ext cx="86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E08A9E-49B6-4B81-BA76-B13A3BCF333B}"/>
              </a:ext>
            </a:extLst>
          </p:cNvPr>
          <p:cNvSpPr txBox="1"/>
          <p:nvPr/>
        </p:nvSpPr>
        <p:spPr>
          <a:xfrm>
            <a:off x="4648836" y="2428141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93481A-2BEF-47E7-8E0E-D06374BC73E8}"/>
              </a:ext>
            </a:extLst>
          </p:cNvPr>
          <p:cNvSpPr txBox="1"/>
          <p:nvPr/>
        </p:nvSpPr>
        <p:spPr>
          <a:xfrm>
            <a:off x="3948726" y="1759105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365603-2051-4370-B083-1B50327693E0}"/>
              </a:ext>
            </a:extLst>
          </p:cNvPr>
          <p:cNvSpPr txBox="1"/>
          <p:nvPr/>
        </p:nvSpPr>
        <p:spPr>
          <a:xfrm>
            <a:off x="5374842" y="1562798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8A82E3-440F-4331-8A4E-F0BA2BFC6E06}"/>
              </a:ext>
            </a:extLst>
          </p:cNvPr>
          <p:cNvSpPr txBox="1"/>
          <p:nvPr/>
        </p:nvSpPr>
        <p:spPr>
          <a:xfrm>
            <a:off x="8480921" y="6347824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05DE2C-A0AB-4C6D-B0AA-38097DA51E36}"/>
              </a:ext>
            </a:extLst>
          </p:cNvPr>
          <p:cNvSpPr/>
          <p:nvPr/>
        </p:nvSpPr>
        <p:spPr>
          <a:xfrm>
            <a:off x="4958080" y="181668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73EE01-0172-4729-8828-58FDBD8B9490}"/>
              </a:ext>
            </a:extLst>
          </p:cNvPr>
          <p:cNvSpPr txBox="1"/>
          <p:nvPr/>
        </p:nvSpPr>
        <p:spPr>
          <a:xfrm>
            <a:off x="4864697" y="15040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7A5F04-BB0C-42D9-BD1A-4B2389199F1F}"/>
              </a:ext>
            </a:extLst>
          </p:cNvPr>
          <p:cNvSpPr txBox="1"/>
          <p:nvPr/>
        </p:nvSpPr>
        <p:spPr>
          <a:xfrm>
            <a:off x="9878721" y="6337115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410BE-5D4B-48DC-AF03-4EF52880A954}"/>
              </a:ext>
            </a:extLst>
          </p:cNvPr>
          <p:cNvSpPr txBox="1"/>
          <p:nvPr/>
        </p:nvSpPr>
        <p:spPr>
          <a:xfrm>
            <a:off x="6392454" y="1525165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6E728-66A6-4E78-8A57-9BA97F5FF6F0}"/>
              </a:ext>
            </a:extLst>
          </p:cNvPr>
          <p:cNvSpPr txBox="1"/>
          <p:nvPr/>
        </p:nvSpPr>
        <p:spPr>
          <a:xfrm>
            <a:off x="7305225" y="1873402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74E59C-C0F9-42B1-8DC6-E6D4358F7827}"/>
              </a:ext>
            </a:extLst>
          </p:cNvPr>
          <p:cNvSpPr txBox="1"/>
          <p:nvPr/>
        </p:nvSpPr>
        <p:spPr>
          <a:xfrm>
            <a:off x="10505565" y="5884834"/>
            <a:ext cx="70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22.5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0220C0-3133-47DB-A930-73E202CEB9BA}"/>
              </a:ext>
            </a:extLst>
          </p:cNvPr>
          <p:cNvSpPr txBox="1"/>
          <p:nvPr/>
        </p:nvSpPr>
        <p:spPr>
          <a:xfrm>
            <a:off x="11404810" y="6306238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B84B3E-0207-46C1-B69A-D568264F9C03}"/>
              </a:ext>
            </a:extLst>
          </p:cNvPr>
          <p:cNvSpPr txBox="1"/>
          <p:nvPr/>
        </p:nvSpPr>
        <p:spPr>
          <a:xfrm>
            <a:off x="11649958" y="4707396"/>
            <a:ext cx="70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27.5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136764-79F5-4BFD-8049-D53FB21BDB14}"/>
              </a:ext>
            </a:extLst>
          </p:cNvPr>
          <p:cNvSpPr txBox="1"/>
          <p:nvPr/>
        </p:nvSpPr>
        <p:spPr>
          <a:xfrm>
            <a:off x="7382040" y="2440105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20.5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079F35-7B39-41B0-9511-58953426E054}"/>
              </a:ext>
            </a:extLst>
          </p:cNvPr>
          <p:cNvSpPr txBox="1"/>
          <p:nvPr/>
        </p:nvSpPr>
        <p:spPr>
          <a:xfrm>
            <a:off x="8035743" y="2436512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F31771-F9DD-407D-9BDD-629E3581E413}"/>
              </a:ext>
            </a:extLst>
          </p:cNvPr>
          <p:cNvSpPr txBox="1"/>
          <p:nvPr/>
        </p:nvSpPr>
        <p:spPr>
          <a:xfrm>
            <a:off x="8201306" y="1865410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24.5</a:t>
            </a:r>
          </a:p>
        </p:txBody>
      </p:sp>
    </p:spTree>
    <p:extLst>
      <p:ext uri="{BB962C8B-B14F-4D97-AF65-F5344CB8AC3E}">
        <p14:creationId xmlns:p14="http://schemas.microsoft.com/office/powerpoint/2010/main" val="251471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42" y="410419"/>
            <a:ext cx="7268843" cy="583601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9196896-621E-487C-9EA3-42B984CFCCAF}"/>
              </a:ext>
            </a:extLst>
          </p:cNvPr>
          <p:cNvSpPr/>
          <p:nvPr/>
        </p:nvSpPr>
        <p:spPr>
          <a:xfrm>
            <a:off x="7905901" y="2389049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F1C17F-C4BE-45B9-9AAD-9E535BD60D89}"/>
              </a:ext>
            </a:extLst>
          </p:cNvPr>
          <p:cNvSpPr/>
          <p:nvPr/>
        </p:nvSpPr>
        <p:spPr>
          <a:xfrm>
            <a:off x="4927600" y="5580390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4FAC51-55E7-4EB0-8EBA-81247CD1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70" y="1926044"/>
            <a:ext cx="285750" cy="304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484BCF-0FA9-482D-BDCF-7888B0413874}"/>
              </a:ext>
            </a:extLst>
          </p:cNvPr>
          <p:cNvSpPr/>
          <p:nvPr/>
        </p:nvSpPr>
        <p:spPr>
          <a:xfrm>
            <a:off x="4413720" y="330480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4FD520-F6CF-4E14-8DB0-B3BD07757F81}"/>
              </a:ext>
            </a:extLst>
          </p:cNvPr>
          <p:cNvSpPr/>
          <p:nvPr/>
        </p:nvSpPr>
        <p:spPr>
          <a:xfrm>
            <a:off x="5821898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4FAFA3-7660-4F38-A9E7-1FDA4D1E8056}"/>
              </a:ext>
            </a:extLst>
          </p:cNvPr>
          <p:cNvSpPr/>
          <p:nvPr/>
        </p:nvSpPr>
        <p:spPr>
          <a:xfrm>
            <a:off x="4403560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00996-800F-47DB-AE06-3016E0B1B746}"/>
              </a:ext>
            </a:extLst>
          </p:cNvPr>
          <p:cNvSpPr/>
          <p:nvPr/>
        </p:nvSpPr>
        <p:spPr>
          <a:xfrm>
            <a:off x="581152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85C580-FD2F-4262-B252-8BF796BB0105}"/>
              </a:ext>
            </a:extLst>
          </p:cNvPr>
          <p:cNvSpPr/>
          <p:nvPr/>
        </p:nvSpPr>
        <p:spPr>
          <a:xfrm>
            <a:off x="440356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B8FE11-8F36-4CCC-81EC-BEF37023514B}"/>
              </a:ext>
            </a:extLst>
          </p:cNvPr>
          <p:cNvSpPr/>
          <p:nvPr/>
        </p:nvSpPr>
        <p:spPr>
          <a:xfrm>
            <a:off x="7315686" y="611889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81AB1B-72F7-43BC-A521-9B0EC5EF9D6A}"/>
              </a:ext>
            </a:extLst>
          </p:cNvPr>
          <p:cNvSpPr/>
          <p:nvPr/>
        </p:nvSpPr>
        <p:spPr>
          <a:xfrm>
            <a:off x="4958080" y="327013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DCEDD-53CB-44CA-ABB7-CAD1C666B65E}"/>
              </a:ext>
            </a:extLst>
          </p:cNvPr>
          <p:cNvSpPr/>
          <p:nvPr/>
        </p:nvSpPr>
        <p:spPr>
          <a:xfrm>
            <a:off x="5842000" y="4085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7550AE-245C-4600-ACD3-378E51453A2B}"/>
              </a:ext>
            </a:extLst>
          </p:cNvPr>
          <p:cNvSpPr/>
          <p:nvPr/>
        </p:nvSpPr>
        <p:spPr>
          <a:xfrm>
            <a:off x="4423662" y="18389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BECDD-75F2-4D52-87B1-719302F4CC40}"/>
              </a:ext>
            </a:extLst>
          </p:cNvPr>
          <p:cNvSpPr/>
          <p:nvPr/>
        </p:nvSpPr>
        <p:spPr>
          <a:xfrm>
            <a:off x="7300760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F71905-FA07-427B-A76B-709DA64EAF27}"/>
              </a:ext>
            </a:extLst>
          </p:cNvPr>
          <p:cNvSpPr/>
          <p:nvPr/>
        </p:nvSpPr>
        <p:spPr>
          <a:xfrm>
            <a:off x="7305040" y="239631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1F73D6-815B-46B3-B633-1F05B8C5C338}"/>
              </a:ext>
            </a:extLst>
          </p:cNvPr>
          <p:cNvSpPr/>
          <p:nvPr/>
        </p:nvSpPr>
        <p:spPr>
          <a:xfrm>
            <a:off x="6724102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28C0B5-3BEF-4206-A00C-D589F820398C}"/>
              </a:ext>
            </a:extLst>
          </p:cNvPr>
          <p:cNvSpPr/>
          <p:nvPr/>
        </p:nvSpPr>
        <p:spPr>
          <a:xfrm>
            <a:off x="5821898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D35366-81C0-4932-9FBB-73481B241CEA}"/>
              </a:ext>
            </a:extLst>
          </p:cNvPr>
          <p:cNvSpPr/>
          <p:nvPr/>
        </p:nvSpPr>
        <p:spPr>
          <a:xfrm>
            <a:off x="5039360" y="26560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AB8B45-680E-4F2B-B9A9-F4394E39A433}"/>
              </a:ext>
            </a:extLst>
          </p:cNvPr>
          <p:cNvSpPr/>
          <p:nvPr/>
        </p:nvSpPr>
        <p:spPr>
          <a:xfrm>
            <a:off x="4926719" y="470843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335B9C-B2B6-40C2-8782-08EA3B7D47A4}"/>
              </a:ext>
            </a:extLst>
          </p:cNvPr>
          <p:cNvSpPr/>
          <p:nvPr/>
        </p:nvSpPr>
        <p:spPr>
          <a:xfrm>
            <a:off x="8709369" y="469464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43379B-29C1-4FCB-9010-3EA76C3ACDAA}"/>
              </a:ext>
            </a:extLst>
          </p:cNvPr>
          <p:cNvSpPr/>
          <p:nvPr/>
        </p:nvSpPr>
        <p:spPr>
          <a:xfrm>
            <a:off x="10166852" y="611454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EBA5FA-0ED3-4D6B-A903-0F0230E19A51}"/>
              </a:ext>
            </a:extLst>
          </p:cNvPr>
          <p:cNvSpPr/>
          <p:nvPr/>
        </p:nvSpPr>
        <p:spPr>
          <a:xfrm>
            <a:off x="8689810" y="613341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7A8CE-AB6C-4AE1-BB7B-3AB469AF89E1}"/>
              </a:ext>
            </a:extLst>
          </p:cNvPr>
          <p:cNvSpPr/>
          <p:nvPr/>
        </p:nvSpPr>
        <p:spPr>
          <a:xfrm>
            <a:off x="7291031" y="467359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B4442A-4B73-42C0-8FB0-BCA63D773F46}"/>
              </a:ext>
            </a:extLst>
          </p:cNvPr>
          <p:cNvSpPr/>
          <p:nvPr/>
        </p:nvSpPr>
        <p:spPr>
          <a:xfrm>
            <a:off x="7280871" y="180682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43B15D-6835-4459-8645-99586D00E734}"/>
              </a:ext>
            </a:extLst>
          </p:cNvPr>
          <p:cNvSpPr/>
          <p:nvPr/>
        </p:nvSpPr>
        <p:spPr>
          <a:xfrm>
            <a:off x="4434040" y="3776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DEA2D1-2F16-4D47-BFB5-4E302E5851BC}"/>
              </a:ext>
            </a:extLst>
          </p:cNvPr>
          <p:cNvSpPr/>
          <p:nvPr/>
        </p:nvSpPr>
        <p:spPr>
          <a:xfrm>
            <a:off x="10191502" y="324389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E0A679-B14D-4423-9FF9-2796597F2652}"/>
              </a:ext>
            </a:extLst>
          </p:cNvPr>
          <p:cNvSpPr/>
          <p:nvPr/>
        </p:nvSpPr>
        <p:spPr>
          <a:xfrm>
            <a:off x="8730450" y="1827775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24A7BF-5A33-4247-9D06-587D84CF05DF}"/>
              </a:ext>
            </a:extLst>
          </p:cNvPr>
          <p:cNvSpPr/>
          <p:nvPr/>
        </p:nvSpPr>
        <p:spPr>
          <a:xfrm>
            <a:off x="11043920" y="440944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F319EA-2716-4489-9EB8-6BD377E72974}"/>
              </a:ext>
            </a:extLst>
          </p:cNvPr>
          <p:cNvSpPr/>
          <p:nvPr/>
        </p:nvSpPr>
        <p:spPr>
          <a:xfrm>
            <a:off x="11043920" y="587392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6A8E10-71B8-4F62-A8BC-5269A435F803}"/>
              </a:ext>
            </a:extLst>
          </p:cNvPr>
          <p:cNvSpPr/>
          <p:nvPr/>
        </p:nvSpPr>
        <p:spPr>
          <a:xfrm>
            <a:off x="11570803" y="470709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0BFD28-AA96-4E48-B74E-5FB3F859FFA5}"/>
              </a:ext>
            </a:extLst>
          </p:cNvPr>
          <p:cNvSpPr/>
          <p:nvPr/>
        </p:nvSpPr>
        <p:spPr>
          <a:xfrm>
            <a:off x="11570803" y="613206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9B8162-747B-4ED4-BD33-A598D1109530}"/>
              </a:ext>
            </a:extLst>
          </p:cNvPr>
          <p:cNvSpPr/>
          <p:nvPr/>
        </p:nvSpPr>
        <p:spPr>
          <a:xfrm>
            <a:off x="8706401" y="41500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32FC4D-3E90-4F64-B388-02B93D6828B2}"/>
              </a:ext>
            </a:extLst>
          </p:cNvPr>
          <p:cNvSpPr/>
          <p:nvPr/>
        </p:nvSpPr>
        <p:spPr>
          <a:xfrm>
            <a:off x="11631763" y="324110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0897F1-FC28-4662-A7DA-3C25264B6245}"/>
              </a:ext>
            </a:extLst>
          </p:cNvPr>
          <p:cNvSpPr/>
          <p:nvPr/>
        </p:nvSpPr>
        <p:spPr>
          <a:xfrm>
            <a:off x="10219908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7E9101-3F65-41CF-AF86-BF1027525BE2}"/>
              </a:ext>
            </a:extLst>
          </p:cNvPr>
          <p:cNvSpPr/>
          <p:nvPr/>
        </p:nvSpPr>
        <p:spPr>
          <a:xfrm>
            <a:off x="11601283" y="37621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E62835-F29A-40DD-934C-7989A442CAF5}"/>
              </a:ext>
            </a:extLst>
          </p:cNvPr>
          <p:cNvSpPr/>
          <p:nvPr/>
        </p:nvSpPr>
        <p:spPr>
          <a:xfrm>
            <a:off x="10124739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21997D-98EA-475D-B6B6-E274F15B4B6C}"/>
              </a:ext>
            </a:extLst>
          </p:cNvPr>
          <p:cNvSpPr/>
          <p:nvPr/>
        </p:nvSpPr>
        <p:spPr>
          <a:xfrm>
            <a:off x="11611661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BDA6A7F-3070-468D-A324-4C6C69F20CFD}"/>
              </a:ext>
            </a:extLst>
          </p:cNvPr>
          <p:cNvSpPr/>
          <p:nvPr/>
        </p:nvSpPr>
        <p:spPr>
          <a:xfrm>
            <a:off x="9632654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2C137-2F1C-47C3-9A1A-634FD3080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09" t="30009" r="33448" b="31382"/>
          <a:stretch/>
        </p:blipFill>
        <p:spPr>
          <a:xfrm>
            <a:off x="5226738" y="5852526"/>
            <a:ext cx="193040" cy="216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22B9C7-FE83-4ABB-8532-4D37EA35F289}"/>
              </a:ext>
            </a:extLst>
          </p:cNvPr>
          <p:cNvSpPr txBox="1"/>
          <p:nvPr/>
        </p:nvSpPr>
        <p:spPr>
          <a:xfrm>
            <a:off x="4114000" y="6121572"/>
            <a:ext cx="3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FEF5E-1D46-4A82-A026-7557D69DBF08}"/>
              </a:ext>
            </a:extLst>
          </p:cNvPr>
          <p:cNvSpPr txBox="1"/>
          <p:nvPr/>
        </p:nvSpPr>
        <p:spPr>
          <a:xfrm>
            <a:off x="5862319" y="6264760"/>
            <a:ext cx="34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863053-47BC-4516-8A6A-1889D5FCD8AC}"/>
              </a:ext>
            </a:extLst>
          </p:cNvPr>
          <p:cNvSpPr txBox="1"/>
          <p:nvPr/>
        </p:nvSpPr>
        <p:spPr>
          <a:xfrm>
            <a:off x="5082858" y="4391351"/>
            <a:ext cx="33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580240-703E-4A32-8036-C8390B8ACCBF}"/>
              </a:ext>
            </a:extLst>
          </p:cNvPr>
          <p:cNvSpPr txBox="1"/>
          <p:nvPr/>
        </p:nvSpPr>
        <p:spPr>
          <a:xfrm>
            <a:off x="5533767" y="4398943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66B1E1-AED8-477C-9ECA-1C27C804ED2C}"/>
              </a:ext>
            </a:extLst>
          </p:cNvPr>
          <p:cNvSpPr txBox="1"/>
          <p:nvPr/>
        </p:nvSpPr>
        <p:spPr>
          <a:xfrm>
            <a:off x="4036099" y="4619562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01E5671-38F2-470C-9FD8-4C1875C6D258}"/>
              </a:ext>
            </a:extLst>
          </p:cNvPr>
          <p:cNvSpPr/>
          <p:nvPr/>
        </p:nvSpPr>
        <p:spPr>
          <a:xfrm>
            <a:off x="7357043" y="1914553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a-DK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C6B3-D70D-4701-A094-D9CD89720D91}"/>
              </a:ext>
            </a:extLst>
          </p:cNvPr>
          <p:cNvSpPr txBox="1"/>
          <p:nvPr/>
        </p:nvSpPr>
        <p:spPr>
          <a:xfrm>
            <a:off x="7108835" y="6293066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836B8E-B830-407E-B644-9F5645D3D430}"/>
              </a:ext>
            </a:extLst>
          </p:cNvPr>
          <p:cNvSpPr txBox="1"/>
          <p:nvPr/>
        </p:nvSpPr>
        <p:spPr>
          <a:xfrm>
            <a:off x="4719868" y="30086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68F1C9-5A08-4F7E-ABFF-95DB6D5D9350}"/>
              </a:ext>
            </a:extLst>
          </p:cNvPr>
          <p:cNvSpPr txBox="1"/>
          <p:nvPr/>
        </p:nvSpPr>
        <p:spPr>
          <a:xfrm>
            <a:off x="3898127" y="3207218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2B00D4-0A73-4F4C-B9CE-48F22B4A3348}"/>
              </a:ext>
            </a:extLst>
          </p:cNvPr>
          <p:cNvSpPr txBox="1"/>
          <p:nvPr/>
        </p:nvSpPr>
        <p:spPr>
          <a:xfrm>
            <a:off x="7309027" y="4781728"/>
            <a:ext cx="86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E08A9E-49B6-4B81-BA76-B13A3BCF333B}"/>
              </a:ext>
            </a:extLst>
          </p:cNvPr>
          <p:cNvSpPr txBox="1"/>
          <p:nvPr/>
        </p:nvSpPr>
        <p:spPr>
          <a:xfrm>
            <a:off x="4648836" y="2428141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93481A-2BEF-47E7-8E0E-D06374BC73E8}"/>
              </a:ext>
            </a:extLst>
          </p:cNvPr>
          <p:cNvSpPr txBox="1"/>
          <p:nvPr/>
        </p:nvSpPr>
        <p:spPr>
          <a:xfrm>
            <a:off x="3948726" y="1759105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365603-2051-4370-B083-1B50327693E0}"/>
              </a:ext>
            </a:extLst>
          </p:cNvPr>
          <p:cNvSpPr txBox="1"/>
          <p:nvPr/>
        </p:nvSpPr>
        <p:spPr>
          <a:xfrm>
            <a:off x="5374842" y="1562798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8A82E3-440F-4331-8A4E-F0BA2BFC6E06}"/>
              </a:ext>
            </a:extLst>
          </p:cNvPr>
          <p:cNvSpPr txBox="1"/>
          <p:nvPr/>
        </p:nvSpPr>
        <p:spPr>
          <a:xfrm>
            <a:off x="8480921" y="6347824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05DE2C-A0AB-4C6D-B0AA-38097DA51E36}"/>
              </a:ext>
            </a:extLst>
          </p:cNvPr>
          <p:cNvSpPr/>
          <p:nvPr/>
        </p:nvSpPr>
        <p:spPr>
          <a:xfrm>
            <a:off x="4958080" y="181668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73EE01-0172-4729-8828-58FDBD8B9490}"/>
              </a:ext>
            </a:extLst>
          </p:cNvPr>
          <p:cNvSpPr txBox="1"/>
          <p:nvPr/>
        </p:nvSpPr>
        <p:spPr>
          <a:xfrm>
            <a:off x="4864697" y="15040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7A5F04-BB0C-42D9-BD1A-4B2389199F1F}"/>
              </a:ext>
            </a:extLst>
          </p:cNvPr>
          <p:cNvSpPr txBox="1"/>
          <p:nvPr/>
        </p:nvSpPr>
        <p:spPr>
          <a:xfrm>
            <a:off x="9878721" y="6337115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410BE-5D4B-48DC-AF03-4EF52880A954}"/>
              </a:ext>
            </a:extLst>
          </p:cNvPr>
          <p:cNvSpPr txBox="1"/>
          <p:nvPr/>
        </p:nvSpPr>
        <p:spPr>
          <a:xfrm>
            <a:off x="6392454" y="1525165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6E728-66A6-4E78-8A57-9BA97F5FF6F0}"/>
              </a:ext>
            </a:extLst>
          </p:cNvPr>
          <p:cNvSpPr txBox="1"/>
          <p:nvPr/>
        </p:nvSpPr>
        <p:spPr>
          <a:xfrm>
            <a:off x="7305225" y="1873402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74E59C-C0F9-42B1-8DC6-E6D4358F7827}"/>
              </a:ext>
            </a:extLst>
          </p:cNvPr>
          <p:cNvSpPr txBox="1"/>
          <p:nvPr/>
        </p:nvSpPr>
        <p:spPr>
          <a:xfrm>
            <a:off x="10505565" y="5884834"/>
            <a:ext cx="70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22.5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0220C0-3133-47DB-A930-73E202CEB9BA}"/>
              </a:ext>
            </a:extLst>
          </p:cNvPr>
          <p:cNvSpPr txBox="1"/>
          <p:nvPr/>
        </p:nvSpPr>
        <p:spPr>
          <a:xfrm>
            <a:off x="11404810" y="6306238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B84B3E-0207-46C1-B69A-D568264F9C03}"/>
              </a:ext>
            </a:extLst>
          </p:cNvPr>
          <p:cNvSpPr txBox="1"/>
          <p:nvPr/>
        </p:nvSpPr>
        <p:spPr>
          <a:xfrm>
            <a:off x="11649958" y="4707396"/>
            <a:ext cx="70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27.5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136764-79F5-4BFD-8049-D53FB21BDB14}"/>
              </a:ext>
            </a:extLst>
          </p:cNvPr>
          <p:cNvSpPr txBox="1"/>
          <p:nvPr/>
        </p:nvSpPr>
        <p:spPr>
          <a:xfrm>
            <a:off x="7382040" y="2440105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20.5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079F35-7B39-41B0-9511-58953426E054}"/>
              </a:ext>
            </a:extLst>
          </p:cNvPr>
          <p:cNvSpPr txBox="1"/>
          <p:nvPr/>
        </p:nvSpPr>
        <p:spPr>
          <a:xfrm>
            <a:off x="7995103" y="2436512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F31771-F9DD-407D-9BDD-629E3581E413}"/>
              </a:ext>
            </a:extLst>
          </p:cNvPr>
          <p:cNvSpPr txBox="1"/>
          <p:nvPr/>
        </p:nvSpPr>
        <p:spPr>
          <a:xfrm>
            <a:off x="8201306" y="1865410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0D86BD-4717-487E-A8F5-4FA200DC4BF9}"/>
              </a:ext>
            </a:extLst>
          </p:cNvPr>
          <p:cNvSpPr txBox="1"/>
          <p:nvPr/>
        </p:nvSpPr>
        <p:spPr>
          <a:xfrm>
            <a:off x="660400" y="924560"/>
            <a:ext cx="2887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updating the values of the blocks in our interest we just perform a simple A* to find the path but now we consider minimal values for each block.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2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19" y="377813"/>
            <a:ext cx="7268843" cy="58360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F06E22-B8DD-43FC-BCDE-EE8D8A5AE65B}"/>
              </a:ext>
            </a:extLst>
          </p:cNvPr>
          <p:cNvSpPr/>
          <p:nvPr/>
        </p:nvSpPr>
        <p:spPr>
          <a:xfrm>
            <a:off x="4942840" y="2718665"/>
            <a:ext cx="193040" cy="181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EC0254-253F-4234-B4FC-D18A83E6CF97}"/>
              </a:ext>
            </a:extLst>
          </p:cNvPr>
          <p:cNvSpPr/>
          <p:nvPr/>
        </p:nvSpPr>
        <p:spPr>
          <a:xfrm>
            <a:off x="4922520" y="3230454"/>
            <a:ext cx="193040" cy="181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78F66D-6EC8-4E90-849F-63ECDA21ED1F}"/>
              </a:ext>
            </a:extLst>
          </p:cNvPr>
          <p:cNvSpPr/>
          <p:nvPr/>
        </p:nvSpPr>
        <p:spPr>
          <a:xfrm>
            <a:off x="4922520" y="4697114"/>
            <a:ext cx="193040" cy="181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89CB9E-EBFF-4C8A-80FC-7826E56DC5E7}"/>
              </a:ext>
            </a:extLst>
          </p:cNvPr>
          <p:cNvSpPr/>
          <p:nvPr/>
        </p:nvSpPr>
        <p:spPr>
          <a:xfrm>
            <a:off x="5811520" y="1820089"/>
            <a:ext cx="193040" cy="181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9937B9-0543-4ECA-86F1-EB15E4A8DC8C}"/>
              </a:ext>
            </a:extLst>
          </p:cNvPr>
          <p:cNvSpPr/>
          <p:nvPr/>
        </p:nvSpPr>
        <p:spPr>
          <a:xfrm>
            <a:off x="6715760" y="1820089"/>
            <a:ext cx="193040" cy="181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96896-621E-487C-9EA3-42B984CFCCAF}"/>
              </a:ext>
            </a:extLst>
          </p:cNvPr>
          <p:cNvSpPr/>
          <p:nvPr/>
        </p:nvSpPr>
        <p:spPr>
          <a:xfrm>
            <a:off x="7905901" y="2389049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F1C17F-C4BE-45B9-9AAD-9E535BD60D89}"/>
              </a:ext>
            </a:extLst>
          </p:cNvPr>
          <p:cNvSpPr/>
          <p:nvPr/>
        </p:nvSpPr>
        <p:spPr>
          <a:xfrm>
            <a:off x="4922520" y="5578122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4FAC51-55E7-4EB0-8EBA-81247CD1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70" y="1926044"/>
            <a:ext cx="285750" cy="3048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82185C1-7688-4DD6-8EAF-ACF7F17508F9}"/>
              </a:ext>
            </a:extLst>
          </p:cNvPr>
          <p:cNvSpPr txBox="1"/>
          <p:nvPr/>
        </p:nvSpPr>
        <p:spPr>
          <a:xfrm>
            <a:off x="1534160" y="499626"/>
            <a:ext cx="159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FINAL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31E0E14-0C8B-4CE0-8254-0F8AD3D5F3CD}"/>
              </a:ext>
            </a:extLst>
          </p:cNvPr>
          <p:cNvSpPr/>
          <p:nvPr/>
        </p:nvSpPr>
        <p:spPr>
          <a:xfrm>
            <a:off x="7265105" y="1835328"/>
            <a:ext cx="193040" cy="181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C97C58-30AE-4F4E-901C-7CF88DDE39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09" t="30009" r="33448" b="31382"/>
          <a:stretch/>
        </p:blipFill>
        <p:spPr>
          <a:xfrm>
            <a:off x="5246966" y="5759553"/>
            <a:ext cx="193040" cy="216974"/>
          </a:xfrm>
          <a:prstGeom prst="rect">
            <a:avLst/>
          </a:prstGeom>
        </p:spPr>
      </p:pic>
      <p:sp>
        <p:nvSpPr>
          <p:cNvPr id="39" name="Arrow: Up 38">
            <a:extLst>
              <a:ext uri="{FF2B5EF4-FFF2-40B4-BE49-F238E27FC236}">
                <a16:creationId xmlns:a16="http://schemas.microsoft.com/office/drawing/2014/main" id="{2A2FF9B1-A10C-4409-B8DF-B802FC4DFA89}"/>
              </a:ext>
            </a:extLst>
          </p:cNvPr>
          <p:cNvSpPr/>
          <p:nvPr/>
        </p:nvSpPr>
        <p:spPr>
          <a:xfrm>
            <a:off x="4907280" y="4898404"/>
            <a:ext cx="193040" cy="659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5F75BE7D-07A9-476B-9212-07A064C28C5A}"/>
              </a:ext>
            </a:extLst>
          </p:cNvPr>
          <p:cNvSpPr/>
          <p:nvPr/>
        </p:nvSpPr>
        <p:spPr>
          <a:xfrm>
            <a:off x="4932680" y="3398949"/>
            <a:ext cx="172720" cy="12852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16F23261-D268-4258-861D-48871EDFBB74}"/>
              </a:ext>
            </a:extLst>
          </p:cNvPr>
          <p:cNvSpPr/>
          <p:nvPr/>
        </p:nvSpPr>
        <p:spPr>
          <a:xfrm>
            <a:off x="4922520" y="2904615"/>
            <a:ext cx="172720" cy="3258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4768610A-DB43-4DA2-BA1A-D3FBC9217CDE}"/>
              </a:ext>
            </a:extLst>
          </p:cNvPr>
          <p:cNvSpPr/>
          <p:nvPr/>
        </p:nvSpPr>
        <p:spPr>
          <a:xfrm rot="2569543">
            <a:off x="5338406" y="1804938"/>
            <a:ext cx="203200" cy="10564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FFBAF986-9C49-4939-890C-B73AE275EF2A}"/>
              </a:ext>
            </a:extLst>
          </p:cNvPr>
          <p:cNvSpPr/>
          <p:nvPr/>
        </p:nvSpPr>
        <p:spPr>
          <a:xfrm rot="5400000">
            <a:off x="6284828" y="1556425"/>
            <a:ext cx="193040" cy="659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B235C7F6-BC3C-4393-878A-1998C1F9C02C}"/>
              </a:ext>
            </a:extLst>
          </p:cNvPr>
          <p:cNvSpPr/>
          <p:nvPr/>
        </p:nvSpPr>
        <p:spPr>
          <a:xfrm rot="5400000">
            <a:off x="6998228" y="1694082"/>
            <a:ext cx="181432" cy="372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3015EAB2-BE81-4A7D-981D-459F38BFC301}"/>
              </a:ext>
            </a:extLst>
          </p:cNvPr>
          <p:cNvSpPr/>
          <p:nvPr/>
        </p:nvSpPr>
        <p:spPr>
          <a:xfrm rot="8044614">
            <a:off x="7603052" y="1879997"/>
            <a:ext cx="193040" cy="6580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0A09D2-CABA-477C-8BA9-E2394A691B1D}"/>
              </a:ext>
            </a:extLst>
          </p:cNvPr>
          <p:cNvSpPr txBox="1"/>
          <p:nvPr/>
        </p:nvSpPr>
        <p:spPr>
          <a:xfrm>
            <a:off x="680720" y="1645920"/>
            <a:ext cx="258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A* </a:t>
            </a:r>
            <a:r>
              <a:rPr lang="en-US" dirty="0" err="1"/>
              <a:t>exection</a:t>
            </a:r>
            <a:r>
              <a:rPr lang="en-US" dirty="0"/>
              <a:t> we get the path to the goal.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0684CD-D522-49AA-8F19-2F79175DF51B}"/>
              </a:ext>
            </a:extLst>
          </p:cNvPr>
          <p:cNvSpPr txBox="1"/>
          <p:nvPr/>
        </p:nvSpPr>
        <p:spPr>
          <a:xfrm>
            <a:off x="5082858" y="4391351"/>
            <a:ext cx="29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7325A-2CD9-40EA-A561-9A50DDC948C1}"/>
              </a:ext>
            </a:extLst>
          </p:cNvPr>
          <p:cNvSpPr txBox="1"/>
          <p:nvPr/>
        </p:nvSpPr>
        <p:spPr>
          <a:xfrm>
            <a:off x="4670704" y="2976535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3C76F8-CDB8-42AC-A247-6C72BF73F4E0}"/>
              </a:ext>
            </a:extLst>
          </p:cNvPr>
          <p:cNvSpPr txBox="1"/>
          <p:nvPr/>
        </p:nvSpPr>
        <p:spPr>
          <a:xfrm>
            <a:off x="4648836" y="2428141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3C04D3-FD55-43EB-8821-0B0C24C8727B}"/>
              </a:ext>
            </a:extLst>
          </p:cNvPr>
          <p:cNvSpPr txBox="1"/>
          <p:nvPr/>
        </p:nvSpPr>
        <p:spPr>
          <a:xfrm>
            <a:off x="5374842" y="1562798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AC7E98-EA0C-499B-A008-1017F3A98DD3}"/>
              </a:ext>
            </a:extLst>
          </p:cNvPr>
          <p:cNvSpPr txBox="1"/>
          <p:nvPr/>
        </p:nvSpPr>
        <p:spPr>
          <a:xfrm>
            <a:off x="6392454" y="1525165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7957B9-D43A-4564-B7CB-38987BF2A8F0}"/>
              </a:ext>
            </a:extLst>
          </p:cNvPr>
          <p:cNvSpPr txBox="1"/>
          <p:nvPr/>
        </p:nvSpPr>
        <p:spPr>
          <a:xfrm>
            <a:off x="7383264" y="1780595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0F392A-CFF1-44A0-90AB-0F86344E9E87}"/>
              </a:ext>
            </a:extLst>
          </p:cNvPr>
          <p:cNvSpPr txBox="1"/>
          <p:nvPr/>
        </p:nvSpPr>
        <p:spPr>
          <a:xfrm>
            <a:off x="8035743" y="2436512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22.5</a:t>
            </a:r>
          </a:p>
        </p:txBody>
      </p:sp>
    </p:spTree>
    <p:extLst>
      <p:ext uri="{BB962C8B-B14F-4D97-AF65-F5344CB8AC3E}">
        <p14:creationId xmlns:p14="http://schemas.microsoft.com/office/powerpoint/2010/main" val="226837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01" y="734474"/>
            <a:ext cx="6712150" cy="5389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0D6D5-DC52-4362-94E7-06BC2077D900}"/>
              </a:ext>
            </a:extLst>
          </p:cNvPr>
          <p:cNvSpPr txBox="1"/>
          <p:nvPr/>
        </p:nvSpPr>
        <p:spPr>
          <a:xfrm>
            <a:off x="612742" y="1046375"/>
            <a:ext cx="3242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Let's suppose an environment like this and apply the block A*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06630-3286-40E3-8252-6343BD71D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09" t="30009" r="33448" b="31382"/>
          <a:stretch/>
        </p:blipFill>
        <p:spPr>
          <a:xfrm>
            <a:off x="5429938" y="5750926"/>
            <a:ext cx="193040" cy="2169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7910100-8E07-4E33-B435-6FCF793345BC}"/>
              </a:ext>
            </a:extLst>
          </p:cNvPr>
          <p:cNvSpPr/>
          <p:nvPr/>
        </p:nvSpPr>
        <p:spPr>
          <a:xfrm>
            <a:off x="5130800" y="5479914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7B509B-CCD0-434F-A8B3-C7D63682E9B1}"/>
              </a:ext>
            </a:extLst>
          </p:cNvPr>
          <p:cNvSpPr/>
          <p:nvPr/>
        </p:nvSpPr>
        <p:spPr>
          <a:xfrm>
            <a:off x="7863736" y="2523354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6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01" y="734474"/>
            <a:ext cx="6712150" cy="5389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0D6D5-DC52-4362-94E7-06BC2077D900}"/>
              </a:ext>
            </a:extLst>
          </p:cNvPr>
          <p:cNvSpPr txBox="1"/>
          <p:nvPr/>
        </p:nvSpPr>
        <p:spPr>
          <a:xfrm>
            <a:off x="612742" y="1046375"/>
            <a:ext cx="32428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2 sub-algorithms for Block A*.</a:t>
            </a:r>
          </a:p>
          <a:p>
            <a:endParaRPr lang="en-US" dirty="0"/>
          </a:p>
          <a:p>
            <a:r>
              <a:rPr lang="en-US" dirty="0"/>
              <a:t>1- Expansion of the block,  </a:t>
            </a:r>
            <a:r>
              <a:rPr lang="en-US" dirty="0" err="1"/>
              <a:t>updation</a:t>
            </a:r>
            <a:r>
              <a:rPr lang="en-US" dirty="0"/>
              <a:t> of LDDB and g-values and the heap value calculation and insertion in OPEN list.</a:t>
            </a:r>
          </a:p>
          <a:p>
            <a:endParaRPr lang="en-US" dirty="0"/>
          </a:p>
          <a:p>
            <a:r>
              <a:rPr lang="en-US" dirty="0"/>
              <a:t>2- Block A*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52BB2-9054-43A7-A66C-C1C13A76C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09" t="30009" r="33448" b="31382"/>
          <a:stretch/>
        </p:blipFill>
        <p:spPr>
          <a:xfrm>
            <a:off x="5440098" y="5750926"/>
            <a:ext cx="193040" cy="2169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889EE2-206A-443A-BB60-AA8299D9AD75}"/>
              </a:ext>
            </a:extLst>
          </p:cNvPr>
          <p:cNvSpPr/>
          <p:nvPr/>
        </p:nvSpPr>
        <p:spPr>
          <a:xfrm>
            <a:off x="7863736" y="2563994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D4922F-CD68-47D7-BA0B-CFDADD924208}"/>
              </a:ext>
            </a:extLst>
          </p:cNvPr>
          <p:cNvSpPr/>
          <p:nvPr/>
        </p:nvSpPr>
        <p:spPr>
          <a:xfrm>
            <a:off x="5130800" y="5490074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6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20" y="432815"/>
            <a:ext cx="7268843" cy="5836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0C9A4E-7046-4AB5-8ACA-0CF87048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98" y="1651953"/>
            <a:ext cx="1979064" cy="1995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A0E6CF-6A6B-4238-9428-F49C1B305175}"/>
              </a:ext>
            </a:extLst>
          </p:cNvPr>
          <p:cNvSpPr txBox="1"/>
          <p:nvPr/>
        </p:nvSpPr>
        <p:spPr>
          <a:xfrm>
            <a:off x="528320" y="4094480"/>
            <a:ext cx="2599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and Vertical movement the cost =</a:t>
            </a:r>
            <a:r>
              <a:rPr lang="en-US" b="1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Added</a:t>
            </a:r>
          </a:p>
          <a:p>
            <a:r>
              <a:rPr lang="en-US" dirty="0">
                <a:solidFill>
                  <a:srgbClr val="FF0000"/>
                </a:solidFill>
              </a:rPr>
              <a:t>Diagonal movements cost=1.5</a:t>
            </a:r>
            <a:endParaRPr lang="en-US" dirty="0"/>
          </a:p>
          <a:p>
            <a:endParaRPr lang="en-US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96896-621E-487C-9EA3-42B984CFCCAF}"/>
              </a:ext>
            </a:extLst>
          </p:cNvPr>
          <p:cNvSpPr/>
          <p:nvPr/>
        </p:nvSpPr>
        <p:spPr>
          <a:xfrm>
            <a:off x="7905901" y="2389049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F1C17F-C4BE-45B9-9AAD-9E535BD60D89}"/>
              </a:ext>
            </a:extLst>
          </p:cNvPr>
          <p:cNvSpPr/>
          <p:nvPr/>
        </p:nvSpPr>
        <p:spPr>
          <a:xfrm>
            <a:off x="4907280" y="5576848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4FAC51-55E7-4EB0-8EBA-81247CD1D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370" y="1926044"/>
            <a:ext cx="285750" cy="304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484BCF-0FA9-482D-BDCF-7888B0413874}"/>
              </a:ext>
            </a:extLst>
          </p:cNvPr>
          <p:cNvSpPr/>
          <p:nvPr/>
        </p:nvSpPr>
        <p:spPr>
          <a:xfrm>
            <a:off x="4413720" y="330480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4FD520-F6CF-4E14-8DB0-B3BD07757F81}"/>
              </a:ext>
            </a:extLst>
          </p:cNvPr>
          <p:cNvSpPr/>
          <p:nvPr/>
        </p:nvSpPr>
        <p:spPr>
          <a:xfrm>
            <a:off x="5821898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4FAFA3-7660-4F38-A9E7-1FDA4D1E8056}"/>
              </a:ext>
            </a:extLst>
          </p:cNvPr>
          <p:cNvSpPr/>
          <p:nvPr/>
        </p:nvSpPr>
        <p:spPr>
          <a:xfrm>
            <a:off x="4403560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00996-800F-47DB-AE06-3016E0B1B746}"/>
              </a:ext>
            </a:extLst>
          </p:cNvPr>
          <p:cNvSpPr/>
          <p:nvPr/>
        </p:nvSpPr>
        <p:spPr>
          <a:xfrm>
            <a:off x="581152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85C580-FD2F-4262-B252-8BF796BB0105}"/>
              </a:ext>
            </a:extLst>
          </p:cNvPr>
          <p:cNvSpPr/>
          <p:nvPr/>
        </p:nvSpPr>
        <p:spPr>
          <a:xfrm>
            <a:off x="440356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B8FE11-8F36-4CCC-81EC-BEF37023514B}"/>
              </a:ext>
            </a:extLst>
          </p:cNvPr>
          <p:cNvSpPr/>
          <p:nvPr/>
        </p:nvSpPr>
        <p:spPr>
          <a:xfrm>
            <a:off x="7315686" y="611889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81AB1B-72F7-43BC-A521-9B0EC5EF9D6A}"/>
              </a:ext>
            </a:extLst>
          </p:cNvPr>
          <p:cNvSpPr/>
          <p:nvPr/>
        </p:nvSpPr>
        <p:spPr>
          <a:xfrm>
            <a:off x="4958080" y="327013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DCEDD-53CB-44CA-ABB7-CAD1C666B65E}"/>
              </a:ext>
            </a:extLst>
          </p:cNvPr>
          <p:cNvSpPr/>
          <p:nvPr/>
        </p:nvSpPr>
        <p:spPr>
          <a:xfrm>
            <a:off x="5842000" y="4085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7550AE-245C-4600-ACD3-378E51453A2B}"/>
              </a:ext>
            </a:extLst>
          </p:cNvPr>
          <p:cNvSpPr/>
          <p:nvPr/>
        </p:nvSpPr>
        <p:spPr>
          <a:xfrm>
            <a:off x="4423662" y="18389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BECDD-75F2-4D52-87B1-719302F4CC40}"/>
              </a:ext>
            </a:extLst>
          </p:cNvPr>
          <p:cNvSpPr/>
          <p:nvPr/>
        </p:nvSpPr>
        <p:spPr>
          <a:xfrm>
            <a:off x="7300760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F71905-FA07-427B-A76B-709DA64EAF27}"/>
              </a:ext>
            </a:extLst>
          </p:cNvPr>
          <p:cNvSpPr/>
          <p:nvPr/>
        </p:nvSpPr>
        <p:spPr>
          <a:xfrm>
            <a:off x="7305040" y="239631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1F73D6-815B-46B3-B633-1F05B8C5C338}"/>
              </a:ext>
            </a:extLst>
          </p:cNvPr>
          <p:cNvSpPr/>
          <p:nvPr/>
        </p:nvSpPr>
        <p:spPr>
          <a:xfrm>
            <a:off x="6724102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28C0B5-3BEF-4206-A00C-D589F820398C}"/>
              </a:ext>
            </a:extLst>
          </p:cNvPr>
          <p:cNvSpPr/>
          <p:nvPr/>
        </p:nvSpPr>
        <p:spPr>
          <a:xfrm>
            <a:off x="5821898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D35366-81C0-4932-9FBB-73481B241CEA}"/>
              </a:ext>
            </a:extLst>
          </p:cNvPr>
          <p:cNvSpPr/>
          <p:nvPr/>
        </p:nvSpPr>
        <p:spPr>
          <a:xfrm>
            <a:off x="5039360" y="26560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AB8B45-680E-4F2B-B9A9-F4394E39A433}"/>
              </a:ext>
            </a:extLst>
          </p:cNvPr>
          <p:cNvSpPr/>
          <p:nvPr/>
        </p:nvSpPr>
        <p:spPr>
          <a:xfrm>
            <a:off x="4937760" y="4715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335B9C-B2B6-40C2-8782-08EA3B7D47A4}"/>
              </a:ext>
            </a:extLst>
          </p:cNvPr>
          <p:cNvSpPr/>
          <p:nvPr/>
        </p:nvSpPr>
        <p:spPr>
          <a:xfrm>
            <a:off x="8709369" y="469464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43379B-29C1-4FCB-9010-3EA76C3ACDAA}"/>
              </a:ext>
            </a:extLst>
          </p:cNvPr>
          <p:cNvSpPr/>
          <p:nvPr/>
        </p:nvSpPr>
        <p:spPr>
          <a:xfrm>
            <a:off x="10166852" y="611454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EBA5FA-0ED3-4D6B-A903-0F0230E19A51}"/>
              </a:ext>
            </a:extLst>
          </p:cNvPr>
          <p:cNvSpPr/>
          <p:nvPr/>
        </p:nvSpPr>
        <p:spPr>
          <a:xfrm>
            <a:off x="8689810" y="613341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7A8CE-AB6C-4AE1-BB7B-3AB469AF89E1}"/>
              </a:ext>
            </a:extLst>
          </p:cNvPr>
          <p:cNvSpPr/>
          <p:nvPr/>
        </p:nvSpPr>
        <p:spPr>
          <a:xfrm>
            <a:off x="7291031" y="467359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B4442A-4B73-42C0-8FB0-BCA63D773F46}"/>
              </a:ext>
            </a:extLst>
          </p:cNvPr>
          <p:cNvSpPr/>
          <p:nvPr/>
        </p:nvSpPr>
        <p:spPr>
          <a:xfrm>
            <a:off x="7280871" y="180682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43B15D-6835-4459-8645-99586D00E734}"/>
              </a:ext>
            </a:extLst>
          </p:cNvPr>
          <p:cNvSpPr/>
          <p:nvPr/>
        </p:nvSpPr>
        <p:spPr>
          <a:xfrm>
            <a:off x="4434040" y="3776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DEA2D1-2F16-4D47-BFB5-4E302E5851BC}"/>
              </a:ext>
            </a:extLst>
          </p:cNvPr>
          <p:cNvSpPr/>
          <p:nvPr/>
        </p:nvSpPr>
        <p:spPr>
          <a:xfrm>
            <a:off x="10191502" y="324389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E0A679-B14D-4423-9FF9-2796597F2652}"/>
              </a:ext>
            </a:extLst>
          </p:cNvPr>
          <p:cNvSpPr/>
          <p:nvPr/>
        </p:nvSpPr>
        <p:spPr>
          <a:xfrm>
            <a:off x="8730450" y="1827775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24A7BF-5A33-4247-9D06-587D84CF05DF}"/>
              </a:ext>
            </a:extLst>
          </p:cNvPr>
          <p:cNvSpPr/>
          <p:nvPr/>
        </p:nvSpPr>
        <p:spPr>
          <a:xfrm>
            <a:off x="11043920" y="440944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F319EA-2716-4489-9EB8-6BD377E72974}"/>
              </a:ext>
            </a:extLst>
          </p:cNvPr>
          <p:cNvSpPr/>
          <p:nvPr/>
        </p:nvSpPr>
        <p:spPr>
          <a:xfrm>
            <a:off x="11043920" y="587392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6A8E10-71B8-4F62-A8BC-5269A435F803}"/>
              </a:ext>
            </a:extLst>
          </p:cNvPr>
          <p:cNvSpPr/>
          <p:nvPr/>
        </p:nvSpPr>
        <p:spPr>
          <a:xfrm>
            <a:off x="11570803" y="470709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0BFD28-AA96-4E48-B74E-5FB3F859FFA5}"/>
              </a:ext>
            </a:extLst>
          </p:cNvPr>
          <p:cNvSpPr/>
          <p:nvPr/>
        </p:nvSpPr>
        <p:spPr>
          <a:xfrm>
            <a:off x="11570803" y="613206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9B8162-747B-4ED4-BD33-A598D1109530}"/>
              </a:ext>
            </a:extLst>
          </p:cNvPr>
          <p:cNvSpPr/>
          <p:nvPr/>
        </p:nvSpPr>
        <p:spPr>
          <a:xfrm>
            <a:off x="8706401" y="41500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32FC4D-3E90-4F64-B388-02B93D6828B2}"/>
              </a:ext>
            </a:extLst>
          </p:cNvPr>
          <p:cNvSpPr/>
          <p:nvPr/>
        </p:nvSpPr>
        <p:spPr>
          <a:xfrm>
            <a:off x="11631763" y="324110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0897F1-FC28-4662-A7DA-3C25264B6245}"/>
              </a:ext>
            </a:extLst>
          </p:cNvPr>
          <p:cNvSpPr/>
          <p:nvPr/>
        </p:nvSpPr>
        <p:spPr>
          <a:xfrm>
            <a:off x="10219908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7E9101-3F65-41CF-AF86-BF1027525BE2}"/>
              </a:ext>
            </a:extLst>
          </p:cNvPr>
          <p:cNvSpPr/>
          <p:nvPr/>
        </p:nvSpPr>
        <p:spPr>
          <a:xfrm>
            <a:off x="11601283" y="37621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E62835-F29A-40DD-934C-7989A442CAF5}"/>
              </a:ext>
            </a:extLst>
          </p:cNvPr>
          <p:cNvSpPr/>
          <p:nvPr/>
        </p:nvSpPr>
        <p:spPr>
          <a:xfrm>
            <a:off x="10124739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21997D-98EA-475D-B6B6-E274F15B4B6C}"/>
              </a:ext>
            </a:extLst>
          </p:cNvPr>
          <p:cNvSpPr/>
          <p:nvPr/>
        </p:nvSpPr>
        <p:spPr>
          <a:xfrm>
            <a:off x="11611661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BDA6A7F-3070-468D-A324-4C6C69F20CFD}"/>
              </a:ext>
            </a:extLst>
          </p:cNvPr>
          <p:cNvSpPr/>
          <p:nvPr/>
        </p:nvSpPr>
        <p:spPr>
          <a:xfrm>
            <a:off x="9632654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5D3F55C-7861-459E-AC7C-608D6687CB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09" t="30009" r="33448" b="31382"/>
          <a:stretch/>
        </p:blipFill>
        <p:spPr>
          <a:xfrm>
            <a:off x="5226738" y="5852526"/>
            <a:ext cx="193040" cy="216974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CBF81E79-13D0-44BD-8445-8514C5E6D621}"/>
              </a:ext>
            </a:extLst>
          </p:cNvPr>
          <p:cNvSpPr/>
          <p:nvPr/>
        </p:nvSpPr>
        <p:spPr>
          <a:xfrm>
            <a:off x="1087438" y="3560355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E9F4E1-3625-4822-A65F-B5958FFBE69F}"/>
              </a:ext>
            </a:extLst>
          </p:cNvPr>
          <p:cNvSpPr/>
          <p:nvPr/>
        </p:nvSpPr>
        <p:spPr>
          <a:xfrm>
            <a:off x="1438469" y="3130631"/>
            <a:ext cx="162560" cy="1741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AAEEB74-6390-4D25-97CD-F9BF5224FA6D}"/>
              </a:ext>
            </a:extLst>
          </p:cNvPr>
          <p:cNvSpPr/>
          <p:nvPr/>
        </p:nvSpPr>
        <p:spPr>
          <a:xfrm>
            <a:off x="1450686" y="1972741"/>
            <a:ext cx="162560" cy="17416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C6BACC6-8C20-44EC-BA86-19FBC550BB10}"/>
              </a:ext>
            </a:extLst>
          </p:cNvPr>
          <p:cNvSpPr/>
          <p:nvPr/>
        </p:nvSpPr>
        <p:spPr>
          <a:xfrm>
            <a:off x="1826664" y="1574054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9AA3847-987F-423C-83C7-4EDEB6233E3F}"/>
              </a:ext>
            </a:extLst>
          </p:cNvPr>
          <p:cNvSpPr/>
          <p:nvPr/>
        </p:nvSpPr>
        <p:spPr>
          <a:xfrm>
            <a:off x="1853601" y="2751768"/>
            <a:ext cx="162560" cy="1741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F3124A-FCC0-47B3-9292-E56AA38DD8D7}"/>
              </a:ext>
            </a:extLst>
          </p:cNvPr>
          <p:cNvSpPr/>
          <p:nvPr/>
        </p:nvSpPr>
        <p:spPr>
          <a:xfrm>
            <a:off x="1860870" y="2370011"/>
            <a:ext cx="162560" cy="1741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049922F-AC1D-4104-932B-53800B5C6379}"/>
              </a:ext>
            </a:extLst>
          </p:cNvPr>
          <p:cNvSpPr/>
          <p:nvPr/>
        </p:nvSpPr>
        <p:spPr>
          <a:xfrm>
            <a:off x="1084020" y="2743158"/>
            <a:ext cx="162560" cy="17416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99D112D-0FEB-4241-9914-382A8CEA9F59}"/>
              </a:ext>
            </a:extLst>
          </p:cNvPr>
          <p:cNvSpPr/>
          <p:nvPr/>
        </p:nvSpPr>
        <p:spPr>
          <a:xfrm>
            <a:off x="1067118" y="3135449"/>
            <a:ext cx="162560" cy="17416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1CAAB3-A8FF-41A2-A249-41D2A016331B}"/>
              </a:ext>
            </a:extLst>
          </p:cNvPr>
          <p:cNvSpPr txBox="1"/>
          <p:nvPr/>
        </p:nvSpPr>
        <p:spPr>
          <a:xfrm>
            <a:off x="795765" y="3501628"/>
            <a:ext cx="9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C5D77F-240E-4938-8351-460F0C13D2E6}"/>
              </a:ext>
            </a:extLst>
          </p:cNvPr>
          <p:cNvSpPr txBox="1"/>
          <p:nvPr/>
        </p:nvSpPr>
        <p:spPr>
          <a:xfrm>
            <a:off x="732159" y="2654186"/>
            <a:ext cx="20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E1CB1E-FE5B-49D4-A86C-2C4F90B8E4CB}"/>
              </a:ext>
            </a:extLst>
          </p:cNvPr>
          <p:cNvSpPr txBox="1"/>
          <p:nvPr/>
        </p:nvSpPr>
        <p:spPr>
          <a:xfrm>
            <a:off x="1110733" y="1730798"/>
            <a:ext cx="50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621775-82C3-4E2C-A32A-32862019D413}"/>
              </a:ext>
            </a:extLst>
          </p:cNvPr>
          <p:cNvSpPr txBox="1"/>
          <p:nvPr/>
        </p:nvSpPr>
        <p:spPr>
          <a:xfrm>
            <a:off x="707241" y="3063276"/>
            <a:ext cx="22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9CBD86-B8EA-4EDD-A0AE-7D851F7C8484}"/>
              </a:ext>
            </a:extLst>
          </p:cNvPr>
          <p:cNvSpPr txBox="1"/>
          <p:nvPr/>
        </p:nvSpPr>
        <p:spPr>
          <a:xfrm>
            <a:off x="1942150" y="1108786"/>
            <a:ext cx="50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495ADD-E9F4-4912-A83B-A60C790722E0}"/>
              </a:ext>
            </a:extLst>
          </p:cNvPr>
          <p:cNvSpPr txBox="1"/>
          <p:nvPr/>
        </p:nvSpPr>
        <p:spPr>
          <a:xfrm>
            <a:off x="1587330" y="3168172"/>
            <a:ext cx="68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57D3F1-7AB4-4654-B35A-E0C8FCD71CCD}"/>
              </a:ext>
            </a:extLst>
          </p:cNvPr>
          <p:cNvSpPr txBox="1"/>
          <p:nvPr/>
        </p:nvSpPr>
        <p:spPr>
          <a:xfrm>
            <a:off x="1919596" y="2803528"/>
            <a:ext cx="68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1E4ECE-714A-4DF5-9320-3F03A1265AEF}"/>
              </a:ext>
            </a:extLst>
          </p:cNvPr>
          <p:cNvSpPr txBox="1"/>
          <p:nvPr/>
        </p:nvSpPr>
        <p:spPr>
          <a:xfrm>
            <a:off x="1969135" y="2378325"/>
            <a:ext cx="68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3802EA-E01C-4E57-ACB9-62CED3DDD34B}"/>
              </a:ext>
            </a:extLst>
          </p:cNvPr>
          <p:cNvSpPr/>
          <p:nvPr/>
        </p:nvSpPr>
        <p:spPr>
          <a:xfrm>
            <a:off x="1084020" y="2378325"/>
            <a:ext cx="162560" cy="17416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9F5066-EFFB-40ED-878A-8AA3553847B6}"/>
              </a:ext>
            </a:extLst>
          </p:cNvPr>
          <p:cNvSpPr txBox="1"/>
          <p:nvPr/>
        </p:nvSpPr>
        <p:spPr>
          <a:xfrm>
            <a:off x="752535" y="2272429"/>
            <a:ext cx="20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D92E3D5-E29C-426D-B2B7-C283C818F58A}"/>
              </a:ext>
            </a:extLst>
          </p:cNvPr>
          <p:cNvSpPr/>
          <p:nvPr/>
        </p:nvSpPr>
        <p:spPr>
          <a:xfrm>
            <a:off x="1863403" y="1975986"/>
            <a:ext cx="162560" cy="1741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0C762E-5514-436E-B0E4-97BA9442C740}"/>
              </a:ext>
            </a:extLst>
          </p:cNvPr>
          <p:cNvSpPr txBox="1"/>
          <p:nvPr/>
        </p:nvSpPr>
        <p:spPr>
          <a:xfrm>
            <a:off x="2007222" y="1993425"/>
            <a:ext cx="68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D125160-A701-42D5-8C83-45C2364DE4E3}"/>
              </a:ext>
            </a:extLst>
          </p:cNvPr>
          <p:cNvSpPr/>
          <p:nvPr/>
        </p:nvSpPr>
        <p:spPr>
          <a:xfrm>
            <a:off x="1484901" y="2750152"/>
            <a:ext cx="162560" cy="17416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386966-AA65-4675-BB1A-51AA2A6ED483}"/>
              </a:ext>
            </a:extLst>
          </p:cNvPr>
          <p:cNvSpPr txBox="1"/>
          <p:nvPr/>
        </p:nvSpPr>
        <p:spPr>
          <a:xfrm>
            <a:off x="1450686" y="2484352"/>
            <a:ext cx="68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720E9-BBCC-4FD7-908C-BE12CC774CE3}"/>
              </a:ext>
            </a:extLst>
          </p:cNvPr>
          <p:cNvCxnSpPr>
            <a:cxnSpLocks/>
            <a:stCxn id="53" idx="7"/>
            <a:endCxn id="62" idx="3"/>
          </p:cNvCxnSpPr>
          <p:nvPr/>
        </p:nvCxnSpPr>
        <p:spPr>
          <a:xfrm flipV="1">
            <a:off x="1226192" y="2900431"/>
            <a:ext cx="651215" cy="68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1B4F8A-CF0F-423C-9023-9B43C3AE1C26}"/>
              </a:ext>
            </a:extLst>
          </p:cNvPr>
          <p:cNvCxnSpPr>
            <a:cxnSpLocks/>
          </p:cNvCxnSpPr>
          <p:nvPr/>
        </p:nvCxnSpPr>
        <p:spPr>
          <a:xfrm flipV="1">
            <a:off x="1934349" y="1768292"/>
            <a:ext cx="10334" cy="106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21BF776-46EE-4747-9FCB-64E0C7D84F18}"/>
              </a:ext>
            </a:extLst>
          </p:cNvPr>
          <p:cNvCxnSpPr>
            <a:cxnSpLocks/>
          </p:cNvCxnSpPr>
          <p:nvPr/>
        </p:nvCxnSpPr>
        <p:spPr>
          <a:xfrm flipV="1">
            <a:off x="1218833" y="1722364"/>
            <a:ext cx="651215" cy="68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700520-954C-4E09-98BC-E61ADE03FDB4}"/>
              </a:ext>
            </a:extLst>
          </p:cNvPr>
          <p:cNvCxnSpPr>
            <a:cxnSpLocks/>
          </p:cNvCxnSpPr>
          <p:nvPr/>
        </p:nvCxnSpPr>
        <p:spPr>
          <a:xfrm flipV="1">
            <a:off x="1228007" y="2524267"/>
            <a:ext cx="651215" cy="68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DD0D61E-AB37-404E-B375-A16B5B2B6037}"/>
              </a:ext>
            </a:extLst>
          </p:cNvPr>
          <p:cNvCxnSpPr>
            <a:cxnSpLocks/>
            <a:endCxn id="3" idx="1"/>
          </p:cNvCxnSpPr>
          <p:nvPr/>
        </p:nvCxnSpPr>
        <p:spPr>
          <a:xfrm flipH="1" flipV="1">
            <a:off x="1148398" y="2649697"/>
            <a:ext cx="13693" cy="93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C3BABCA-1B6F-4E4A-9C22-44D99B226EED}"/>
              </a:ext>
            </a:extLst>
          </p:cNvPr>
          <p:cNvCxnSpPr>
            <a:cxnSpLocks/>
          </p:cNvCxnSpPr>
          <p:nvPr/>
        </p:nvCxnSpPr>
        <p:spPr>
          <a:xfrm flipV="1">
            <a:off x="1217984" y="3270835"/>
            <a:ext cx="10133" cy="34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426CA37-6677-4687-B511-5DD7A9DF90FB}"/>
              </a:ext>
            </a:extLst>
          </p:cNvPr>
          <p:cNvSpPr/>
          <p:nvPr/>
        </p:nvSpPr>
        <p:spPr>
          <a:xfrm>
            <a:off x="1482414" y="2350265"/>
            <a:ext cx="162560" cy="17416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4CBFEE-7DDA-40EE-A6C7-4127EBEB4E26}"/>
              </a:ext>
            </a:extLst>
          </p:cNvPr>
          <p:cNvSpPr txBox="1"/>
          <p:nvPr/>
        </p:nvSpPr>
        <p:spPr>
          <a:xfrm>
            <a:off x="1499106" y="2098810"/>
            <a:ext cx="50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7.5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984876-5F98-4898-AD8C-EB9888548DA0}"/>
              </a:ext>
            </a:extLst>
          </p:cNvPr>
          <p:cNvCxnSpPr>
            <a:cxnSpLocks/>
          </p:cNvCxnSpPr>
          <p:nvPr/>
        </p:nvCxnSpPr>
        <p:spPr>
          <a:xfrm flipV="1">
            <a:off x="1248308" y="2101206"/>
            <a:ext cx="651215" cy="68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9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42" y="429273"/>
            <a:ext cx="7268843" cy="583601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9196896-621E-487C-9EA3-42B984CFCCAF}"/>
              </a:ext>
            </a:extLst>
          </p:cNvPr>
          <p:cNvSpPr/>
          <p:nvPr/>
        </p:nvSpPr>
        <p:spPr>
          <a:xfrm>
            <a:off x="7905901" y="2389049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F1C17F-C4BE-45B9-9AAD-9E535BD60D89}"/>
              </a:ext>
            </a:extLst>
          </p:cNvPr>
          <p:cNvSpPr/>
          <p:nvPr/>
        </p:nvSpPr>
        <p:spPr>
          <a:xfrm>
            <a:off x="4927600" y="5580390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4FAC51-55E7-4EB0-8EBA-81247CD1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70" y="1926044"/>
            <a:ext cx="285750" cy="304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484BCF-0FA9-482D-BDCF-7888B0413874}"/>
              </a:ext>
            </a:extLst>
          </p:cNvPr>
          <p:cNvSpPr/>
          <p:nvPr/>
        </p:nvSpPr>
        <p:spPr>
          <a:xfrm>
            <a:off x="4413720" y="330480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4FD520-F6CF-4E14-8DB0-B3BD07757F81}"/>
              </a:ext>
            </a:extLst>
          </p:cNvPr>
          <p:cNvSpPr/>
          <p:nvPr/>
        </p:nvSpPr>
        <p:spPr>
          <a:xfrm>
            <a:off x="5821898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4FAFA3-7660-4F38-A9E7-1FDA4D1E8056}"/>
              </a:ext>
            </a:extLst>
          </p:cNvPr>
          <p:cNvSpPr/>
          <p:nvPr/>
        </p:nvSpPr>
        <p:spPr>
          <a:xfrm>
            <a:off x="4403560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00996-800F-47DB-AE06-3016E0B1B746}"/>
              </a:ext>
            </a:extLst>
          </p:cNvPr>
          <p:cNvSpPr/>
          <p:nvPr/>
        </p:nvSpPr>
        <p:spPr>
          <a:xfrm>
            <a:off x="581152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85C580-FD2F-4262-B252-8BF796BB0105}"/>
              </a:ext>
            </a:extLst>
          </p:cNvPr>
          <p:cNvSpPr/>
          <p:nvPr/>
        </p:nvSpPr>
        <p:spPr>
          <a:xfrm>
            <a:off x="440356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B8FE11-8F36-4CCC-81EC-BEF37023514B}"/>
              </a:ext>
            </a:extLst>
          </p:cNvPr>
          <p:cNvSpPr/>
          <p:nvPr/>
        </p:nvSpPr>
        <p:spPr>
          <a:xfrm>
            <a:off x="7315686" y="611889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81AB1B-72F7-43BC-A521-9B0EC5EF9D6A}"/>
              </a:ext>
            </a:extLst>
          </p:cNvPr>
          <p:cNvSpPr/>
          <p:nvPr/>
        </p:nvSpPr>
        <p:spPr>
          <a:xfrm>
            <a:off x="4958080" y="327013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DCEDD-53CB-44CA-ABB7-CAD1C666B65E}"/>
              </a:ext>
            </a:extLst>
          </p:cNvPr>
          <p:cNvSpPr/>
          <p:nvPr/>
        </p:nvSpPr>
        <p:spPr>
          <a:xfrm>
            <a:off x="5842000" y="4085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7550AE-245C-4600-ACD3-378E51453A2B}"/>
              </a:ext>
            </a:extLst>
          </p:cNvPr>
          <p:cNvSpPr/>
          <p:nvPr/>
        </p:nvSpPr>
        <p:spPr>
          <a:xfrm>
            <a:off x="4423662" y="18389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BECDD-75F2-4D52-87B1-719302F4CC40}"/>
              </a:ext>
            </a:extLst>
          </p:cNvPr>
          <p:cNvSpPr/>
          <p:nvPr/>
        </p:nvSpPr>
        <p:spPr>
          <a:xfrm>
            <a:off x="7300760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F71905-FA07-427B-A76B-709DA64EAF27}"/>
              </a:ext>
            </a:extLst>
          </p:cNvPr>
          <p:cNvSpPr/>
          <p:nvPr/>
        </p:nvSpPr>
        <p:spPr>
          <a:xfrm>
            <a:off x="7305040" y="239631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1F73D6-815B-46B3-B633-1F05B8C5C338}"/>
              </a:ext>
            </a:extLst>
          </p:cNvPr>
          <p:cNvSpPr/>
          <p:nvPr/>
        </p:nvSpPr>
        <p:spPr>
          <a:xfrm>
            <a:off x="6724102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28C0B5-3BEF-4206-A00C-D589F820398C}"/>
              </a:ext>
            </a:extLst>
          </p:cNvPr>
          <p:cNvSpPr/>
          <p:nvPr/>
        </p:nvSpPr>
        <p:spPr>
          <a:xfrm>
            <a:off x="5821898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D35366-81C0-4932-9FBB-73481B241CEA}"/>
              </a:ext>
            </a:extLst>
          </p:cNvPr>
          <p:cNvSpPr/>
          <p:nvPr/>
        </p:nvSpPr>
        <p:spPr>
          <a:xfrm>
            <a:off x="5039360" y="26560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AB8B45-680E-4F2B-B9A9-F4394E39A433}"/>
              </a:ext>
            </a:extLst>
          </p:cNvPr>
          <p:cNvSpPr/>
          <p:nvPr/>
        </p:nvSpPr>
        <p:spPr>
          <a:xfrm>
            <a:off x="4926719" y="470843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335B9C-B2B6-40C2-8782-08EA3B7D47A4}"/>
              </a:ext>
            </a:extLst>
          </p:cNvPr>
          <p:cNvSpPr/>
          <p:nvPr/>
        </p:nvSpPr>
        <p:spPr>
          <a:xfrm>
            <a:off x="8709369" y="469464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43379B-29C1-4FCB-9010-3EA76C3ACDAA}"/>
              </a:ext>
            </a:extLst>
          </p:cNvPr>
          <p:cNvSpPr/>
          <p:nvPr/>
        </p:nvSpPr>
        <p:spPr>
          <a:xfrm>
            <a:off x="10166852" y="611454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EBA5FA-0ED3-4D6B-A903-0F0230E19A51}"/>
              </a:ext>
            </a:extLst>
          </p:cNvPr>
          <p:cNvSpPr/>
          <p:nvPr/>
        </p:nvSpPr>
        <p:spPr>
          <a:xfrm>
            <a:off x="8689810" y="613341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7A8CE-AB6C-4AE1-BB7B-3AB469AF89E1}"/>
              </a:ext>
            </a:extLst>
          </p:cNvPr>
          <p:cNvSpPr/>
          <p:nvPr/>
        </p:nvSpPr>
        <p:spPr>
          <a:xfrm>
            <a:off x="7291031" y="467359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B4442A-4B73-42C0-8FB0-BCA63D773F46}"/>
              </a:ext>
            </a:extLst>
          </p:cNvPr>
          <p:cNvSpPr/>
          <p:nvPr/>
        </p:nvSpPr>
        <p:spPr>
          <a:xfrm>
            <a:off x="7280871" y="180682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43B15D-6835-4459-8645-99586D00E734}"/>
              </a:ext>
            </a:extLst>
          </p:cNvPr>
          <p:cNvSpPr/>
          <p:nvPr/>
        </p:nvSpPr>
        <p:spPr>
          <a:xfrm>
            <a:off x="4434040" y="3776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DEA2D1-2F16-4D47-BFB5-4E302E5851BC}"/>
              </a:ext>
            </a:extLst>
          </p:cNvPr>
          <p:cNvSpPr/>
          <p:nvPr/>
        </p:nvSpPr>
        <p:spPr>
          <a:xfrm>
            <a:off x="10191502" y="324389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E0A679-B14D-4423-9FF9-2796597F2652}"/>
              </a:ext>
            </a:extLst>
          </p:cNvPr>
          <p:cNvSpPr/>
          <p:nvPr/>
        </p:nvSpPr>
        <p:spPr>
          <a:xfrm>
            <a:off x="8730450" y="1827775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24A7BF-5A33-4247-9D06-587D84CF05DF}"/>
              </a:ext>
            </a:extLst>
          </p:cNvPr>
          <p:cNvSpPr/>
          <p:nvPr/>
        </p:nvSpPr>
        <p:spPr>
          <a:xfrm>
            <a:off x="11043920" y="440944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F319EA-2716-4489-9EB8-6BD377E72974}"/>
              </a:ext>
            </a:extLst>
          </p:cNvPr>
          <p:cNvSpPr/>
          <p:nvPr/>
        </p:nvSpPr>
        <p:spPr>
          <a:xfrm>
            <a:off x="11043920" y="587392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6A8E10-71B8-4F62-A8BC-5269A435F803}"/>
              </a:ext>
            </a:extLst>
          </p:cNvPr>
          <p:cNvSpPr/>
          <p:nvPr/>
        </p:nvSpPr>
        <p:spPr>
          <a:xfrm>
            <a:off x="11570803" y="470709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0BFD28-AA96-4E48-B74E-5FB3F859FFA5}"/>
              </a:ext>
            </a:extLst>
          </p:cNvPr>
          <p:cNvSpPr/>
          <p:nvPr/>
        </p:nvSpPr>
        <p:spPr>
          <a:xfrm>
            <a:off x="11570803" y="613206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9B8162-747B-4ED4-BD33-A598D1109530}"/>
              </a:ext>
            </a:extLst>
          </p:cNvPr>
          <p:cNvSpPr/>
          <p:nvPr/>
        </p:nvSpPr>
        <p:spPr>
          <a:xfrm>
            <a:off x="8706401" y="41500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32FC4D-3E90-4F64-B388-02B93D6828B2}"/>
              </a:ext>
            </a:extLst>
          </p:cNvPr>
          <p:cNvSpPr/>
          <p:nvPr/>
        </p:nvSpPr>
        <p:spPr>
          <a:xfrm>
            <a:off x="11631763" y="324110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0897F1-FC28-4662-A7DA-3C25264B6245}"/>
              </a:ext>
            </a:extLst>
          </p:cNvPr>
          <p:cNvSpPr/>
          <p:nvPr/>
        </p:nvSpPr>
        <p:spPr>
          <a:xfrm>
            <a:off x="10219908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7E9101-3F65-41CF-AF86-BF1027525BE2}"/>
              </a:ext>
            </a:extLst>
          </p:cNvPr>
          <p:cNvSpPr/>
          <p:nvPr/>
        </p:nvSpPr>
        <p:spPr>
          <a:xfrm>
            <a:off x="11601283" y="37621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E62835-F29A-40DD-934C-7989A442CAF5}"/>
              </a:ext>
            </a:extLst>
          </p:cNvPr>
          <p:cNvSpPr/>
          <p:nvPr/>
        </p:nvSpPr>
        <p:spPr>
          <a:xfrm>
            <a:off x="10124739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21997D-98EA-475D-B6B6-E274F15B4B6C}"/>
              </a:ext>
            </a:extLst>
          </p:cNvPr>
          <p:cNvSpPr/>
          <p:nvPr/>
        </p:nvSpPr>
        <p:spPr>
          <a:xfrm>
            <a:off x="11611661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BDA6A7F-3070-468D-A324-4C6C69F20CFD}"/>
              </a:ext>
            </a:extLst>
          </p:cNvPr>
          <p:cNvSpPr/>
          <p:nvPr/>
        </p:nvSpPr>
        <p:spPr>
          <a:xfrm>
            <a:off x="9632654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5490F-47C6-40B6-8C82-A754277B0F48}"/>
              </a:ext>
            </a:extLst>
          </p:cNvPr>
          <p:cNvSpPr txBox="1"/>
          <p:nvPr/>
        </p:nvSpPr>
        <p:spPr>
          <a:xfrm>
            <a:off x="538480" y="944880"/>
            <a:ext cx="2809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calculate the g-value of vertices in the boundary of the starting 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2C137-2F1C-47C3-9A1A-634FD3080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09" t="30009" r="33448" b="31382"/>
          <a:stretch/>
        </p:blipFill>
        <p:spPr>
          <a:xfrm>
            <a:off x="5226738" y="5852526"/>
            <a:ext cx="193040" cy="216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22B9C7-FE83-4ABB-8532-4D37EA35F289}"/>
              </a:ext>
            </a:extLst>
          </p:cNvPr>
          <p:cNvSpPr txBox="1"/>
          <p:nvPr/>
        </p:nvSpPr>
        <p:spPr>
          <a:xfrm>
            <a:off x="4114000" y="6121572"/>
            <a:ext cx="1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FEF5E-1D46-4A82-A026-7557D69DBF08}"/>
              </a:ext>
            </a:extLst>
          </p:cNvPr>
          <p:cNvSpPr txBox="1"/>
          <p:nvPr/>
        </p:nvSpPr>
        <p:spPr>
          <a:xfrm>
            <a:off x="5862320" y="6264760"/>
            <a:ext cx="1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863053-47BC-4516-8A6A-1889D5FCD8AC}"/>
              </a:ext>
            </a:extLst>
          </p:cNvPr>
          <p:cNvSpPr txBox="1"/>
          <p:nvPr/>
        </p:nvSpPr>
        <p:spPr>
          <a:xfrm>
            <a:off x="5082858" y="4391351"/>
            <a:ext cx="1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580240-703E-4A32-8036-C8390B8ACCBF}"/>
              </a:ext>
            </a:extLst>
          </p:cNvPr>
          <p:cNvSpPr txBox="1"/>
          <p:nvPr/>
        </p:nvSpPr>
        <p:spPr>
          <a:xfrm>
            <a:off x="5533766" y="4398943"/>
            <a:ext cx="9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66B1E1-AED8-477C-9ECA-1C27C804ED2C}"/>
              </a:ext>
            </a:extLst>
          </p:cNvPr>
          <p:cNvSpPr txBox="1"/>
          <p:nvPr/>
        </p:nvSpPr>
        <p:spPr>
          <a:xfrm>
            <a:off x="4036099" y="4619562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0" name="Прямоугольник 70">
            <a:extLst>
              <a:ext uri="{FF2B5EF4-FFF2-40B4-BE49-F238E27FC236}">
                <a16:creationId xmlns:a16="http://schemas.microsoft.com/office/drawing/2014/main" id="{A290CFC2-97B3-4131-81ED-1A030A695FDC}"/>
              </a:ext>
            </a:extLst>
          </p:cNvPr>
          <p:cNvSpPr/>
          <p:nvPr/>
        </p:nvSpPr>
        <p:spPr>
          <a:xfrm>
            <a:off x="4478554" y="4756113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5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42" y="429273"/>
            <a:ext cx="7268843" cy="583601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9196896-621E-487C-9EA3-42B984CFCCAF}"/>
              </a:ext>
            </a:extLst>
          </p:cNvPr>
          <p:cNvSpPr/>
          <p:nvPr/>
        </p:nvSpPr>
        <p:spPr>
          <a:xfrm>
            <a:off x="7905901" y="2389049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F1C17F-C4BE-45B9-9AAD-9E535BD60D89}"/>
              </a:ext>
            </a:extLst>
          </p:cNvPr>
          <p:cNvSpPr/>
          <p:nvPr/>
        </p:nvSpPr>
        <p:spPr>
          <a:xfrm>
            <a:off x="4927600" y="5580390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4FAC51-55E7-4EB0-8EBA-81247CD1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70" y="1926044"/>
            <a:ext cx="285750" cy="304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484BCF-0FA9-482D-BDCF-7888B0413874}"/>
              </a:ext>
            </a:extLst>
          </p:cNvPr>
          <p:cNvSpPr/>
          <p:nvPr/>
        </p:nvSpPr>
        <p:spPr>
          <a:xfrm>
            <a:off x="4413720" y="330480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4FD520-F6CF-4E14-8DB0-B3BD07757F81}"/>
              </a:ext>
            </a:extLst>
          </p:cNvPr>
          <p:cNvSpPr/>
          <p:nvPr/>
        </p:nvSpPr>
        <p:spPr>
          <a:xfrm>
            <a:off x="5821898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4FAFA3-7660-4F38-A9E7-1FDA4D1E8056}"/>
              </a:ext>
            </a:extLst>
          </p:cNvPr>
          <p:cNvSpPr/>
          <p:nvPr/>
        </p:nvSpPr>
        <p:spPr>
          <a:xfrm>
            <a:off x="4403560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00996-800F-47DB-AE06-3016E0B1B746}"/>
              </a:ext>
            </a:extLst>
          </p:cNvPr>
          <p:cNvSpPr/>
          <p:nvPr/>
        </p:nvSpPr>
        <p:spPr>
          <a:xfrm>
            <a:off x="581152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85C580-FD2F-4262-B252-8BF796BB0105}"/>
              </a:ext>
            </a:extLst>
          </p:cNvPr>
          <p:cNvSpPr/>
          <p:nvPr/>
        </p:nvSpPr>
        <p:spPr>
          <a:xfrm>
            <a:off x="440356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B8FE11-8F36-4CCC-81EC-BEF37023514B}"/>
              </a:ext>
            </a:extLst>
          </p:cNvPr>
          <p:cNvSpPr/>
          <p:nvPr/>
        </p:nvSpPr>
        <p:spPr>
          <a:xfrm>
            <a:off x="7315686" y="611889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81AB1B-72F7-43BC-A521-9B0EC5EF9D6A}"/>
              </a:ext>
            </a:extLst>
          </p:cNvPr>
          <p:cNvSpPr/>
          <p:nvPr/>
        </p:nvSpPr>
        <p:spPr>
          <a:xfrm>
            <a:off x="4958080" y="327013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DCEDD-53CB-44CA-ABB7-CAD1C666B65E}"/>
              </a:ext>
            </a:extLst>
          </p:cNvPr>
          <p:cNvSpPr/>
          <p:nvPr/>
        </p:nvSpPr>
        <p:spPr>
          <a:xfrm>
            <a:off x="5842000" y="4085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7550AE-245C-4600-ACD3-378E51453A2B}"/>
              </a:ext>
            </a:extLst>
          </p:cNvPr>
          <p:cNvSpPr/>
          <p:nvPr/>
        </p:nvSpPr>
        <p:spPr>
          <a:xfrm>
            <a:off x="4423662" y="18389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BECDD-75F2-4D52-87B1-719302F4CC40}"/>
              </a:ext>
            </a:extLst>
          </p:cNvPr>
          <p:cNvSpPr/>
          <p:nvPr/>
        </p:nvSpPr>
        <p:spPr>
          <a:xfrm>
            <a:off x="7300760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F71905-FA07-427B-A76B-709DA64EAF27}"/>
              </a:ext>
            </a:extLst>
          </p:cNvPr>
          <p:cNvSpPr/>
          <p:nvPr/>
        </p:nvSpPr>
        <p:spPr>
          <a:xfrm>
            <a:off x="7305040" y="239631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1F73D6-815B-46B3-B633-1F05B8C5C338}"/>
              </a:ext>
            </a:extLst>
          </p:cNvPr>
          <p:cNvSpPr/>
          <p:nvPr/>
        </p:nvSpPr>
        <p:spPr>
          <a:xfrm>
            <a:off x="6724102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28C0B5-3BEF-4206-A00C-D589F820398C}"/>
              </a:ext>
            </a:extLst>
          </p:cNvPr>
          <p:cNvSpPr/>
          <p:nvPr/>
        </p:nvSpPr>
        <p:spPr>
          <a:xfrm>
            <a:off x="5821898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D35366-81C0-4932-9FBB-73481B241CEA}"/>
              </a:ext>
            </a:extLst>
          </p:cNvPr>
          <p:cNvSpPr/>
          <p:nvPr/>
        </p:nvSpPr>
        <p:spPr>
          <a:xfrm>
            <a:off x="5039360" y="26560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AB8B45-680E-4F2B-B9A9-F4394E39A433}"/>
              </a:ext>
            </a:extLst>
          </p:cNvPr>
          <p:cNvSpPr/>
          <p:nvPr/>
        </p:nvSpPr>
        <p:spPr>
          <a:xfrm>
            <a:off x="4926719" y="470843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335B9C-B2B6-40C2-8782-08EA3B7D47A4}"/>
              </a:ext>
            </a:extLst>
          </p:cNvPr>
          <p:cNvSpPr/>
          <p:nvPr/>
        </p:nvSpPr>
        <p:spPr>
          <a:xfrm>
            <a:off x="8709369" y="469464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43379B-29C1-4FCB-9010-3EA76C3ACDAA}"/>
              </a:ext>
            </a:extLst>
          </p:cNvPr>
          <p:cNvSpPr/>
          <p:nvPr/>
        </p:nvSpPr>
        <p:spPr>
          <a:xfrm>
            <a:off x="10166852" y="611454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EBA5FA-0ED3-4D6B-A903-0F0230E19A51}"/>
              </a:ext>
            </a:extLst>
          </p:cNvPr>
          <p:cNvSpPr/>
          <p:nvPr/>
        </p:nvSpPr>
        <p:spPr>
          <a:xfrm>
            <a:off x="8689810" y="613341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7A8CE-AB6C-4AE1-BB7B-3AB469AF89E1}"/>
              </a:ext>
            </a:extLst>
          </p:cNvPr>
          <p:cNvSpPr/>
          <p:nvPr/>
        </p:nvSpPr>
        <p:spPr>
          <a:xfrm>
            <a:off x="7291031" y="467359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B4442A-4B73-42C0-8FB0-BCA63D773F46}"/>
              </a:ext>
            </a:extLst>
          </p:cNvPr>
          <p:cNvSpPr/>
          <p:nvPr/>
        </p:nvSpPr>
        <p:spPr>
          <a:xfrm>
            <a:off x="7280871" y="180682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43B15D-6835-4459-8645-99586D00E734}"/>
              </a:ext>
            </a:extLst>
          </p:cNvPr>
          <p:cNvSpPr/>
          <p:nvPr/>
        </p:nvSpPr>
        <p:spPr>
          <a:xfrm>
            <a:off x="4434040" y="3776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DEA2D1-2F16-4D47-BFB5-4E302E5851BC}"/>
              </a:ext>
            </a:extLst>
          </p:cNvPr>
          <p:cNvSpPr/>
          <p:nvPr/>
        </p:nvSpPr>
        <p:spPr>
          <a:xfrm>
            <a:off x="10191502" y="324389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E0A679-B14D-4423-9FF9-2796597F2652}"/>
              </a:ext>
            </a:extLst>
          </p:cNvPr>
          <p:cNvSpPr/>
          <p:nvPr/>
        </p:nvSpPr>
        <p:spPr>
          <a:xfrm>
            <a:off x="8730450" y="1827775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24A7BF-5A33-4247-9D06-587D84CF05DF}"/>
              </a:ext>
            </a:extLst>
          </p:cNvPr>
          <p:cNvSpPr/>
          <p:nvPr/>
        </p:nvSpPr>
        <p:spPr>
          <a:xfrm>
            <a:off x="11043920" y="440944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F319EA-2716-4489-9EB8-6BD377E72974}"/>
              </a:ext>
            </a:extLst>
          </p:cNvPr>
          <p:cNvSpPr/>
          <p:nvPr/>
        </p:nvSpPr>
        <p:spPr>
          <a:xfrm>
            <a:off x="11043920" y="587392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6A8E10-71B8-4F62-A8BC-5269A435F803}"/>
              </a:ext>
            </a:extLst>
          </p:cNvPr>
          <p:cNvSpPr/>
          <p:nvPr/>
        </p:nvSpPr>
        <p:spPr>
          <a:xfrm>
            <a:off x="11570803" y="470709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0BFD28-AA96-4E48-B74E-5FB3F859FFA5}"/>
              </a:ext>
            </a:extLst>
          </p:cNvPr>
          <p:cNvSpPr/>
          <p:nvPr/>
        </p:nvSpPr>
        <p:spPr>
          <a:xfrm>
            <a:off x="11570803" y="613206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9B8162-747B-4ED4-BD33-A598D1109530}"/>
              </a:ext>
            </a:extLst>
          </p:cNvPr>
          <p:cNvSpPr/>
          <p:nvPr/>
        </p:nvSpPr>
        <p:spPr>
          <a:xfrm>
            <a:off x="8706401" y="41500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32FC4D-3E90-4F64-B388-02B93D6828B2}"/>
              </a:ext>
            </a:extLst>
          </p:cNvPr>
          <p:cNvSpPr/>
          <p:nvPr/>
        </p:nvSpPr>
        <p:spPr>
          <a:xfrm>
            <a:off x="11631763" y="324110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0897F1-FC28-4662-A7DA-3C25264B6245}"/>
              </a:ext>
            </a:extLst>
          </p:cNvPr>
          <p:cNvSpPr/>
          <p:nvPr/>
        </p:nvSpPr>
        <p:spPr>
          <a:xfrm>
            <a:off x="10219908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7E9101-3F65-41CF-AF86-BF1027525BE2}"/>
              </a:ext>
            </a:extLst>
          </p:cNvPr>
          <p:cNvSpPr/>
          <p:nvPr/>
        </p:nvSpPr>
        <p:spPr>
          <a:xfrm>
            <a:off x="11601283" y="37621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E62835-F29A-40DD-934C-7989A442CAF5}"/>
              </a:ext>
            </a:extLst>
          </p:cNvPr>
          <p:cNvSpPr/>
          <p:nvPr/>
        </p:nvSpPr>
        <p:spPr>
          <a:xfrm>
            <a:off x="10124739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21997D-98EA-475D-B6B6-E274F15B4B6C}"/>
              </a:ext>
            </a:extLst>
          </p:cNvPr>
          <p:cNvSpPr/>
          <p:nvPr/>
        </p:nvSpPr>
        <p:spPr>
          <a:xfrm>
            <a:off x="11611661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BDA6A7F-3070-468D-A324-4C6C69F20CFD}"/>
              </a:ext>
            </a:extLst>
          </p:cNvPr>
          <p:cNvSpPr/>
          <p:nvPr/>
        </p:nvSpPr>
        <p:spPr>
          <a:xfrm>
            <a:off x="9632654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5490F-47C6-40B6-8C82-A754277B0F48}"/>
              </a:ext>
            </a:extLst>
          </p:cNvPr>
          <p:cNvSpPr txBox="1"/>
          <p:nvPr/>
        </p:nvSpPr>
        <p:spPr>
          <a:xfrm>
            <a:off x="538480" y="944880"/>
            <a:ext cx="280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calculate the values of the second 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2C137-2F1C-47C3-9A1A-634FD3080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09" t="30009" r="33448" b="31382"/>
          <a:stretch/>
        </p:blipFill>
        <p:spPr>
          <a:xfrm>
            <a:off x="5226738" y="5852526"/>
            <a:ext cx="193040" cy="216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22B9C7-FE83-4ABB-8532-4D37EA35F289}"/>
              </a:ext>
            </a:extLst>
          </p:cNvPr>
          <p:cNvSpPr txBox="1"/>
          <p:nvPr/>
        </p:nvSpPr>
        <p:spPr>
          <a:xfrm>
            <a:off x="4114000" y="6121572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FEF5E-1D46-4A82-A026-7557D69DBF08}"/>
              </a:ext>
            </a:extLst>
          </p:cNvPr>
          <p:cNvSpPr txBox="1"/>
          <p:nvPr/>
        </p:nvSpPr>
        <p:spPr>
          <a:xfrm>
            <a:off x="5862320" y="6264760"/>
            <a:ext cx="1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863053-47BC-4516-8A6A-1889D5FCD8AC}"/>
              </a:ext>
            </a:extLst>
          </p:cNvPr>
          <p:cNvSpPr txBox="1"/>
          <p:nvPr/>
        </p:nvSpPr>
        <p:spPr>
          <a:xfrm>
            <a:off x="5082858" y="4391351"/>
            <a:ext cx="1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580240-703E-4A32-8036-C8390B8ACCBF}"/>
              </a:ext>
            </a:extLst>
          </p:cNvPr>
          <p:cNvSpPr txBox="1"/>
          <p:nvPr/>
        </p:nvSpPr>
        <p:spPr>
          <a:xfrm>
            <a:off x="5533767" y="4398943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66B1E1-AED8-477C-9ECA-1C27C804ED2C}"/>
              </a:ext>
            </a:extLst>
          </p:cNvPr>
          <p:cNvSpPr txBox="1"/>
          <p:nvPr/>
        </p:nvSpPr>
        <p:spPr>
          <a:xfrm>
            <a:off x="4036099" y="4619562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01E5671-38F2-470C-9FD8-4C1875C6D258}"/>
              </a:ext>
            </a:extLst>
          </p:cNvPr>
          <p:cNvSpPr/>
          <p:nvPr/>
        </p:nvSpPr>
        <p:spPr>
          <a:xfrm>
            <a:off x="4470400" y="3358602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a-DK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C6B3-D70D-4701-A094-D9CD89720D91}"/>
              </a:ext>
            </a:extLst>
          </p:cNvPr>
          <p:cNvSpPr txBox="1"/>
          <p:nvPr/>
        </p:nvSpPr>
        <p:spPr>
          <a:xfrm>
            <a:off x="3960816" y="3207218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836B8E-B830-407E-B644-9F5645D3D430}"/>
              </a:ext>
            </a:extLst>
          </p:cNvPr>
          <p:cNvSpPr txBox="1"/>
          <p:nvPr/>
        </p:nvSpPr>
        <p:spPr>
          <a:xfrm>
            <a:off x="4719868" y="30086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3202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42" y="429273"/>
            <a:ext cx="7268843" cy="583601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9196896-621E-487C-9EA3-42B984CFCCAF}"/>
              </a:ext>
            </a:extLst>
          </p:cNvPr>
          <p:cNvSpPr/>
          <p:nvPr/>
        </p:nvSpPr>
        <p:spPr>
          <a:xfrm>
            <a:off x="7905901" y="2389049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F1C17F-C4BE-45B9-9AAD-9E535BD60D89}"/>
              </a:ext>
            </a:extLst>
          </p:cNvPr>
          <p:cNvSpPr/>
          <p:nvPr/>
        </p:nvSpPr>
        <p:spPr>
          <a:xfrm>
            <a:off x="4927600" y="5580390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4FAC51-55E7-4EB0-8EBA-81247CD1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70" y="1926044"/>
            <a:ext cx="285750" cy="304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484BCF-0FA9-482D-BDCF-7888B0413874}"/>
              </a:ext>
            </a:extLst>
          </p:cNvPr>
          <p:cNvSpPr/>
          <p:nvPr/>
        </p:nvSpPr>
        <p:spPr>
          <a:xfrm>
            <a:off x="4413720" y="330480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4FD520-F6CF-4E14-8DB0-B3BD07757F81}"/>
              </a:ext>
            </a:extLst>
          </p:cNvPr>
          <p:cNvSpPr/>
          <p:nvPr/>
        </p:nvSpPr>
        <p:spPr>
          <a:xfrm>
            <a:off x="5821898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4FAFA3-7660-4F38-A9E7-1FDA4D1E8056}"/>
              </a:ext>
            </a:extLst>
          </p:cNvPr>
          <p:cNvSpPr/>
          <p:nvPr/>
        </p:nvSpPr>
        <p:spPr>
          <a:xfrm>
            <a:off x="4403560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00996-800F-47DB-AE06-3016E0B1B746}"/>
              </a:ext>
            </a:extLst>
          </p:cNvPr>
          <p:cNvSpPr/>
          <p:nvPr/>
        </p:nvSpPr>
        <p:spPr>
          <a:xfrm>
            <a:off x="581152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85C580-FD2F-4262-B252-8BF796BB0105}"/>
              </a:ext>
            </a:extLst>
          </p:cNvPr>
          <p:cNvSpPr/>
          <p:nvPr/>
        </p:nvSpPr>
        <p:spPr>
          <a:xfrm>
            <a:off x="440356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B8FE11-8F36-4CCC-81EC-BEF37023514B}"/>
              </a:ext>
            </a:extLst>
          </p:cNvPr>
          <p:cNvSpPr/>
          <p:nvPr/>
        </p:nvSpPr>
        <p:spPr>
          <a:xfrm>
            <a:off x="7315686" y="611889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81AB1B-72F7-43BC-A521-9B0EC5EF9D6A}"/>
              </a:ext>
            </a:extLst>
          </p:cNvPr>
          <p:cNvSpPr/>
          <p:nvPr/>
        </p:nvSpPr>
        <p:spPr>
          <a:xfrm>
            <a:off x="4958080" y="327013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DCEDD-53CB-44CA-ABB7-CAD1C666B65E}"/>
              </a:ext>
            </a:extLst>
          </p:cNvPr>
          <p:cNvSpPr/>
          <p:nvPr/>
        </p:nvSpPr>
        <p:spPr>
          <a:xfrm>
            <a:off x="5842000" y="4085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7550AE-245C-4600-ACD3-378E51453A2B}"/>
              </a:ext>
            </a:extLst>
          </p:cNvPr>
          <p:cNvSpPr/>
          <p:nvPr/>
        </p:nvSpPr>
        <p:spPr>
          <a:xfrm>
            <a:off x="4423662" y="18389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BECDD-75F2-4D52-87B1-719302F4CC40}"/>
              </a:ext>
            </a:extLst>
          </p:cNvPr>
          <p:cNvSpPr/>
          <p:nvPr/>
        </p:nvSpPr>
        <p:spPr>
          <a:xfrm>
            <a:off x="7300760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F71905-FA07-427B-A76B-709DA64EAF27}"/>
              </a:ext>
            </a:extLst>
          </p:cNvPr>
          <p:cNvSpPr/>
          <p:nvPr/>
        </p:nvSpPr>
        <p:spPr>
          <a:xfrm>
            <a:off x="7305040" y="239631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1F73D6-815B-46B3-B633-1F05B8C5C338}"/>
              </a:ext>
            </a:extLst>
          </p:cNvPr>
          <p:cNvSpPr/>
          <p:nvPr/>
        </p:nvSpPr>
        <p:spPr>
          <a:xfrm>
            <a:off x="6724102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28C0B5-3BEF-4206-A00C-D589F820398C}"/>
              </a:ext>
            </a:extLst>
          </p:cNvPr>
          <p:cNvSpPr/>
          <p:nvPr/>
        </p:nvSpPr>
        <p:spPr>
          <a:xfrm>
            <a:off x="5821898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D35366-81C0-4932-9FBB-73481B241CEA}"/>
              </a:ext>
            </a:extLst>
          </p:cNvPr>
          <p:cNvSpPr/>
          <p:nvPr/>
        </p:nvSpPr>
        <p:spPr>
          <a:xfrm>
            <a:off x="5039360" y="26560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AB8B45-680E-4F2B-B9A9-F4394E39A433}"/>
              </a:ext>
            </a:extLst>
          </p:cNvPr>
          <p:cNvSpPr/>
          <p:nvPr/>
        </p:nvSpPr>
        <p:spPr>
          <a:xfrm>
            <a:off x="4926719" y="470843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335B9C-B2B6-40C2-8782-08EA3B7D47A4}"/>
              </a:ext>
            </a:extLst>
          </p:cNvPr>
          <p:cNvSpPr/>
          <p:nvPr/>
        </p:nvSpPr>
        <p:spPr>
          <a:xfrm>
            <a:off x="8709369" y="469464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43379B-29C1-4FCB-9010-3EA76C3ACDAA}"/>
              </a:ext>
            </a:extLst>
          </p:cNvPr>
          <p:cNvSpPr/>
          <p:nvPr/>
        </p:nvSpPr>
        <p:spPr>
          <a:xfrm>
            <a:off x="10166852" y="611454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EBA5FA-0ED3-4D6B-A903-0F0230E19A51}"/>
              </a:ext>
            </a:extLst>
          </p:cNvPr>
          <p:cNvSpPr/>
          <p:nvPr/>
        </p:nvSpPr>
        <p:spPr>
          <a:xfrm>
            <a:off x="8689810" y="613341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7A8CE-AB6C-4AE1-BB7B-3AB469AF89E1}"/>
              </a:ext>
            </a:extLst>
          </p:cNvPr>
          <p:cNvSpPr/>
          <p:nvPr/>
        </p:nvSpPr>
        <p:spPr>
          <a:xfrm>
            <a:off x="7291031" y="467359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B4442A-4B73-42C0-8FB0-BCA63D773F46}"/>
              </a:ext>
            </a:extLst>
          </p:cNvPr>
          <p:cNvSpPr/>
          <p:nvPr/>
        </p:nvSpPr>
        <p:spPr>
          <a:xfrm>
            <a:off x="7280871" y="180682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43B15D-6835-4459-8645-99586D00E734}"/>
              </a:ext>
            </a:extLst>
          </p:cNvPr>
          <p:cNvSpPr/>
          <p:nvPr/>
        </p:nvSpPr>
        <p:spPr>
          <a:xfrm>
            <a:off x="4434040" y="3776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DEA2D1-2F16-4D47-BFB5-4E302E5851BC}"/>
              </a:ext>
            </a:extLst>
          </p:cNvPr>
          <p:cNvSpPr/>
          <p:nvPr/>
        </p:nvSpPr>
        <p:spPr>
          <a:xfrm>
            <a:off x="10191502" y="324389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E0A679-B14D-4423-9FF9-2796597F2652}"/>
              </a:ext>
            </a:extLst>
          </p:cNvPr>
          <p:cNvSpPr/>
          <p:nvPr/>
        </p:nvSpPr>
        <p:spPr>
          <a:xfrm>
            <a:off x="8730450" y="1827775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24A7BF-5A33-4247-9D06-587D84CF05DF}"/>
              </a:ext>
            </a:extLst>
          </p:cNvPr>
          <p:cNvSpPr/>
          <p:nvPr/>
        </p:nvSpPr>
        <p:spPr>
          <a:xfrm>
            <a:off x="11043920" y="440944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F319EA-2716-4489-9EB8-6BD377E72974}"/>
              </a:ext>
            </a:extLst>
          </p:cNvPr>
          <p:cNvSpPr/>
          <p:nvPr/>
        </p:nvSpPr>
        <p:spPr>
          <a:xfrm>
            <a:off x="11043920" y="587392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6A8E10-71B8-4F62-A8BC-5269A435F803}"/>
              </a:ext>
            </a:extLst>
          </p:cNvPr>
          <p:cNvSpPr/>
          <p:nvPr/>
        </p:nvSpPr>
        <p:spPr>
          <a:xfrm>
            <a:off x="11570803" y="470709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0BFD28-AA96-4E48-B74E-5FB3F859FFA5}"/>
              </a:ext>
            </a:extLst>
          </p:cNvPr>
          <p:cNvSpPr/>
          <p:nvPr/>
        </p:nvSpPr>
        <p:spPr>
          <a:xfrm>
            <a:off x="11570803" y="613206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9B8162-747B-4ED4-BD33-A598D1109530}"/>
              </a:ext>
            </a:extLst>
          </p:cNvPr>
          <p:cNvSpPr/>
          <p:nvPr/>
        </p:nvSpPr>
        <p:spPr>
          <a:xfrm>
            <a:off x="8706401" y="41500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32FC4D-3E90-4F64-B388-02B93D6828B2}"/>
              </a:ext>
            </a:extLst>
          </p:cNvPr>
          <p:cNvSpPr/>
          <p:nvPr/>
        </p:nvSpPr>
        <p:spPr>
          <a:xfrm>
            <a:off x="11631763" y="324110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0897F1-FC28-4662-A7DA-3C25264B6245}"/>
              </a:ext>
            </a:extLst>
          </p:cNvPr>
          <p:cNvSpPr/>
          <p:nvPr/>
        </p:nvSpPr>
        <p:spPr>
          <a:xfrm>
            <a:off x="10219908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7E9101-3F65-41CF-AF86-BF1027525BE2}"/>
              </a:ext>
            </a:extLst>
          </p:cNvPr>
          <p:cNvSpPr/>
          <p:nvPr/>
        </p:nvSpPr>
        <p:spPr>
          <a:xfrm>
            <a:off x="11601283" y="37621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E62835-F29A-40DD-934C-7989A442CAF5}"/>
              </a:ext>
            </a:extLst>
          </p:cNvPr>
          <p:cNvSpPr/>
          <p:nvPr/>
        </p:nvSpPr>
        <p:spPr>
          <a:xfrm>
            <a:off x="10124739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21997D-98EA-475D-B6B6-E274F15B4B6C}"/>
              </a:ext>
            </a:extLst>
          </p:cNvPr>
          <p:cNvSpPr/>
          <p:nvPr/>
        </p:nvSpPr>
        <p:spPr>
          <a:xfrm>
            <a:off x="11611661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BDA6A7F-3070-468D-A324-4C6C69F20CFD}"/>
              </a:ext>
            </a:extLst>
          </p:cNvPr>
          <p:cNvSpPr/>
          <p:nvPr/>
        </p:nvSpPr>
        <p:spPr>
          <a:xfrm>
            <a:off x="9632654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5490F-47C6-40B6-8C82-A754277B0F48}"/>
              </a:ext>
            </a:extLst>
          </p:cNvPr>
          <p:cNvSpPr txBox="1"/>
          <p:nvPr/>
        </p:nvSpPr>
        <p:spPr>
          <a:xfrm>
            <a:off x="538480" y="944880"/>
            <a:ext cx="2809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calculate the values of the second block, and so 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2C137-2F1C-47C3-9A1A-634FD3080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09" t="30009" r="33448" b="31382"/>
          <a:stretch/>
        </p:blipFill>
        <p:spPr>
          <a:xfrm>
            <a:off x="5263926" y="5848912"/>
            <a:ext cx="193040" cy="216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22B9C7-FE83-4ABB-8532-4D37EA35F289}"/>
              </a:ext>
            </a:extLst>
          </p:cNvPr>
          <p:cNvSpPr txBox="1"/>
          <p:nvPr/>
        </p:nvSpPr>
        <p:spPr>
          <a:xfrm>
            <a:off x="4054019" y="6104044"/>
            <a:ext cx="38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FEF5E-1D46-4A82-A026-7557D69DBF08}"/>
              </a:ext>
            </a:extLst>
          </p:cNvPr>
          <p:cNvSpPr txBox="1"/>
          <p:nvPr/>
        </p:nvSpPr>
        <p:spPr>
          <a:xfrm>
            <a:off x="5862320" y="6264760"/>
            <a:ext cx="38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863053-47BC-4516-8A6A-1889D5FCD8AC}"/>
              </a:ext>
            </a:extLst>
          </p:cNvPr>
          <p:cNvSpPr txBox="1"/>
          <p:nvPr/>
        </p:nvSpPr>
        <p:spPr>
          <a:xfrm>
            <a:off x="5082858" y="4391351"/>
            <a:ext cx="1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580240-703E-4A32-8036-C8390B8ACCBF}"/>
              </a:ext>
            </a:extLst>
          </p:cNvPr>
          <p:cNvSpPr txBox="1"/>
          <p:nvPr/>
        </p:nvSpPr>
        <p:spPr>
          <a:xfrm>
            <a:off x="5533767" y="4398943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66B1E1-AED8-477C-9ECA-1C27C804ED2C}"/>
              </a:ext>
            </a:extLst>
          </p:cNvPr>
          <p:cNvSpPr txBox="1"/>
          <p:nvPr/>
        </p:nvSpPr>
        <p:spPr>
          <a:xfrm>
            <a:off x="4036099" y="4619562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01E5671-38F2-470C-9FD8-4C1875C6D258}"/>
              </a:ext>
            </a:extLst>
          </p:cNvPr>
          <p:cNvSpPr/>
          <p:nvPr/>
        </p:nvSpPr>
        <p:spPr>
          <a:xfrm>
            <a:off x="5913338" y="4781728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a-DK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C6B3-D70D-4701-A094-D9CD89720D91}"/>
              </a:ext>
            </a:extLst>
          </p:cNvPr>
          <p:cNvSpPr txBox="1"/>
          <p:nvPr/>
        </p:nvSpPr>
        <p:spPr>
          <a:xfrm>
            <a:off x="7108835" y="6293066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836B8E-B830-407E-B644-9F5645D3D430}"/>
              </a:ext>
            </a:extLst>
          </p:cNvPr>
          <p:cNvSpPr txBox="1"/>
          <p:nvPr/>
        </p:nvSpPr>
        <p:spPr>
          <a:xfrm>
            <a:off x="4719868" y="30086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68F1C9-5A08-4F7E-ABFF-95DB6D5D9350}"/>
              </a:ext>
            </a:extLst>
          </p:cNvPr>
          <p:cNvSpPr txBox="1"/>
          <p:nvPr/>
        </p:nvSpPr>
        <p:spPr>
          <a:xfrm>
            <a:off x="3898127" y="3207218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2B00D4-0A73-4F4C-B9CE-48F22B4A3348}"/>
              </a:ext>
            </a:extLst>
          </p:cNvPr>
          <p:cNvSpPr txBox="1"/>
          <p:nvPr/>
        </p:nvSpPr>
        <p:spPr>
          <a:xfrm>
            <a:off x="7329638" y="4796532"/>
            <a:ext cx="83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10.5</a:t>
            </a:r>
          </a:p>
        </p:txBody>
      </p:sp>
    </p:spTree>
    <p:extLst>
      <p:ext uri="{BB962C8B-B14F-4D97-AF65-F5344CB8AC3E}">
        <p14:creationId xmlns:p14="http://schemas.microsoft.com/office/powerpoint/2010/main" val="17317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42" y="429273"/>
            <a:ext cx="7268843" cy="583601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9196896-621E-487C-9EA3-42B984CFCCAF}"/>
              </a:ext>
            </a:extLst>
          </p:cNvPr>
          <p:cNvSpPr/>
          <p:nvPr/>
        </p:nvSpPr>
        <p:spPr>
          <a:xfrm>
            <a:off x="7905901" y="2389049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F1C17F-C4BE-45B9-9AAD-9E535BD60D89}"/>
              </a:ext>
            </a:extLst>
          </p:cNvPr>
          <p:cNvSpPr/>
          <p:nvPr/>
        </p:nvSpPr>
        <p:spPr>
          <a:xfrm>
            <a:off x="4927600" y="5580390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4FAC51-55E7-4EB0-8EBA-81247CD1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70" y="1926044"/>
            <a:ext cx="285750" cy="304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484BCF-0FA9-482D-BDCF-7888B0413874}"/>
              </a:ext>
            </a:extLst>
          </p:cNvPr>
          <p:cNvSpPr/>
          <p:nvPr/>
        </p:nvSpPr>
        <p:spPr>
          <a:xfrm>
            <a:off x="4413720" y="330480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4FD520-F6CF-4E14-8DB0-B3BD07757F81}"/>
              </a:ext>
            </a:extLst>
          </p:cNvPr>
          <p:cNvSpPr/>
          <p:nvPr/>
        </p:nvSpPr>
        <p:spPr>
          <a:xfrm>
            <a:off x="5821898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4FAFA3-7660-4F38-A9E7-1FDA4D1E8056}"/>
              </a:ext>
            </a:extLst>
          </p:cNvPr>
          <p:cNvSpPr/>
          <p:nvPr/>
        </p:nvSpPr>
        <p:spPr>
          <a:xfrm>
            <a:off x="4403560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00996-800F-47DB-AE06-3016E0B1B746}"/>
              </a:ext>
            </a:extLst>
          </p:cNvPr>
          <p:cNvSpPr/>
          <p:nvPr/>
        </p:nvSpPr>
        <p:spPr>
          <a:xfrm>
            <a:off x="581152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85C580-FD2F-4262-B252-8BF796BB0105}"/>
              </a:ext>
            </a:extLst>
          </p:cNvPr>
          <p:cNvSpPr/>
          <p:nvPr/>
        </p:nvSpPr>
        <p:spPr>
          <a:xfrm>
            <a:off x="440356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B8FE11-8F36-4CCC-81EC-BEF37023514B}"/>
              </a:ext>
            </a:extLst>
          </p:cNvPr>
          <p:cNvSpPr/>
          <p:nvPr/>
        </p:nvSpPr>
        <p:spPr>
          <a:xfrm>
            <a:off x="7315686" y="611889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81AB1B-72F7-43BC-A521-9B0EC5EF9D6A}"/>
              </a:ext>
            </a:extLst>
          </p:cNvPr>
          <p:cNvSpPr/>
          <p:nvPr/>
        </p:nvSpPr>
        <p:spPr>
          <a:xfrm>
            <a:off x="4958080" y="327013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DCEDD-53CB-44CA-ABB7-CAD1C666B65E}"/>
              </a:ext>
            </a:extLst>
          </p:cNvPr>
          <p:cNvSpPr/>
          <p:nvPr/>
        </p:nvSpPr>
        <p:spPr>
          <a:xfrm>
            <a:off x="5842000" y="4085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7550AE-245C-4600-ACD3-378E51453A2B}"/>
              </a:ext>
            </a:extLst>
          </p:cNvPr>
          <p:cNvSpPr/>
          <p:nvPr/>
        </p:nvSpPr>
        <p:spPr>
          <a:xfrm>
            <a:off x="4423662" y="18389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BECDD-75F2-4D52-87B1-719302F4CC40}"/>
              </a:ext>
            </a:extLst>
          </p:cNvPr>
          <p:cNvSpPr/>
          <p:nvPr/>
        </p:nvSpPr>
        <p:spPr>
          <a:xfrm>
            <a:off x="7300760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F71905-FA07-427B-A76B-709DA64EAF27}"/>
              </a:ext>
            </a:extLst>
          </p:cNvPr>
          <p:cNvSpPr/>
          <p:nvPr/>
        </p:nvSpPr>
        <p:spPr>
          <a:xfrm>
            <a:off x="7305040" y="239631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1F73D6-815B-46B3-B633-1F05B8C5C338}"/>
              </a:ext>
            </a:extLst>
          </p:cNvPr>
          <p:cNvSpPr/>
          <p:nvPr/>
        </p:nvSpPr>
        <p:spPr>
          <a:xfrm>
            <a:off x="6724102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28C0B5-3BEF-4206-A00C-D589F820398C}"/>
              </a:ext>
            </a:extLst>
          </p:cNvPr>
          <p:cNvSpPr/>
          <p:nvPr/>
        </p:nvSpPr>
        <p:spPr>
          <a:xfrm>
            <a:off x="5821898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D35366-81C0-4932-9FBB-73481B241CEA}"/>
              </a:ext>
            </a:extLst>
          </p:cNvPr>
          <p:cNvSpPr/>
          <p:nvPr/>
        </p:nvSpPr>
        <p:spPr>
          <a:xfrm>
            <a:off x="5039360" y="26560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AB8B45-680E-4F2B-B9A9-F4394E39A433}"/>
              </a:ext>
            </a:extLst>
          </p:cNvPr>
          <p:cNvSpPr/>
          <p:nvPr/>
        </p:nvSpPr>
        <p:spPr>
          <a:xfrm>
            <a:off x="4926719" y="470843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335B9C-B2B6-40C2-8782-08EA3B7D47A4}"/>
              </a:ext>
            </a:extLst>
          </p:cNvPr>
          <p:cNvSpPr/>
          <p:nvPr/>
        </p:nvSpPr>
        <p:spPr>
          <a:xfrm>
            <a:off x="8709369" y="469464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43379B-29C1-4FCB-9010-3EA76C3ACDAA}"/>
              </a:ext>
            </a:extLst>
          </p:cNvPr>
          <p:cNvSpPr/>
          <p:nvPr/>
        </p:nvSpPr>
        <p:spPr>
          <a:xfrm>
            <a:off x="10166852" y="611454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EBA5FA-0ED3-4D6B-A903-0F0230E19A51}"/>
              </a:ext>
            </a:extLst>
          </p:cNvPr>
          <p:cNvSpPr/>
          <p:nvPr/>
        </p:nvSpPr>
        <p:spPr>
          <a:xfrm>
            <a:off x="8689810" y="613341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7A8CE-AB6C-4AE1-BB7B-3AB469AF89E1}"/>
              </a:ext>
            </a:extLst>
          </p:cNvPr>
          <p:cNvSpPr/>
          <p:nvPr/>
        </p:nvSpPr>
        <p:spPr>
          <a:xfrm>
            <a:off x="7291031" y="467359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B4442A-4B73-42C0-8FB0-BCA63D773F46}"/>
              </a:ext>
            </a:extLst>
          </p:cNvPr>
          <p:cNvSpPr/>
          <p:nvPr/>
        </p:nvSpPr>
        <p:spPr>
          <a:xfrm>
            <a:off x="7280871" y="180682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43B15D-6835-4459-8645-99586D00E734}"/>
              </a:ext>
            </a:extLst>
          </p:cNvPr>
          <p:cNvSpPr/>
          <p:nvPr/>
        </p:nvSpPr>
        <p:spPr>
          <a:xfrm>
            <a:off x="4434040" y="3776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DEA2D1-2F16-4D47-BFB5-4E302E5851BC}"/>
              </a:ext>
            </a:extLst>
          </p:cNvPr>
          <p:cNvSpPr/>
          <p:nvPr/>
        </p:nvSpPr>
        <p:spPr>
          <a:xfrm>
            <a:off x="10191502" y="324389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E0A679-B14D-4423-9FF9-2796597F2652}"/>
              </a:ext>
            </a:extLst>
          </p:cNvPr>
          <p:cNvSpPr/>
          <p:nvPr/>
        </p:nvSpPr>
        <p:spPr>
          <a:xfrm>
            <a:off x="8730450" y="1827775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24A7BF-5A33-4247-9D06-587D84CF05DF}"/>
              </a:ext>
            </a:extLst>
          </p:cNvPr>
          <p:cNvSpPr/>
          <p:nvPr/>
        </p:nvSpPr>
        <p:spPr>
          <a:xfrm>
            <a:off x="11043920" y="440944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F319EA-2716-4489-9EB8-6BD377E72974}"/>
              </a:ext>
            </a:extLst>
          </p:cNvPr>
          <p:cNvSpPr/>
          <p:nvPr/>
        </p:nvSpPr>
        <p:spPr>
          <a:xfrm>
            <a:off x="11043920" y="587392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6A8E10-71B8-4F62-A8BC-5269A435F803}"/>
              </a:ext>
            </a:extLst>
          </p:cNvPr>
          <p:cNvSpPr/>
          <p:nvPr/>
        </p:nvSpPr>
        <p:spPr>
          <a:xfrm>
            <a:off x="11570803" y="470709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0BFD28-AA96-4E48-B74E-5FB3F859FFA5}"/>
              </a:ext>
            </a:extLst>
          </p:cNvPr>
          <p:cNvSpPr/>
          <p:nvPr/>
        </p:nvSpPr>
        <p:spPr>
          <a:xfrm>
            <a:off x="11570803" y="613206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9B8162-747B-4ED4-BD33-A598D1109530}"/>
              </a:ext>
            </a:extLst>
          </p:cNvPr>
          <p:cNvSpPr/>
          <p:nvPr/>
        </p:nvSpPr>
        <p:spPr>
          <a:xfrm>
            <a:off x="8706401" y="41500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32FC4D-3E90-4F64-B388-02B93D6828B2}"/>
              </a:ext>
            </a:extLst>
          </p:cNvPr>
          <p:cNvSpPr/>
          <p:nvPr/>
        </p:nvSpPr>
        <p:spPr>
          <a:xfrm>
            <a:off x="11631763" y="324110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0897F1-FC28-4662-A7DA-3C25264B6245}"/>
              </a:ext>
            </a:extLst>
          </p:cNvPr>
          <p:cNvSpPr/>
          <p:nvPr/>
        </p:nvSpPr>
        <p:spPr>
          <a:xfrm>
            <a:off x="10219908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7E9101-3F65-41CF-AF86-BF1027525BE2}"/>
              </a:ext>
            </a:extLst>
          </p:cNvPr>
          <p:cNvSpPr/>
          <p:nvPr/>
        </p:nvSpPr>
        <p:spPr>
          <a:xfrm>
            <a:off x="11601283" y="37621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E62835-F29A-40DD-934C-7989A442CAF5}"/>
              </a:ext>
            </a:extLst>
          </p:cNvPr>
          <p:cNvSpPr/>
          <p:nvPr/>
        </p:nvSpPr>
        <p:spPr>
          <a:xfrm>
            <a:off x="10124739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21997D-98EA-475D-B6B6-E274F15B4B6C}"/>
              </a:ext>
            </a:extLst>
          </p:cNvPr>
          <p:cNvSpPr/>
          <p:nvPr/>
        </p:nvSpPr>
        <p:spPr>
          <a:xfrm>
            <a:off x="11611661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BDA6A7F-3070-468D-A324-4C6C69F20CFD}"/>
              </a:ext>
            </a:extLst>
          </p:cNvPr>
          <p:cNvSpPr/>
          <p:nvPr/>
        </p:nvSpPr>
        <p:spPr>
          <a:xfrm>
            <a:off x="9632654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2C137-2F1C-47C3-9A1A-634FD3080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09" t="30009" r="33448" b="31382"/>
          <a:stretch/>
        </p:blipFill>
        <p:spPr>
          <a:xfrm>
            <a:off x="5226738" y="5852526"/>
            <a:ext cx="193040" cy="216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22B9C7-FE83-4ABB-8532-4D37EA35F289}"/>
              </a:ext>
            </a:extLst>
          </p:cNvPr>
          <p:cNvSpPr txBox="1"/>
          <p:nvPr/>
        </p:nvSpPr>
        <p:spPr>
          <a:xfrm>
            <a:off x="4114000" y="6121572"/>
            <a:ext cx="1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FEF5E-1D46-4A82-A026-7557D69DBF08}"/>
              </a:ext>
            </a:extLst>
          </p:cNvPr>
          <p:cNvSpPr txBox="1"/>
          <p:nvPr/>
        </p:nvSpPr>
        <p:spPr>
          <a:xfrm>
            <a:off x="5862320" y="6264760"/>
            <a:ext cx="1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863053-47BC-4516-8A6A-1889D5FCD8AC}"/>
              </a:ext>
            </a:extLst>
          </p:cNvPr>
          <p:cNvSpPr txBox="1"/>
          <p:nvPr/>
        </p:nvSpPr>
        <p:spPr>
          <a:xfrm>
            <a:off x="5082858" y="4391351"/>
            <a:ext cx="1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66B1E1-AED8-477C-9ECA-1C27C804ED2C}"/>
              </a:ext>
            </a:extLst>
          </p:cNvPr>
          <p:cNvSpPr txBox="1"/>
          <p:nvPr/>
        </p:nvSpPr>
        <p:spPr>
          <a:xfrm>
            <a:off x="4036099" y="4619562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01E5671-38F2-470C-9FD8-4C1875C6D258}"/>
              </a:ext>
            </a:extLst>
          </p:cNvPr>
          <p:cNvSpPr/>
          <p:nvPr/>
        </p:nvSpPr>
        <p:spPr>
          <a:xfrm>
            <a:off x="4458696" y="1914962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a-DK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C6B3-D70D-4701-A094-D9CD89720D91}"/>
              </a:ext>
            </a:extLst>
          </p:cNvPr>
          <p:cNvSpPr txBox="1"/>
          <p:nvPr/>
        </p:nvSpPr>
        <p:spPr>
          <a:xfrm>
            <a:off x="7108835" y="6293066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836B8E-B830-407E-B644-9F5645D3D430}"/>
              </a:ext>
            </a:extLst>
          </p:cNvPr>
          <p:cNvSpPr txBox="1"/>
          <p:nvPr/>
        </p:nvSpPr>
        <p:spPr>
          <a:xfrm>
            <a:off x="4719868" y="30086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68F1C9-5A08-4F7E-ABFF-95DB6D5D9350}"/>
              </a:ext>
            </a:extLst>
          </p:cNvPr>
          <p:cNvSpPr txBox="1"/>
          <p:nvPr/>
        </p:nvSpPr>
        <p:spPr>
          <a:xfrm>
            <a:off x="3898127" y="3207218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E08A9E-49B6-4B81-BA76-B13A3BCF333B}"/>
              </a:ext>
            </a:extLst>
          </p:cNvPr>
          <p:cNvSpPr txBox="1"/>
          <p:nvPr/>
        </p:nvSpPr>
        <p:spPr>
          <a:xfrm>
            <a:off x="4648836" y="2428141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93481A-2BEF-47E7-8E0E-D06374BC73E8}"/>
              </a:ext>
            </a:extLst>
          </p:cNvPr>
          <p:cNvSpPr txBox="1"/>
          <p:nvPr/>
        </p:nvSpPr>
        <p:spPr>
          <a:xfrm>
            <a:off x="3948726" y="1759105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365603-2051-4370-B083-1B50327693E0}"/>
              </a:ext>
            </a:extLst>
          </p:cNvPr>
          <p:cNvSpPr txBox="1"/>
          <p:nvPr/>
        </p:nvSpPr>
        <p:spPr>
          <a:xfrm>
            <a:off x="5411532" y="1563497"/>
            <a:ext cx="75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7146D46-5898-46DE-90A1-9654FDDA8C64}"/>
              </a:ext>
            </a:extLst>
          </p:cNvPr>
          <p:cNvSpPr/>
          <p:nvPr/>
        </p:nvSpPr>
        <p:spPr>
          <a:xfrm>
            <a:off x="4958080" y="181668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59836C-9094-4BE9-8E37-C082C5C6CA95}"/>
              </a:ext>
            </a:extLst>
          </p:cNvPr>
          <p:cNvSpPr txBox="1"/>
          <p:nvPr/>
        </p:nvSpPr>
        <p:spPr>
          <a:xfrm>
            <a:off x="4864697" y="15040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ABF3DA-C3C3-4C70-93A8-7100A5A59A49}"/>
              </a:ext>
            </a:extLst>
          </p:cNvPr>
          <p:cNvSpPr txBox="1"/>
          <p:nvPr/>
        </p:nvSpPr>
        <p:spPr>
          <a:xfrm>
            <a:off x="5533767" y="4398943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456C34-2D1C-46B7-B09D-6E16D410101D}"/>
              </a:ext>
            </a:extLst>
          </p:cNvPr>
          <p:cNvSpPr txBox="1"/>
          <p:nvPr/>
        </p:nvSpPr>
        <p:spPr>
          <a:xfrm>
            <a:off x="7329638" y="4796532"/>
            <a:ext cx="83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10.5</a:t>
            </a:r>
          </a:p>
        </p:txBody>
      </p:sp>
    </p:spTree>
    <p:extLst>
      <p:ext uri="{BB962C8B-B14F-4D97-AF65-F5344CB8AC3E}">
        <p14:creationId xmlns:p14="http://schemas.microsoft.com/office/powerpoint/2010/main" val="166685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B73A-D157-4FC9-B36D-02D8CE88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42" y="410419"/>
            <a:ext cx="7268843" cy="583601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9196896-621E-487C-9EA3-42B984CFCCAF}"/>
              </a:ext>
            </a:extLst>
          </p:cNvPr>
          <p:cNvSpPr/>
          <p:nvPr/>
        </p:nvSpPr>
        <p:spPr>
          <a:xfrm>
            <a:off x="7905901" y="2389049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F1C17F-C4BE-45B9-9AAD-9E535BD60D89}"/>
              </a:ext>
            </a:extLst>
          </p:cNvPr>
          <p:cNvSpPr/>
          <p:nvPr/>
        </p:nvSpPr>
        <p:spPr>
          <a:xfrm>
            <a:off x="4927600" y="5580390"/>
            <a:ext cx="193040" cy="1814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4FAC51-55E7-4EB0-8EBA-81247CD1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70" y="1926044"/>
            <a:ext cx="285750" cy="304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484BCF-0FA9-482D-BDCF-7888B0413874}"/>
              </a:ext>
            </a:extLst>
          </p:cNvPr>
          <p:cNvSpPr/>
          <p:nvPr/>
        </p:nvSpPr>
        <p:spPr>
          <a:xfrm>
            <a:off x="4413720" y="330480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4FD520-F6CF-4E14-8DB0-B3BD07757F81}"/>
              </a:ext>
            </a:extLst>
          </p:cNvPr>
          <p:cNvSpPr/>
          <p:nvPr/>
        </p:nvSpPr>
        <p:spPr>
          <a:xfrm>
            <a:off x="5821898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4FAFA3-7660-4F38-A9E7-1FDA4D1E8056}"/>
              </a:ext>
            </a:extLst>
          </p:cNvPr>
          <p:cNvSpPr/>
          <p:nvPr/>
        </p:nvSpPr>
        <p:spPr>
          <a:xfrm>
            <a:off x="4403560" y="610046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00996-800F-47DB-AE06-3016E0B1B746}"/>
              </a:ext>
            </a:extLst>
          </p:cNvPr>
          <p:cNvSpPr/>
          <p:nvPr/>
        </p:nvSpPr>
        <p:spPr>
          <a:xfrm>
            <a:off x="581152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85C580-FD2F-4262-B252-8BF796BB0105}"/>
              </a:ext>
            </a:extLst>
          </p:cNvPr>
          <p:cNvSpPr/>
          <p:nvPr/>
        </p:nvSpPr>
        <p:spPr>
          <a:xfrm>
            <a:off x="4403560" y="470263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B8FE11-8F36-4CCC-81EC-BEF37023514B}"/>
              </a:ext>
            </a:extLst>
          </p:cNvPr>
          <p:cNvSpPr/>
          <p:nvPr/>
        </p:nvSpPr>
        <p:spPr>
          <a:xfrm>
            <a:off x="7315686" y="611889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81AB1B-72F7-43BC-A521-9B0EC5EF9D6A}"/>
              </a:ext>
            </a:extLst>
          </p:cNvPr>
          <p:cNvSpPr/>
          <p:nvPr/>
        </p:nvSpPr>
        <p:spPr>
          <a:xfrm>
            <a:off x="4958080" y="327013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DCEDD-53CB-44CA-ABB7-CAD1C666B65E}"/>
              </a:ext>
            </a:extLst>
          </p:cNvPr>
          <p:cNvSpPr/>
          <p:nvPr/>
        </p:nvSpPr>
        <p:spPr>
          <a:xfrm>
            <a:off x="5842000" y="4085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7550AE-245C-4600-ACD3-378E51453A2B}"/>
              </a:ext>
            </a:extLst>
          </p:cNvPr>
          <p:cNvSpPr/>
          <p:nvPr/>
        </p:nvSpPr>
        <p:spPr>
          <a:xfrm>
            <a:off x="4423662" y="18389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BECDD-75F2-4D52-87B1-719302F4CC40}"/>
              </a:ext>
            </a:extLst>
          </p:cNvPr>
          <p:cNvSpPr/>
          <p:nvPr/>
        </p:nvSpPr>
        <p:spPr>
          <a:xfrm>
            <a:off x="7300760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F71905-FA07-427B-A76B-709DA64EAF27}"/>
              </a:ext>
            </a:extLst>
          </p:cNvPr>
          <p:cNvSpPr/>
          <p:nvPr/>
        </p:nvSpPr>
        <p:spPr>
          <a:xfrm>
            <a:off x="7305040" y="239631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1F73D6-815B-46B3-B633-1F05B8C5C338}"/>
              </a:ext>
            </a:extLst>
          </p:cNvPr>
          <p:cNvSpPr/>
          <p:nvPr/>
        </p:nvSpPr>
        <p:spPr>
          <a:xfrm>
            <a:off x="6724102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28C0B5-3BEF-4206-A00C-D589F820398C}"/>
              </a:ext>
            </a:extLst>
          </p:cNvPr>
          <p:cNvSpPr/>
          <p:nvPr/>
        </p:nvSpPr>
        <p:spPr>
          <a:xfrm>
            <a:off x="5821898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D35366-81C0-4932-9FBB-73481B241CEA}"/>
              </a:ext>
            </a:extLst>
          </p:cNvPr>
          <p:cNvSpPr/>
          <p:nvPr/>
        </p:nvSpPr>
        <p:spPr>
          <a:xfrm>
            <a:off x="5039360" y="265607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AB8B45-680E-4F2B-B9A9-F4394E39A433}"/>
              </a:ext>
            </a:extLst>
          </p:cNvPr>
          <p:cNvSpPr/>
          <p:nvPr/>
        </p:nvSpPr>
        <p:spPr>
          <a:xfrm>
            <a:off x="4926719" y="470843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335B9C-B2B6-40C2-8782-08EA3B7D47A4}"/>
              </a:ext>
            </a:extLst>
          </p:cNvPr>
          <p:cNvSpPr/>
          <p:nvPr/>
        </p:nvSpPr>
        <p:spPr>
          <a:xfrm>
            <a:off x="8709369" y="469464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43379B-29C1-4FCB-9010-3EA76C3ACDAA}"/>
              </a:ext>
            </a:extLst>
          </p:cNvPr>
          <p:cNvSpPr/>
          <p:nvPr/>
        </p:nvSpPr>
        <p:spPr>
          <a:xfrm>
            <a:off x="10166852" y="6114541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EBA5FA-0ED3-4D6B-A903-0F0230E19A51}"/>
              </a:ext>
            </a:extLst>
          </p:cNvPr>
          <p:cNvSpPr/>
          <p:nvPr/>
        </p:nvSpPr>
        <p:spPr>
          <a:xfrm>
            <a:off x="8689810" y="613341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7A8CE-AB6C-4AE1-BB7B-3AB469AF89E1}"/>
              </a:ext>
            </a:extLst>
          </p:cNvPr>
          <p:cNvSpPr/>
          <p:nvPr/>
        </p:nvSpPr>
        <p:spPr>
          <a:xfrm>
            <a:off x="7291031" y="467359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B4442A-4B73-42C0-8FB0-BCA63D773F46}"/>
              </a:ext>
            </a:extLst>
          </p:cNvPr>
          <p:cNvSpPr/>
          <p:nvPr/>
        </p:nvSpPr>
        <p:spPr>
          <a:xfrm>
            <a:off x="7280871" y="180682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43B15D-6835-4459-8645-99586D00E734}"/>
              </a:ext>
            </a:extLst>
          </p:cNvPr>
          <p:cNvSpPr/>
          <p:nvPr/>
        </p:nvSpPr>
        <p:spPr>
          <a:xfrm>
            <a:off x="4434040" y="37765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DEA2D1-2F16-4D47-BFB5-4E302E5851BC}"/>
              </a:ext>
            </a:extLst>
          </p:cNvPr>
          <p:cNvSpPr/>
          <p:nvPr/>
        </p:nvSpPr>
        <p:spPr>
          <a:xfrm>
            <a:off x="10191502" y="324389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E0A679-B14D-4423-9FF9-2796597F2652}"/>
              </a:ext>
            </a:extLst>
          </p:cNvPr>
          <p:cNvSpPr/>
          <p:nvPr/>
        </p:nvSpPr>
        <p:spPr>
          <a:xfrm>
            <a:off x="8730450" y="1827775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24A7BF-5A33-4247-9D06-587D84CF05DF}"/>
              </a:ext>
            </a:extLst>
          </p:cNvPr>
          <p:cNvSpPr/>
          <p:nvPr/>
        </p:nvSpPr>
        <p:spPr>
          <a:xfrm>
            <a:off x="11043920" y="440944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F319EA-2716-4489-9EB8-6BD377E72974}"/>
              </a:ext>
            </a:extLst>
          </p:cNvPr>
          <p:cNvSpPr/>
          <p:nvPr/>
        </p:nvSpPr>
        <p:spPr>
          <a:xfrm>
            <a:off x="11043920" y="587392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6A8E10-71B8-4F62-A8BC-5269A435F803}"/>
              </a:ext>
            </a:extLst>
          </p:cNvPr>
          <p:cNvSpPr/>
          <p:nvPr/>
        </p:nvSpPr>
        <p:spPr>
          <a:xfrm>
            <a:off x="11570803" y="470709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0BFD28-AA96-4E48-B74E-5FB3F859FFA5}"/>
              </a:ext>
            </a:extLst>
          </p:cNvPr>
          <p:cNvSpPr/>
          <p:nvPr/>
        </p:nvSpPr>
        <p:spPr>
          <a:xfrm>
            <a:off x="11570803" y="613206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9B8162-747B-4ED4-BD33-A598D1109530}"/>
              </a:ext>
            </a:extLst>
          </p:cNvPr>
          <p:cNvSpPr/>
          <p:nvPr/>
        </p:nvSpPr>
        <p:spPr>
          <a:xfrm>
            <a:off x="8706401" y="415006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32FC4D-3E90-4F64-B388-02B93D6828B2}"/>
              </a:ext>
            </a:extLst>
          </p:cNvPr>
          <p:cNvSpPr/>
          <p:nvPr/>
        </p:nvSpPr>
        <p:spPr>
          <a:xfrm>
            <a:off x="11631763" y="3241104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0897F1-FC28-4662-A7DA-3C25264B6245}"/>
              </a:ext>
            </a:extLst>
          </p:cNvPr>
          <p:cNvSpPr/>
          <p:nvPr/>
        </p:nvSpPr>
        <p:spPr>
          <a:xfrm>
            <a:off x="10219908" y="1824443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7E9101-3F65-41CF-AF86-BF1027525BE2}"/>
              </a:ext>
            </a:extLst>
          </p:cNvPr>
          <p:cNvSpPr/>
          <p:nvPr/>
        </p:nvSpPr>
        <p:spPr>
          <a:xfrm>
            <a:off x="11601283" y="376210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E62835-F29A-40DD-934C-7989A442CAF5}"/>
              </a:ext>
            </a:extLst>
          </p:cNvPr>
          <p:cNvSpPr/>
          <p:nvPr/>
        </p:nvSpPr>
        <p:spPr>
          <a:xfrm>
            <a:off x="10124739" y="394058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21997D-98EA-475D-B6B6-E274F15B4B6C}"/>
              </a:ext>
            </a:extLst>
          </p:cNvPr>
          <p:cNvSpPr/>
          <p:nvPr/>
        </p:nvSpPr>
        <p:spPr>
          <a:xfrm>
            <a:off x="11611661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BDA6A7F-3070-468D-A324-4C6C69F20CFD}"/>
              </a:ext>
            </a:extLst>
          </p:cNvPr>
          <p:cNvSpPr/>
          <p:nvPr/>
        </p:nvSpPr>
        <p:spPr>
          <a:xfrm>
            <a:off x="9632654" y="1856687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2C137-2F1C-47C3-9A1A-634FD3080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09" t="30009" r="33448" b="31382"/>
          <a:stretch/>
        </p:blipFill>
        <p:spPr>
          <a:xfrm>
            <a:off x="5226738" y="5852526"/>
            <a:ext cx="193040" cy="216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22B9C7-FE83-4ABB-8532-4D37EA35F289}"/>
              </a:ext>
            </a:extLst>
          </p:cNvPr>
          <p:cNvSpPr txBox="1"/>
          <p:nvPr/>
        </p:nvSpPr>
        <p:spPr>
          <a:xfrm>
            <a:off x="4114000" y="6121572"/>
            <a:ext cx="3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FEF5E-1D46-4A82-A026-7557D69DBF08}"/>
              </a:ext>
            </a:extLst>
          </p:cNvPr>
          <p:cNvSpPr txBox="1"/>
          <p:nvPr/>
        </p:nvSpPr>
        <p:spPr>
          <a:xfrm>
            <a:off x="5862319" y="6264760"/>
            <a:ext cx="34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863053-47BC-4516-8A6A-1889D5FCD8AC}"/>
              </a:ext>
            </a:extLst>
          </p:cNvPr>
          <p:cNvSpPr txBox="1"/>
          <p:nvPr/>
        </p:nvSpPr>
        <p:spPr>
          <a:xfrm>
            <a:off x="5082858" y="4391351"/>
            <a:ext cx="1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580240-703E-4A32-8036-C8390B8ACCBF}"/>
              </a:ext>
            </a:extLst>
          </p:cNvPr>
          <p:cNvSpPr txBox="1"/>
          <p:nvPr/>
        </p:nvSpPr>
        <p:spPr>
          <a:xfrm>
            <a:off x="5533767" y="4398943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66B1E1-AED8-477C-9ECA-1C27C804ED2C}"/>
              </a:ext>
            </a:extLst>
          </p:cNvPr>
          <p:cNvSpPr txBox="1"/>
          <p:nvPr/>
        </p:nvSpPr>
        <p:spPr>
          <a:xfrm>
            <a:off x="4036099" y="4619562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01E5671-38F2-470C-9FD8-4C1875C6D258}"/>
              </a:ext>
            </a:extLst>
          </p:cNvPr>
          <p:cNvSpPr/>
          <p:nvPr/>
        </p:nvSpPr>
        <p:spPr>
          <a:xfrm>
            <a:off x="7339988" y="4789714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a-DK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11C6B3-D70D-4701-A094-D9CD89720D91}"/>
              </a:ext>
            </a:extLst>
          </p:cNvPr>
          <p:cNvSpPr txBox="1"/>
          <p:nvPr/>
        </p:nvSpPr>
        <p:spPr>
          <a:xfrm>
            <a:off x="7108835" y="6293066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836B8E-B830-407E-B644-9F5645D3D430}"/>
              </a:ext>
            </a:extLst>
          </p:cNvPr>
          <p:cNvSpPr txBox="1"/>
          <p:nvPr/>
        </p:nvSpPr>
        <p:spPr>
          <a:xfrm>
            <a:off x="4719868" y="30086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68F1C9-5A08-4F7E-ABFF-95DB6D5D9350}"/>
              </a:ext>
            </a:extLst>
          </p:cNvPr>
          <p:cNvSpPr txBox="1"/>
          <p:nvPr/>
        </p:nvSpPr>
        <p:spPr>
          <a:xfrm>
            <a:off x="3898127" y="3207218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2B00D4-0A73-4F4C-B9CE-48F22B4A3348}"/>
              </a:ext>
            </a:extLst>
          </p:cNvPr>
          <p:cNvSpPr txBox="1"/>
          <p:nvPr/>
        </p:nvSpPr>
        <p:spPr>
          <a:xfrm>
            <a:off x="7309027" y="4781728"/>
            <a:ext cx="86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E08A9E-49B6-4B81-BA76-B13A3BCF333B}"/>
              </a:ext>
            </a:extLst>
          </p:cNvPr>
          <p:cNvSpPr txBox="1"/>
          <p:nvPr/>
        </p:nvSpPr>
        <p:spPr>
          <a:xfrm>
            <a:off x="4648836" y="2428141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93481A-2BEF-47E7-8E0E-D06374BC73E8}"/>
              </a:ext>
            </a:extLst>
          </p:cNvPr>
          <p:cNvSpPr txBox="1"/>
          <p:nvPr/>
        </p:nvSpPr>
        <p:spPr>
          <a:xfrm>
            <a:off x="3948726" y="1759105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365603-2051-4370-B083-1B50327693E0}"/>
              </a:ext>
            </a:extLst>
          </p:cNvPr>
          <p:cNvSpPr txBox="1"/>
          <p:nvPr/>
        </p:nvSpPr>
        <p:spPr>
          <a:xfrm>
            <a:off x="5374842" y="1562798"/>
            <a:ext cx="69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8A82E3-440F-4331-8A4E-F0BA2BFC6E06}"/>
              </a:ext>
            </a:extLst>
          </p:cNvPr>
          <p:cNvSpPr txBox="1"/>
          <p:nvPr/>
        </p:nvSpPr>
        <p:spPr>
          <a:xfrm>
            <a:off x="8480921" y="6347824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05DE2C-A0AB-4C6D-B0AA-38097DA51E36}"/>
              </a:ext>
            </a:extLst>
          </p:cNvPr>
          <p:cNvSpPr/>
          <p:nvPr/>
        </p:nvSpPr>
        <p:spPr>
          <a:xfrm>
            <a:off x="4958080" y="1816689"/>
            <a:ext cx="162560" cy="17416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73EE01-0172-4729-8828-58FDBD8B9490}"/>
              </a:ext>
            </a:extLst>
          </p:cNvPr>
          <p:cNvSpPr txBox="1"/>
          <p:nvPr/>
        </p:nvSpPr>
        <p:spPr>
          <a:xfrm>
            <a:off x="4864697" y="1504070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982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310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Block A*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A*</dc:title>
  <dc:creator>Farooq Wani</dc:creator>
  <cp:lastModifiedBy>Farooq Wani</cp:lastModifiedBy>
  <cp:revision>4</cp:revision>
  <dcterms:created xsi:type="dcterms:W3CDTF">2022-04-19T14:42:01Z</dcterms:created>
  <dcterms:modified xsi:type="dcterms:W3CDTF">2022-04-27T12:31:09Z</dcterms:modified>
</cp:coreProperties>
</file>