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9" r:id="rId6"/>
    <p:sldId id="270" r:id="rId7"/>
    <p:sldId id="271" r:id="rId8"/>
    <p:sldId id="272" r:id="rId9"/>
    <p:sldId id="273" r:id="rId10"/>
    <p:sldId id="283" r:id="rId11"/>
    <p:sldId id="274" r:id="rId12"/>
    <p:sldId id="305" r:id="rId13"/>
    <p:sldId id="277" r:id="rId14"/>
    <p:sldId id="278" r:id="rId15"/>
    <p:sldId id="279" r:id="rId16"/>
    <p:sldId id="284" r:id="rId17"/>
    <p:sldId id="285" r:id="rId18"/>
    <p:sldId id="286" r:id="rId19"/>
    <p:sldId id="287" r:id="rId20"/>
    <p:sldId id="288" r:id="rId21"/>
    <p:sldId id="289" r:id="rId22"/>
    <p:sldId id="290" r:id="rId23"/>
    <p:sldId id="292" r:id="rId24"/>
    <p:sldId id="293" r:id="rId25"/>
    <p:sldId id="294" r:id="rId26"/>
    <p:sldId id="295" r:id="rId27"/>
    <p:sldId id="297" r:id="rId28"/>
    <p:sldId id="296" r:id="rId29"/>
    <p:sldId id="299" r:id="rId30"/>
    <p:sldId id="300" r:id="rId31"/>
    <p:sldId id="302" r:id="rId32"/>
    <p:sldId id="304" r:id="rId33"/>
    <p:sldId id="3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28:06.61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1522 1966,'0'-3,"-1"-1,0 0,0 1,0-1,0 0,-1 1,1 0,-1-1,0 1,0 0,0 0,0 0,0 0,-1 0,0 0,1 1,-7-5,-7-5,0 1,-21-11,12 7,6 3,1-1,1 0,0-2,0 0,2 0,0-2,1 0,0-1,2 0,0-1,1 0,0 0,2-2,1 1,0-1,2 0,0-1,1 1,1-1,2 0,-1-35,3 44,-1-18,1 0,1 0,2 0,9-41,-10 65,0-1,1 0,0 1,0-1,0 1,1 0,0 0,1 1,-1-1,1 1,1 0,-1 0,1 0,0 1,0 0,1 0,-1 1,1-1,0 1,0 1,1 0,9-4,-13 6,1 0,-1 0,1 0,-1 1,1-1,0 1,-1 0,1 1,0-1,-1 1,1 0,-1 0,1 0,-1 1,1 0,-1-1,0 1,0 1,0-1,0 1,0-1,0 1,-1 0,0 1,1-1,-1 1,0-1,-1 1,4 4,6 12,-1 0,0 0,-2 1,11 35,-3-5,-1 2,-4 0,-1 0,-3 1,-2 1,-3-1,-4 70,-1-107,0 0,-1 0,-1 0,0 0,-1-1,-1 0,-1 0,-11 20,12-26,0-1,-1 0,0-1,0 0,-1 0,0-1,0 1,-1-2,0 1,0-1,0-1,-1 0,0 0,-14 4,-6 0,-1-1,0-2,0-1,-45 1,-129-9,184 2,0-1,0-1,1-1,0-1,0 0,-34-15,44 15,-1-1,1 0,0 0,1-1,-1-1,1 1,1-2,0 1,0-1,0 0,1-1,1 1,-8-14,2-4,0 1,2-1,1-1,1 0,1 0,1-1,2 0,1 0,2 0,1-33,1 54,1-1,-1 1,2 0,-1 0,1 0,0 0,1 1,0-1,0 1,0 0,1 0,0 1,1-1,-1 1,1 0,0 0,1 1,12-9,7-1,1 0,0 2,51-17,-76 29,42-16,1 3,0 1,1 3,0 1,58-3,-99 12,0 0,1 0,-1 1,0-1,0 1,1 0,-1 1,0-1,0 1,9 5,-11-5,0 0,0 1,0-1,0 1,0-1,-1 1,0 0,1 0,-1 1,0-1,0 0,-1 1,1-1,-1 1,2 4,2 12,-2 0,1 1,-2-1,-1 1,-1-1,0 1,-2 0,0-1,-1 0,-9 30,8-38,0 0,-1-1,-1 1,0-1,0 0,-1-1,-1 1,1-1,-2-1,-15 15,10-12,-1-1,0 0,-1-1,-1-1,1 0,-28 9,2-5,0-2,0-1,-1-3,0-1,-64 0,91-6,0 0,1-1,-1 0,1-1,-28-8,34 7,1 0,0-1,0 0,1-1,-1 1,1-1,0-1,0 1,1-1,0 0,-10-12,3-1,1 0,1-1,0 0,2 0,0-1,1 0,1-1,1 0,-5-39,2-15,2-114,7 176,0 0,1-1,1 1,0 0,0 0,7-18,-6 25,0 0,1 0,0 1,0 0,0-1,0 1,1 1,0-1,1 1,-1 0,1 0,0 0,10-5,-6 3,0 2,1-1,0 1,0 1,1 0,-1 0,1 1,0 0,19-1,-24 4,0 0,0 0,-1 1,1 0,0 0,0 1,-1-1,1 2,-1-1,1 1,-1-1,0 2,0-1,-1 1,1 0,0 0,-1 0,5 7,-1-1,0 1,-1 0,-1 1,0 0,0 0,-1 0,-1 1,0 0,6 24,-6-9,0 1,-2-1,0 49,-3-69,0 1,-1-1,-1 0,1 1,-1-1,-1 0,-4 12,6-18,0 0,0 0,0 0,0 0,0 0,-1 0,1 0,0 0,-1-1,0 1,1 0,-1-1,0 0,0 1,0-1,0 0,0 0,0 0,0 0,0 0,0 0,-1-1,1 1,0-1,0 0,-1 1,1-1,0 0,-1 0,1-1,-3 1,2-2,-1 1,1 0,0-1,0 0,1 1,-1-1,0 0,0-1,1 1,0 0,-1-1,1 1,0-1,0 0,0 0,1 0,-1 0,1 0,-3-6,-2-8,1 0,-5-25,10 38,-6-28,3 0,0-1,3 0,0 1,2-1,1 1,2-1,1 1,2 1,1-1,1 1,2 1,1 0,1 1,2 0,0 1,2 1,2 0,40-43,-36 46,28-24,-42 41,-1 0,1 0,0 1,1 0,-1 1,17-6,-26 11,1-1,0 1,-1-1,1 1,0-1,-1 1,1 0,0 0,0 0,0 0,-1 0,1 0,0 1,0-1,-1 1,1-1,0 1,-1-1,1 1,-1 0,1 0,-1 0,1 0,-1 0,1 0,-1 0,0 1,0-1,1 0,-1 1,0-1,0 1,0 1,3 4,-1 1,-1-1,0 1,0-1,0 1,0 11,3 50,-4 0,-2 0,-4 0,-2-1,-20 83,23-134,-2 12,-11 32,15-54,-1 0,0 0,0 0,0-1,-1 0,0 1,0-2,-1 1,0 0,-5 4,8-8,0 0,-1-1,1 1,-1-1,1 0,-1 0,0 0,1 0,-1-1,0 1,0-1,0 1,1-1,-1 0,0 0,0 0,0 0,1-1,-1 1,0-1,0 0,1 0,-1 0,0 0,1 0,-1 0,1-1,0 1,-1-1,-3-3,-5-5,0 0,0 0,1-1,-14-19,9 8,0-1,1-1,1 0,1-1,2 0,-11-36,16 41,0-1,1 0,1 0,1 0,1-1,1 1,1 0,5-37,-4 51,0 0,1-1,0 1,0 0,1 1,0-1,0 0,0 1,1 0,0 0,0 0,0 1,1 0,0 0,0 0,0 1,9-5,6-2,0 0,1 2,0 0,28-6,-38 12,0 0,0 1,-1 0,25 1,-33 1,-1 0,0 0,1 1,-1-1,0 1,1-1,-1 1,0 0,0 0,0 0,0 0,0 0,0 0,2 2,-3-1,0-1,0 0,-1 0,1 1,0-1,-1 0,1 1,-1-1,1 1,-1-1,0 1,0-1,1 0,-1 1,0-1,0 1,-1-1,1 1,0-1,0 1,-1-1,1 1,-1-1,0 3,-1 1,-1-1,1 1,-1 0,0-1,-1 0,1 1,0-1,-1-1,0 1,0 0,0-1,-1 0,1 0,-10 4,-3 1,1 0,-2-2,-20 5,-20 2,1-2,-1-3,-1-3,1-2,-1-2,-69-10,102 6,1-1,-1-2,1 0,0-2,1-1,-1-1,2 0,0-2,0-1,-29-22,42 27,1 1,0-2,0 1,1-1,0 0,1 0,0-1,0 0,1-1,1 1,-1-1,2 0,0-1,0 1,1-1,0 0,1 1,0-1,1 0,0 0,1 0,1 0,0 0,3-18,23-71,-18 72,-1 0,-1-1,4-50,-11 75,0 1,1-1,-1 0,1 1,0 0,0-1,0 1,1 0,0-1,-1 1,1 0,1 0,-1 0,1 1,3-5,-2 5,-1 0,1 0,0 1,0-1,0 1,0 0,1 0,-1 1,0-1,1 1,-1 0,1 0,0 1,-1-1,6 1,99 3,-85-1,-1-1,1 0,-1-2,1-1,-1 0,31-9,-24 2,-1 1,2 1,-1 1,1 2,37-1,17 4,190 5,-167 8,33 2,602-13,-358-3,-380 2,0 0,0 0,0 1,0-1,0 1,0 1,-1-1,1 1,0-1,0 1,-1 0,1 1,-1-1,0 1,0 0,5 4,-5-2,0 1,1-1,-2 1,1 0,-1 0,1 0,-2 0,1 0,-1 1,0-1,2 11,1 17,-1 1,-2-1,-2 1,0-1,-3 1,-11 58,-5-23,13-51,1 0,0 0,-3 37,7 363,3-203,-3-124,3 105,1-174,1 1,2-1,0 0,14 32,-12-35,-1 1,0 0,-2 0,0 1,3 43,-10-4,-2 1,-3-1,-30 119,36-177,0 0,0 1,-1-1,1 0,-1-1,0 1,1 0,-1 0,-1-1,1 1,0-1,0 0,-1 1,0-1,1 0,-1-1,0 1,0 0,0-1,0 1,0-1,0 0,0 0,0 0,-1-1,-4 1,-10 1,1-1,-2-1,-32-4,11 1,-587 0,338 5,132 11,26-1,70-10,-148 12,99-6,82-7,1 0,0 2,-49 11,28-2,0-3,-1-1,-1-3,1-1,-63-5,86 1,6 1,0-1,0-2,0 0,-33-8,49 9,-1 0,1 0,0-1,0 0,0 0,0 0,0 0,1-1,-1 0,1 1,0-1,-1 0,1-1,1 1,-1 0,0-1,1 0,0 0,0 1,0-1,0-1,0 1,1 0,0 0,0 0,-1-9,0-21,3-48,0 53,-1 0,-5-46,-7-37,5 0,8-127,1 82,-2 142,4-173,0 148,1 1,18-68,-9 51,-10 35,1 1,1 0,1 1,10-21,-2 7,18-57,-21 55,25-53,-32 80,2-1,-1 1,1 0,0 0,0 1,1 0,0 0,1 1,-1 0,1 0,0 1,1 0,-1 1,1 0,12-3,20-6,1 2,51-5,-88 15,66-7,123 3,25-2,485-11,-462 20,-161-4,-35 1,0 1,63 8,-104-8,0 1,0 0,0 1,0-1,0 1,0 0,-1 0,1 1,-1 0,0 0,1 0,-1 1,-1-1,1 1,0 0,-1 1,0-1,0 1,0 0,-1 0,0 0,0 0,0 1,0-1,2 9,0-1,-1-1,-1 1,0 0,0 0,-2 1,1 13,-2-23,0 0,0 0,-1 0,0 1,0-1,0 0,0 0,-1 0,1 0,-1-1,0 1,0 0,0-1,-1 1,1-1,-1 0,0 0,0 0,0 0,0 0,-1-1,1 1,-5 2,-1-1,0 0,0-1,0 0,-1 0,1-1,-1 0,-11 1,-72-1,65-2,-951-6,898 5,-91 3,162 0,0 0,0 0,0 1,1 0,-1 1,1 0,0 0,0 1,0 0,-9 8,-12 10,-36 37,58-52,-144 164,96-104,-30 46,45-59,23-29,2 0,0 1,-19 47,-25 91,48-128,11-34,-7 20,0 0,2 1,1 0,-5 45,10-63,0 0,0 0,0-1,1 1,0 0,0 0,0-1,1 1,0-1,0 0,0 1,1-1,0 0,0 0,0 0,0-1,1 1,0-1,0 0,0 0,0 0,1 0,-1-1,1 0,0 0,0 0,6 2,58 22,2-2,128 26,-118-37,1-3,0-4,107-5,245-34,-232 13,-3 15,-11 2,-170 0,0-1,0 0,0-1,0-1,0-1,25-12,-34 14,0 0,0-2,-1 1,1-1,-1 0,-1 0,1-1,-1 0,0-1,-1 1,0-1,0-1,8-14,-4-2,-1 0,0 0,-2-1,-1 0,-1 0,-1-1,0-28,-4 40,-1 1,0-1,-1 1,0-1,-1 1,-7-19,7 24,-1 1,1 0,-2 0,1 1,-1-1,0 1,-1 0,0 0,0 1,0 0,-10-7,10 8,-1 1,0 0,0 1,-1-1,1 1,-1 1,1 0,-1 0,-13-2,-8 2,-38 1,37 1,-20 0,-1 3,0 1,-56 14,84-13,-1 1,1 1,1 1,-1 2,1 0,1 1,0 1,-35 26,50-32,0 0,0 0,0 1,1 0,0 0,0 0,-6 12,10-16,-1-1,1 1,0-1,0 1,0-1,1 1,-1 0,1-1,-1 1,1 0,0 0,0-1,0 1,0 0,1 0,-1-1,1 1,-1 0,1-1,0 1,0-1,0 1,1-1,-1 1,0-1,1 0,2 3,2 0,1 0,-1-1,1 0,0 0,0 0,0-1,0 0,1-1,-1 1,1-2,9 2,6 1,0-2,38 0,-31-4,-1-1,0-1,0-1,0-2,0-1,36-15,-44 14,-1-1,0 0,-1-1,0-2,0 1,-2-2,0-1,0 0,14-18,-23 22,0-1,0 0,-2 0,1 0,-2-1,0 0,0 0,-1-1,-1 1,4-27,-4 6,-2 0,-1 0,-5-43,5 73,-1 0,1 0,0-1,-1 1,0 0,0 0,0 0,-1 0,1 0,-1 1,0-1,0 0,0 1,-1-1,1 1,-1 0,0 0,0 0,0 0,0 0,-1 1,1-1,-1 1,1 0,-1 0,0 0,0 0,1 1,-1 0,-1 0,-6-1,-37-3,-1 2,0 3,-49 5,15-1,67-3,1 1,0 0,0 1,0 0,0 1,1 1,-1 0,1 1,-23 14,19-8,0 0,1 2,1 0,0 1,1 0,-17 23,29-35,1 0,0 0,0 0,0 0,0 0,0 1,1-1,-1 1,1 0,-1 5,2-8,0 0,0 1,0-1,0 0,1 1,-1-1,0 0,1 1,-1-1,1 0,0 0,-1 0,1 1,0-1,0 0,-1 0,1 0,0 0,0 0,0-1,0 1,0 0,1 0,-1-1,0 1,0 0,0-1,1 1,-1-1,0 0,1 1,1-1,9 3,-1-1,1 0,-1-1,1 0,0-1,-1 0,1-1,16-4,12-3,41-15,-52 13,25-5,14-5,67-30,-114 41,0-2,-1 0,0-1,-1-1,0-1,-1 0,20-22,-24 21,1 0,28-20,-39 32,1-1,0 1,0 0,1 0,-1 1,1 0,-1 0,1 0,0 1,-1-1,1 1,0 1,11-1,-15 2,1-1,-1 1,0 0,1-1,-1 1,0 1,0-1,0 0,1 0,-1 1,-1-1,1 1,0 0,0-1,-1 1,1 0,-1 0,1 0,-1 0,0 0,0 1,0-1,0 0,0 0,0 1,-1-1,1 5,5 18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7:20.58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3301 2544,'0'-1092,"-2"1045,-9-51,-2-35,11 71,-12-66,6 40,3-1,6-89,1 47,-1 117,0-1,1 0,1 1,0-1,7-20,34-69,-29 70,20-58,-33 84,2-6,0 0,0 0,2 1,11-23,-16 34,0 0,0 0,1 0,-1 0,0 0,1 1,-1-1,1 0,0 1,0-1,0 1,-1 0,1 0,0-1,0 1,1 0,-1 1,0-1,0 0,0 1,1-1,-1 1,0-1,0 1,1 0,-1 0,0 0,1 1,-1-1,0 0,0 1,1 0,-1-1,0 1,0 0,0 0,0 0,2 1,1 2,0 0,0-1,0 2,-1-1,0 0,0 1,0 0,0 0,-1 0,0 0,0 0,0 1,-1 0,1-1,1 9,2 12,0 0,3 35,1 6,8 5,-10-46,-2 0,0 0,3 53,-10 468,-2-504,-1-1,-16 67,11-65,1 0,-1 55,10 488,-2-572,0-1,0 0,-1 0,-1 0,0 0,-1 0,-1-1,0 1,-8 12,10-18,-1-1,-1 0,0-1,1 1,-2-1,1 0,-1 0,0 0,0-1,-1 0,1 0,-1-1,0 0,-1 0,1 0,-16 4,-13-1,-1-2,0-2,1-1,-47-3,35 0,-2500-4,2061 5,2531 0,-2037-1,1 0,-1-1,0 1,0-1,1-1,-1 0,12-6,28-10,43 0,50-15,-114 25,146-53,-145 51,-1-1,-1-2,0-1,28-21,-44 27,-1 0,0-1,0 0,-1 0,-1 0,0-1,0 0,-1-1,0 1,-1-1,0 0,-1 0,2-13,-5 23,1-1,-1 1,0-1,0 1,0 0,0-1,-1 1,1-1,0 1,-1 0,0 0,1-1,-1 1,0 0,0 0,-1 0,1 0,0 0,-1 0,1 0,-1 0,1 0,-1 1,0-1,0 0,0 1,0 0,0 0,0-1,-3 0,-6-2,0 1,0 0,-1 0,1 1,-16-1,-331-4,240 9,-1157 4,1243-8,32 2,0 0,0 0,0 0,1 0,-1 0,0 0,0 0,0-1,1 1,-1 0,0 0,0 0,0 0,1 0,-1-1,0 1,0 0,0 0,0 0,0 0,0-1,1 1,-1 0,0 0,0 0,0-1,0 1,0 0,0 0,0-1,0 1,0 0,0 0,0 0,0-1,0 1,0 0,0 0,0-1,0 1,0 0,0 0,0 0,-1-1,1 1,0 0,0 0,0 0,0 0,0-1,-1 1,1 0,0 0,0 0,0 0,0 0,-1-1,1 1,0 0,0 0,0 0,-1 0,1 0,0 0,0 0,-1 0,1 0,0 0,-1 0,13-7,-1 0,1 0,1 2,-1 0,1 0,0 1,14-3,-7 1,356-78,7 27,202-40,-271 17,-287 70,-27 9,0 1,0 0,0 0,0-1,0 1,0 0,0 0,0 0,0-1,0 1,0 0,0 0,0 0,0-1,0 1,-1 0,1 0,0 0,0-1,0 1,0 0,0 0,0 0,-1 0,1-1,0 1,0 0,0 0,-1 0,1 0,0 0,0 0,0 0,-1 0,1-1,0 1,0 0,-1 0,1 0,0 0,0 0,0 0,-1 0,1 0,0 0,0 1,-1-1,1 0,0 0,0 0,-1 0,-61-2,50 2,-1122 4,-248-1,1346-4,7 2,1-1,-1-2,1-1,-52-11,65 5,15 9,0 0,0-1,0 1,0 0,0 0,0-1,0 1,0 0,0 0,0-1,0 1,0 0,0-1,0 1,0 0,0 0,0-1,0 1,0 0,0 0,0-1,0 1,1 0,-1 0,0-1,0 1,0 0,0 0,1-1,-1 1,0 0,0 0,1 0,-1 0,0-1,7-2,0-1,0 1,0 1,1-1,-1 1,10-1,753-119,-740 118,515-64,-540 68,0-1,0 1,0-1,-1 0,1-1,0 1,4-3,-12 3,-1 0,0 0,1 1,-1-1,0 1,0 0,1 0,-1 0,-4 2,-439 47,138-9,260-39,48-1,1 0,0 0,0 0,0 0,0 0,0 0,-1 0,1 0,0 0,0 0,0 0,0 0,0 0,-1 0,1 0,0 0,0 0,0 0,0 0,0 0,0 0,-1-1,1 1,0 0,0 0,0 0,0 0,0 0,0 0,0 0,0-1,0 1,0 0,0 0,0 0,-1 0,1 0,0-1,0 1,0 0,0 0,0 0,0 0,0 0,0-1,0 1,1 0,-1 0,0 0,0 0,0 0,0-1,0 1,0 0,0 0,0 0,0 0,0 0,0 0,0 0,1-1,-1 1,0 0,23-13,59-19,1 3,119-23,33-11,-210 53,-19 2,-8 7,0 0,0 0,0 0,-1 0,1 0,0 0,-1 0,1 1,-1-1,1 1,-1 0,1 0,-4 0,-126-5,-204 18,158-3,146-9,23-5,14 1,1 0,-1 1,1-1,-1 1,1 0,6-1,435-110,3-2,-344 78,-79 20,-27 17,0 0,0-1,1 1,-1 0,0 0,0-1,0 1,1 0,-1 0,0-1,0 1,0 0,0-1,0 1,0 0,0-1,0 1,1 0,-1-1,0 1,0 0,-1-1,1 1,0 0,0 0,0-1,0 1,0 0,0-1,0 1,0 0,-1-1,1 1,0 0,0 0,0-1,-1 1,1 0,0-1,-5-1,0 0,1 0,-1 0,0 1,0 0,0 0,0 0,-6 0,-132-10,-206 11,146 3,184-3,4 1,0-1,0 0,0-2,-1 0,-27-7,42 9,0 0,0-1,0 1,-1 0,1-1,0 1,0-1,0 1,0-1,1 0,-1 1,0-1,0 0,0 0,0 1,1-1,-1 0,0 0,1 0,-1 0,1 0,-1 0,1 0,-1 0,1 0,0 0,-1-1,1 1,0 0,0 0,0 0,0 0,0 0,0-1,0 1,0 0,1 0,-1 0,0 0,1 0,-1 0,1 0,-1 0,1 0,0-1,3-3,-1 0,1 0,0 0,0 1,1 0,-1 0,11-7,34-18,1 2,88-32,-59 26,-43 17,-7 5,-1-1,-1-2,40-25,-66 38,1 0,-1 0,0-1,1 1,-1 0,0 0,0-1,0 1,0-1,0 1,0-1,1-2,-2 3,0 1,0-1,0 1,0-1,0 1,0-1,0 0,0 1,0-1,-1 1,1-1,0 1,0-1,0 1,-1-1,1 1,0-1,0 1,-1-1,1 1,-1 0,1-1,0 1,-1-1,0 0,-4-1,1 0,-1 0,0 0,1 1,-1-1,0 1,-6-1,-52-6,-80 0,22 2,80 3,-61-7,91 8,-1-1,1 0,0 0,0-1,0-1,-15-8,23 11,0-1,0 1,0-1,0 0,0 0,0 0,1-1,0 1,0 0,0-1,0 0,0 1,0-1,1 0,0 0,0 0,0 0,0 0,1 0,0-8,-1 7,1 1,0-1,-1 0,0 0,0 1,-1-1,1 1,-1-1,0 1,0-1,-1 1,1 0,-1 0,-5-5,-9-5,-1 2,0 0,-1 1,0 1,-1 1,-30-10,42 16,8 3,0 0,0 0,0 0,0 0,0 0,0 0,0 0,0-1,0 1,0 0,0 0,0 0,1 0,-1 0,0 0,0 0,0 0,0-1,0 1,0 0,0 0,0 0,0 0,0 0,0 0,0 0,0 0,0-1,0 1,0 0,0 0,0 0,-1 0,1 0,0 0,0 0,0 0,0-1,0 1,0 0,0 0,0 0,0 0,0 0,0 0,-1 0,1 0,0 0,0 0,0 0,0 0,0 0,0 0,0 0,0 0,-1 0,1 0,0 0,0 0,0 0,0 0,16-3,25 0,1093 4,-473 1,-569-3,115 3,-171 3,59 17,-66-14,0-2,0 0,44 1,61-9,70 3,-196 0,0 1,0 0,0 0,-1 1,1 0,-1 0,0 1,0 0,0 0,0 0,-1 1,0 0,0 1,0-1,0 1,-1 0,9 14,-7-9,0 0,-1 0,0 1,-1-1,0 1,-1 1,0-1,-1 1,0-1,1 20,-6 219,-1-92,5-118,-2 35,0-69,-1 0,0-1,0 1,-1 0,1-1,-2 1,1-1,-5 8,6-11,0-1,-1 0,0 1,1-1,-1 0,0 0,0 0,0 0,0-1,-1 1,1-1,0 1,-1-1,1 0,-1 0,1 0,-1 0,0 0,-3 0,1 0,0-1,0 0,0 0,0-1,0 1,0-1,0 0,0-1,-9-3,-1-2,0 0,0-2,1 0,0 0,-16-15,19 14,1 1,1-2,-1 1,1-1,1 0,0-1,1 0,0-1,1 1,0-1,1 0,-4-18,4 13,-1 0,-1 0,0 0,-14-23,17 35,0 0,0 0,-1 1,0 0,0-1,0 2,0-1,-1 0,0 1,0 0,0 1,-1-1,1 1,-14-4,-16-1,-1 2,0 1,0 2,-73 4,60 0,-2340 2,2385-3,0 0,0 0,0 0,0 0,0 1,0 0,0 0,0 0,0 1,1 0,-1 0,0 0,1 0,0 1,-1-1,1 1,0 0,0 0,1 1,-1-1,1 1,0 0,-1 0,2 0,-1 0,0 1,1-1,0 1,0-1,0 1,-1 9,1-11,1 0,0 1,1-1,-1 0,0 0,1 1,0-1,0 0,0 1,0-1,0 0,1 1,0-1,-1 0,1 0,0 1,1-1,-1 0,0 0,1 0,0 0,0-1,0 1,0 0,0-1,0 1,1-1,-1 0,1 0,-1 0,1 0,0 0,0-1,0 1,0-1,4 2,17 3,1-1,0-1,1 0,-1-2,41-2,-26 0,697-2,-255-2,772 5,-1223-2,0 2,0 1,-1 2,1 1,-1 1,0 1,53 22,-79-27,0 0,0 1,0-1,0 1,0 0,-1 0,1 0,-1 1,0-1,0 1,0 0,0 0,-1 0,0 0,0 0,0 1,0-1,0 1,-1-1,0 1,0-1,0 1,-1 0,1-1,-1 1,0 0,-1 0,1-1,-1 1,0 0,0-1,0 1,-1-1,0 1,0-1,0 0,0 0,0 0,-1 0,0 0,0 0,0-1,0 1,-1-1,1 0,-1 0,0 0,0 0,0-1,0 0,-5 2,-33 14,-2-2,0-1,-1-3,0-2,0-2,-65 4,-118 0,-99 1,202-15,-230-33,234 16,-1 5,-141 2,112 12,-192 8,311-6,1 2,-51 13,66-12,0 0,1 1,0 1,0 0,1 1,-26 20,7-5,-62 33,64-40,1 2,-47 36,74-52,0 0,1 1,-1-1,1 0,0 1,-1 0,1-1,0 1,1 0,-1 0,0 0,1 0,0 1,0-1,0 0,0 0,0 1,1-1,-1 1,1-1,0 0,0 1,0-1,1 4,1-2,0 0,0 0,0 0,0 0,1-1,0 0,0 1,0-1,1 0,-1 0,1-1,0 1,0-1,0 0,7 4,8 4,0-1,0-1,1-1,1 0,41 8,-9-5,67 3,539 14,600-29,-1187 0,0-4,97-18,-88 2,-62 15,1 0,0 1,0 1,1 1,-1 0,27 2,-43 2,0 0,0 0,0 0,-1 1,1-1,-1 1,1 0,-1 0,0 0,1 1,-1-1,0 1,-1 0,1 0,0 0,-1 0,1 0,-1 1,0-1,2 7,2 3,0 0,-1 0,-1 0,5 22,-8-23,0 0,0 0,-1-1,-1 1,0 0,0 0,-1-1,-1 1,0-1,0 0,-2 0,-9 21,1-9,0-1,-1-1,-2 0,-34 37,41-51,0-1,0 1,0-2,0 1,-1-1,0-1,0 0,-15 4,-20 9,19-7,0 0,-1-2,0-1,0-1,-53 4,-142-8,129-4,-1097-1,804 3,347-1,0-3,1-1,0-2,0-1,-71-26,101 30,0 1,0-1,0 0,1 0,-1-1,1 0,0-1,1 1,-11-12,13 13,1-1,0 1,0-1,0 1,1-1,0 0,0 0,0-1,0 1,1 0,0-1,0 1,0 0,0-1,1 1,1-7,-1 10,0-1,1 1,0 0,-1 0,1 0,0-1,0 1,0 0,1 0,-1 0,0 1,1-1,-1 0,1 0,0 1,-1-1,1 1,0 0,0-1,0 1,0 0,0 0,0 0,0 0,1 1,-1-1,0 0,0 1,5-1,8-1,0 1,0 0,22 2,-30-1,39 4,0 1,0 3,73 21,132 58,-130-42,68 19,218 42,-170-66,-178-31,12 5,-2 4,131 50,-149-51,0-3,75 10,38 10,236 109,-363-131,1-2,-1-1,2-2,57 3,87-6,-146-4,-1257 0,1168 2,-55 10,-40 2,-465-14,290-1,294 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8:16.11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2.9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5.26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8:16.11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2.9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5.26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20:45.35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2.9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0:19:49.810"/>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5.26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21:01.65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2.9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5.26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0:40.66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1:14.43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9:25.26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0:40.66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0.25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1,'4'3,"-1"-1,0 1,1-1,-1 0,1 0,0 0,-1-1,1 1,0-1,0 0,0 0,7 1,52 2,-48-4,45 4,92 18,-53-5,-7-9,176-5,-128-6,2008 3,-2125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1:14.43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0:40.66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1:14.43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02.606"/>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02.606"/>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38.033"/>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1.429"/>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5.688"/>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3.10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0 133,'0'-2,"0"1,1 0,-1 0,0-1,1 1,-1 0,1 0,-1 0,1-1,-1 1,1 0,0 0,0 0,-1 0,1 0,0 0,0 0,0 1,0-1,0 0,0 0,0 1,0-1,1 1,0-1,33-10,-32 11,48-9,0 3,53 0,109 8,-73 0,1727-2,-1611-20,-222 16,9-2,44-14,-54 11,0 2,58-5,-3 11,-59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8.760"/>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7:16.795"/>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7:20.794"/>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47:00.0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208 5,'-59'61,"50"-53,0 0,0 0,-1-1,1 0,-2-1,1 0,-1-1,0 0,0-1,0 0,-21 4,27-7,22-6,32-9,566-102,-587 110,-51 4,-8 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47:02.1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1504 0,'-80'0,"-547"21,410-6,-85 11,289-24,-11 1,0 1,-43 13,60-15,1 1,-1 0,1 0,0 0,0 1,0 0,1 0,-1 0,1 1,0 0,0 0,0 0,1 1,-5 7,-5 14,-17 48,14-29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47:02.73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812 55,'-16'-1,"0"-1,-27-5,2 0,-241-25,197 26,-115 8,189-1,-1 0,1 1,0 1,-13 4,19-6,1 1,0 0,0 0,0 0,0 0,0 1,0-1,0 1,1 0,-1 0,1 1,-5 5,8-8,-1-1,1 1,-1 0,1-1,0 1,-1 0,1 0,0-1,-1 1,1 0,0 0,0 0,0-1,0 1,0 0,0 0,0 0,0 0,0-1,0 1,1 0,-1 0,0 0,0-1,1 1,-1 0,0 0,1-1,-1 1,1 0,-1-1,1 1,-1-1,1 1,0 0,0 0,3 1,0 1,0-1,0 0,0 0,1-1,6 3,26 4,1-1,-1-2,70 1,-67-5,493 5,-244-10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47:04.0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2713 1821,'-2'-2,"0"-1,0 1,-1-1,1 1,-1 0,1 0,-1 0,0 0,0 1,0-1,0 1,0-1,0 1,0 0,-1 0,1 1,-4-1,-2-2,-58-12,-107-11,33 7,68 7,-884-130,866 130,0-3,-111-34,112 25,-76-27,148 44,0-1,0-1,1-1,0 0,0-1,-24-22,34 25,0 0,0 0,1-1,0 0,0 0,1-1,-8-19,-21-79,14 39,-8-8,8 24,3 0,-14-71,21 69,2-1,3 1,3-1,2 0,8-61,-4 99,0 0,2 1,0-1,1 1,0 1,2-1,0 2,1-1,0 1,13-14,8-5,0 1,65-51,-95 83,2-1,0-1,0 1,0 0,0 0,0 0,0 1,4-2,-6 3,0 0,0-1,0 1,0 0,-1 0,1 0,0 1,0-1,0 0,0 0,0 0,0 1,-1-1,1 0,0 1,0-1,-1 1,1-1,0 1,0-1,-1 1,1 0,-1-1,1 1,0 0,-1-1,1 1,-1 0,0 0,1-1,-1 1,0 0,1 0,-1 0,0 1,5 16,-1 0,-1 1,0 0,-2 0,0 0,-3 26,2-36,-7 164,-8-1,-49 224,28-247,29-125,-2 1,-1-2,-23 42,31-61,0-1,0 0,-1 0,1 0,-1 0,0 0,-4 4,6-7,0 1,-1 0,1-1,0 1,0 0,0-1,0 0,-1 1,1-1,0 0,-1 0,1 1,0-1,0 0,-1 0,1 0,-2-1,0 0,0-1,0 0,0 1,1-1,-1 0,0-1,1 1,0 0,0-1,-1 1,1-1,1 0,-1 1,0-1,1 0,-1 0,1 0,-1-4,-81-238,54 148,-35-122,-24-75,74 255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47:05.11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1524 28,'0'-2,"-1"1,1 0,-1 0,0 0,0 1,1-1,-1 0,0 0,0 0,0 0,0 1,0-1,0 0,0 1,0-1,0 1,0-1,0 1,0 0,-1-1,1 1,0 0,0 0,0 0,-1 0,1 0,0 0,-2 1,-4-2,-301-10,218 11,-965 1,1021-1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47:06.05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1,'22'0,"38"0,32 0,22 0,10 0,1 0,-2 0,-19 0,-12 0,-19 0,-20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47:07.01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7.26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0 109,'3180'0,"-3164"0,0-1,1-1,27-6,-39 7,0 0,0-1,-1 1,1-1,0 0,-1-1,1 1,-1-1,0 0,1 0,-1 0,-1 0,1-1,0 0,5-8,-8 12,-1-1,1 0,-1 0,0 0,1 0,-1 0,0 1,1-1,-1 0,0 0,0 0,0 0,0 0,0 0,0 0,0 0,0 0,0 0,0 0,-1 0,1 0,0 0,0 0,-1 1,0-2,0 0,0 1,-1 0,1 0,-1-1,1 1,-1 0,1 0,-1 0,1 0,-1 1,0-1,-2 0,-6-2,0 1,0 0,-17 0,24 2,-25-2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0:40.66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31:14.43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02.606"/>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38.033"/>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1.429"/>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5.688"/>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8.760"/>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7:16.795"/>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7:20.794"/>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50.17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0 107,'29'-1,"43"-8,8-1,140 2,162-16,-285 9,5-1,0 3,117 2,527 14,-411-4,-294 3,55 9,24 3,76-15,60 3,-250-1,1 0,-1 0,1 1,-1 0,0 1,0-1,0 1,0 0,0 0,-1 1,1 0,-1 0,0 0,0 1,-1-1,1 1,-1 0,0 1,-1-1,1 1,-1-1,0 1,4 10,-1 1,0 0,-1 1,0 0,-2 0,0 0,-1 0,0 24,-2-7,-3 82,2-110,0 0,0 0,-1-1,0 1,0-1,-1 0,1 0,-2 1,1-2,-1 1,1 0,-1-1,-1 0,1 1,-1-2,-10 9,4-5,1-1,-2 0,1-1,-1 0,0-1,0 0,-23 5,-4-2,0-1,-66 1,-81-9,65-2,-2082 3,2197 1,0-1,0 0,0-1,0 0,0 0,1 0,-1 0,-9-5,13 5,0-1,-1 1,1-1,0 0,0 1,0-1,0 0,1-1,-1 1,1 0,-1 0,1-1,0 1,-1-1,1 1,1-1,-1 1,0-1,1 0,-1 1,1-4,-1 2,1 0,0 1,0-1,0 0,0 0,0 1,1-1,0 0,0 1,0-1,0 1,1-1,-1 1,1 0,3-6,0 3,-1 1,1 0,-1 1,1-1,1 1,-1 0,1 0,6-4,9-2,-1 2,1-1,1 2,29-6,0 3,1 3,80-3,109 14,-89 0,604-4,-533-13,6-1,-105 17,129-5,-238 0,1 0,-1-1,0-1,14-5,-67 2,-45-2,-150-9,-1732 19,1950 1,1 0,0 1,0 0,0 2,0-1,0 2,1-1,0 2,0 0,1 1,0 0,0 0,-20 20,28-23,1-1,0 1,0-1,1 1,-1 0,1 0,0 0,0 1,1-1,0 0,0 1,0-1,0 1,1-1,0 7,0-5,0-1,-1 1,0-1,0 0,0 0,-1 1,0-1,0 0,-5 10,4-12,-1-1,1 1,0-1,-1 0,0 0,0 0,0-1,0 1,0-1,0 0,-1 0,1-1,-1 1,-4 0,5-1,0 0,0 0,0 0,0 1,0-1,0 1,0 0,1 0,-1 1,1-1,-1 1,1-1,0 1,0 0,0 0,1 1,-1-1,1 0,-3 6,1 2,2 0,-1-1,2 1,-1 0,2 0,-1 0,1 0,1-1,2 17,4 11,15 46,-12-43,-2 0,-2 0,-1 1,-3 0,-1 0,-6 62,2-87,-1 0,-1-1,0 0,-13 27,0 4,17-46,-2 7,1-1,-1 1,1-1,1 1,-1 0,1 10,1-17,0 1,0 0,1 0,-1-1,0 1,1 0,0 0,-1-1,1 1,0 0,0-1,0 1,0-1,0 1,0-1,0 0,0 1,1-1,-1 0,1 0,-1 0,1 0,-1 0,1 0,-1 0,1-1,0 1,-1-1,1 1,0-1,0 1,0-1,2 0,32 4,0-2,71-6,-21 0,766 4,-688-13,5-1,-118 15,0-3,71-11,-56 4,0 4,126 6,-76 1,774-2,-880 0,1 0,0 0,-1-1,1-1,-1 0,14-5,-21 6,1 0,-1-1,0 0,0 0,0 0,0 0,0 0,0-1,0 1,-1-1,1 1,-1-1,0 0,0 0,0 0,0-1,0 1,-1 0,0-1,1 1,0-8,1-9,-1 0,-1 0,-1-1,-3-32,0 0,2 45,1 0,-1 0,0 0,0 0,-1 1,0-1,0 0,-1 1,0 0,-1-1,1 1,-1 1,-1-1,1 1,-1-1,0 1,-1 0,1 1,-1 0,0-1,-1 2,1-1,-1 1,0 0,0 0,0 1,0 0,-1 0,1 1,-1 0,-8-1,-13 2,1 1,-1 1,1 1,-35 8,-47 4,19-11,27-1,-100 15,-212 32,-149-37,314-15,-909 3,1112 0,0 0,0 0,0-1,-14-3,22 4,-1 0,1 0,0 0,0 0,0 0,0 0,0 0,0 0,0 0,-1 0,1 0,0 0,0 0,0-1,0 1,0 0,0 0,0 0,0 0,-1 0,1 0,0 0,0 0,0 0,0-1,0 1,0 0,0 0,0 0,0 0,0 0,0 0,0-1,0 1,0 0,0 0,0 0,0 0,0 0,0 0,0-1,0 1,0 0,0 0,0 0,0 0,0 0,0 0,0-1,0 1,1 0,-1 0,0 0,0 0,0 0,0 0,0 0,0 0,0 0,0 0,1 0,-1-1,0 1,0 0,0 0,0 0,14-6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02.606"/>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38.033"/>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1.429"/>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5.688"/>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5:48.760"/>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7:16.795"/>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37:20.794"/>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04.09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0 528,'5'0,"1"-5,4-5,10-2,5 2,8-6,2-6,0 2,3 4,-1 0,-2-2,-2-1,-3 1,-2 5,-5-1,-3 3,0-2,1 2,2 2,1 4,1 1,5 3,2-4,0-6,-1 0,-2 1,4 3,0 2,-4-3,-5 1,5 1,0 2,0 1,0 2,4-9,5-2,0 1,-1 3,-3-3,-3 1,3 3,4 2,4-3,5 1,-2 0,-4 3,0-3,6-6,9-3,-1-1,-1 4,0 4,-6 3,-6 2,-1 3,-3 1,-4 0,-3 1,2 0,0-1,-2 1,0-1,-3 0,0 0,-1 0,-1 0,0 0,0 0,4 0,2 0,0 0,3 5,0 1,-1 4,2 5,4 4,0-1,-3-3,-3 0,-2-3,-3 1,-2-1,-1-3,4 5,2 6,-1-1,-1-4,0 1,-2 1,3 2,2-1,-2 0,9 10,1 1,-7 0,-8-1,-4-1,-2 0,-4-5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09.30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189 1,'4'0,"7"0,1 8,-2 9,7 4,4 13,-1 5,1 0,-4 3,0 2,7-1,7 1,7 2,3-3,-2-4,1-8,7-6,-4-2,-5-1,-4-3,-4-2,-7 2,1-3,2 0,-4 7,-1-1,4 1,8-5,2-4,4 4,-1-1,-1-4,1 1,4-2,-6 1,-5-2,7-2,5 6,-1 1,-2 1,1-1,-3-4,-3-4,2-3,-1-3,6-1,1-2,-3 1,1-1,-2 0,-3 1,1-1,-1 1,-3 0,3 0,-1 0,3 0,3-4,9-2,0 0,0-3,1 0,-4 2,-1-8,-8-5,-2-4,1 3,0 4,2-4,4-2,-6-2,-5 3,-3 1,-2-1,-6 0,3 3,1 1,1-2,1-2,0 4,-5-1,-1 4,9-9,4-1,4 4,2 2,-8-2,-3-1,-4-1,0-1,0-10,-1 1,1 1,-4 2,-6 2,-14 5,-12 12,-13 15,-11 13,-4 7,-5 9,-3-2,6-1,1-1,-1 3,1 0,4-4,3-4,3 0,2-5,1-1,-4 0,-9 3,-3 1,1-2,4-6,4 1,-1 1,-4 2,0-1,-2 0,-3-2,-7 1,1-3,-1 1,4-1,6 0,1 0,-2-4,2-3,-1-2,2-3,-6 4,0 1,4-1,4-1,4-1,3-2,-2 0,0-1,-4 0,0 0,-3 0,-3-1,0 1,-1 0,3 0,-2 0,2 0,4 0,3 0,-1 0,0 0,2 0,2 0,1 0,1 0,1 0,1 0,0 0,1 0,-6-4,-1-2,1-4,-9-10,-1 0,2-3,2 4,0 0,5-1,4 3,-2-5,4-3,2 3,-4 1,2-1,-2-1,-1-1,-5-5,-1-3,1 5,6 2,4 1,1 5,0-8,0-9,-1 3,-1 2,4 1,6 3,4-4,6-2,2 2,3 14,0 14,10 22,8 12,5 9,-2 2,0-5,2-5,-4-4,4-1,3-2,-4 0,0 0,4 0,7 1,7-1,5 10,5-1,-3-7,-4-8,-6-2,-4-5,1 1,0 2,2 3,0-2,-2-3,6-4,6 1,4 3,2 5,2 2,0 3,-5-2,-2-5,-4-6,0-3,5-4,-1 2,6 1,-3-2,-5 0,4-2,-3-1,0 0,1-1,6 0,7 0,-2 0,-6-1,-4 1,-5 0,-5 0,-1 0,-2 0,7-4,0-7,-2-5,1 0,-3 3,-2-1,-4 2,7-6,1 0,2-2,-1 4,-3-1,-4 2,-3 5,-3-1,4-3,0-4,-1 2,4-2,-1-2,-5-1,-3-3,-2 0,0 3,-5 0,-5 0,-5-1,0 3,-1 1,2-2,4-1,0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06.86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29,'12'-5,"1"0,-1 1,1 0,0 1,0 1,19-2,84 3,-71 2,151-3,216 5,-277 9,18 1,79 3,-103-5,-59-3,115 29,-110-20,-10-7,0-3,1-2,111-8,-46 0,659 3,-728 4,-35 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13.05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3274 525,'0'-5,"0"-5,-5-2,-5-2,-1-4,-4 1,-3 0,1-8,-1 2,-2 4,-2 1,-1 0,-2 1,-1 1,0 2,-14 0,-13-8,-2-3,-1 1,5 6,2 5,0 6,5-2,0 2,-5-7,-4-2,3-1,2 0,3 5,-3-1,-2 2,-3 3,5 2,0 3,5 2,0 1,4 0,3 0,4 1,2 0,-6-1,-7 0,1 0,-12-4,0-2,0 0,0 2,4 1,8 1,5 1,5 0,3 1,-2 0,-4 1,-6-1,-1 0,-5 0,0 0,4 0,-5 0,2 0,0 0,3 5,4 5,5 1,4 0,2-4,1-2,1-1,1-3,0-1,-1 5,1 1,-1 3,0 10,-14 11,-4-1,-3 0,1-1,5-4,8-3,7-5,2 0,1-3,0 0,0-1,-2 1,1 3,-2 3,0 4,4 1,2 1,-5-3,15-10,9-12,14-9,18-14,18-10,4-5,2-5,5 1,-3 7,-6 10,-4 9,-1 7,1 5,6-1,7 1,2 0,9 1,5-7,-1-3,-9 2,-2-3,1 2,-2 3,3 2,-2-1,2 0,3 2,-2 1,7 3,7 0,0 2,-1 0,3 0,-7 0,-4 1,-9-1,-2 0,-3 0,-2 0,-6 0,-3 0,-5 0,-5 0,-4 0,1 0,-1 0,3 5,0 1,2-1,5 0,-2 2,6 1,9 3,-2 0,0 7,-5 5,-7-2,-5-4,-1-1,-7 2,-7 6,-8 9,-2-2,2-2,-2-1,-3-1,-3-1,-6-8,-13-9,-22-18,-9-8,-7-5,-3-4,-5-11,2 2,7 1,-2 3,-1 6,-4-1,2 3,7 6,2 6,-5 0,-1 3,2 1,-3 3,-1 2,-1-3,5-1,2 1,5 1,0 1,4 1,-1 1,1 1,0 0,-3 1,-4-1,2 0,5 0,3 0,0 0,-4 0,1 0,-6 0,-4 0,-4 0,4 0,5 0,2 0,3 0,-1 0,-2 0,1 0,4 0,-1 0,1 0,-2 0,2 0,2 0,-2 0,2 0,1 0,-2 0,-3 0,-5 0,1 0,4 0,3 5,4 1,2-1,7 4,3 5,-4 4,2 8,0 4,-1 1,-5 5,2-4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29.97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114 23,'9'5,"8"5,4 6,5 5,5-2,3 1,-5 1,2-2,0-1,-1 6,3 3,-3 1,-8 6,-2-4,-1 2,-3 0,4 0,-1-2,-4 3,-4 0,0-1,-2-1,-2-1,2-2,0 3,3 6,7 18,2 9,-4-1,-4-9,-5-7,2-4,-2-4,-2-5,-2-3,-2-3,-1-1,-1-1,0-1,0 0,0 5,-1 2,1-1,0 4,0 0,0-1,0-2,0-2,0-2,0-1,0 4,0 1,0 4,0 0,0-1,0-3,0 3,0 0,0-3,0-1,-5 3,-5-5,-2-2,-2-2,0 0,-6 4,1 2,-2-5,4-2,-1 0,4-1,3 1,0-4,-3-1,1 6,-2 2,-2 2,-8 4,-4 1,-2 0,1-2,-4-2,4-1,2-2,-2-1,3 1,2-1,-3-1,-2 6,4 0,7-8,11-13,11-13,5-14,6-9,10-9,4-3,3 0,-1 3,5-7,1-4,2-9,-5-3,-3-1,-7 1,-3 1,4-3,-2 0,-1 1,-3 7,0-2,-4-1,-4 1,-4 5,-2 5,-3-1,-1 1,-1-1,1-1,-1-6,0-8,1 2,0-3,-1 5,1-6,0 3,0 3,0 6,0-6,-4 3,-2 0,-4 5,-5 7,1 1,2-2,-2 3,-2 2,-3 4,1 3,5-3,-1 5,-2-6,-3 2,2 2,-1-2,-1-1,-7-3,-3 0,-2 1,1 3,5 2,3 1,0 7,3 1,6 1,10 3,9 10,8 14,2 15,3 17,2 2,6 3,0-1,3 0,1-2,-4-4,-3-4,-5-2,-6-3,-6-2,6 9,5 7,3 9,-1 2,0-1,-3 1,0-1,-4-3,-3-7,1-1,-2 1,-1-2,1 1,-1-2,4 2,-1-3,-2-2,-3-4,-2-2,-2-2,-1-1,-1 3,0 6,-1 10,1 2,-1 1,1 2,0 5,-5 2,-6 0,-5-9,0-10,3-1,-2-4,3-2,-1 1,-8 5,0 9,-1 1,3 5,1-1,-2-5,-1-7,3-5,4-4,0-3,3-2,-6 4,-5 1,-2-1,-2 0,3-1,1-1,-4-6,-2 4,-2 0,1 1,1 0,0 1,5 3,11-7,16-13,8-12,6-11,9-7,4-10,2-4,-1-6,-1 0,-1-3,-2-2,-1-8,0 0,3-8,2-12,0-2,-2-7,4-3,0 4,-1 11,7 0,1 2,-2 4,-3-1,-7 7,-10 7,-7 4,-1 1,-3-5,1 1,14 0,2 0,-3 3,-5 1,-6 4,-4 4,-4 4,-2-2,-2-3,0 1,0-4,0 2,1-1,-1 1,1 2,-5-4,-5-1,-6 2,-5 4,-2 4,-8-2,-1 0,-1 7,5-7,-1-5,0 3,0-1,1 7,1 2,0 7,-4 3,-2-1,6-1,2 3,6-1,2-5,-6-4,1-2,1 0,-2 1,0 0,7 5,21 24,8 17,16 9,8 5,1 5,4 6,4 5,-3-2,2 9,-4-5,-7-6,-6-1,-8-5,-7 5,-1 5,1 2,8 7,0-3,2-1,-5-5,-3 2,-2 2,3 1,-2-4,-3-1,-4-5,-3 3,-2 0,-1-5,-1 5,-1-2,0 6,1-2,-1 1,1 0,0 1,0 0,0 2,0-5,0-5,0-5,0-5,-5-3,-1-3,-4-5,-5 7,-4 4,-4 0,3-1,0-5,-2 1,0 1,-2-4,4-2,-5 4,-1-2,-1-1,-6 4,0 3,0 0,1 4,2-3,2-4,-4 4,4-4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44.6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45.07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45.618"/>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20:15:45.77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23.55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0 239,'6'2,"0"1,0 1,0-1,-1 1,1 0,-1 0,0 0,0 1,-1-1,1 1,-1 1,0-1,0 0,-1 1,4 8,13 21,-12-23,0 0,-1 1,-1 0,0 0,-1 1,0-1,-1 1,-1 0,3 23,-3 13,-1-8,8 50,11 23,22 132,-34-185,-2-24,3 71,-12 959,1-1038,-2 0,-2 0,-14 54,-2 5,17-72,0-1,-1 0,0 0,-13 24,17-36,-2 1,1-1,0 1,-1-1,0 0,0 0,0-1,-1 1,1 0,-1-1,0 0,0 0,0 0,0 0,0-1,-1 0,1 0,-1 0,-7 2,11-4,-1 0,1 0,-1 0,0 0,1 0,-1 0,1 0,-1 0,1-1,-1 1,1 0,-1-1,1 0,0 1,-1-1,1 0,0 0,-1 0,1 1,0-1,-1-2,0 0,0 1,0-1,0 0,1 0,-1 0,1 0,0 0,0 0,-1-6,0-6,1-1,0 1,2-23,-1 28,5-440,-6 344,0 75,-11-59,6 56,-2-46,6-552,4 304,0 290,10-57,-6 53,2-45,-8 75,0 0,1 0,1 0,5-22,-6 31,0-1,1 1,-1 0,1 0,0 0,0 0,0 0,0 0,0 0,1 0,-1 1,1-1,0 1,0 0,0 0,0 0,0 0,0 1,1-1,-1 1,5-2,14-1,1 1,0 1,-1 0,1 2,38 4,-9-1,3-3,109-15,53-24,-149 25,27-7,-40 8,0 3,70-5,369 12,-240 6,576-3,-780 2,60 11,-9-1,-75-9,0 1,0 0,28 11,-41-11,0 0,-1 2,1 0,-1 0,-1 1,1 0,-1 1,10 9,-18-14,-1-1,1 0,-1 1,0 0,0-1,0 1,0 0,0 0,-1 0,1 0,-1 1,0-1,0 0,0 1,0-1,-1 0,1 1,-1-1,0 1,0-1,0 1,-1-1,1 0,-1 1,-1 3,-2 6,-2-1,0 0,0 0,-1 0,-10 13,8-12,1-1,0 2,-6 14,-61 194,69-205,2 1,0-1,0 1,-1 34,6 74,1-62,0-38,0 0,8 27,1 12,-9-47,7 46,-9-61,1 0,0 1,0-1,0 0,0 0,0 0,1 0,-1-1,1 1,0 0,0-1,0 1,0-1,0 1,4 2,-5-5,-1 1,1-1,0 0,-1 1,1-1,0 0,-1 0,1 1,0-1,-1 0,1 0,0 0,0 0,-1 0,1 0,0 0,-1 0,1 0,0 0,-1-1,1 1,0 0,0 0,-1-1,1 1,-1 0,1-1,0 1,-1 0,1-2,1 1,0-1,-1 0,0 0,1 0,-1-1,0 1,0 0,0 0,1-4,7-49,-8 4,-1 47,-1 6,0 29,-1 738,4-406,-2-357,0 1,0-1,-1 1,0-1,0 0,0 1,-1-1,0 0,0 0,-1 0,-2 6,2-8,0 0,0-1,-1 1,1-1,-1 0,1 0,-1 0,0-1,0 1,0-1,-1 0,1 0,0-1,-1 1,1-1,-6 1,-45 7,-1-2,0-3,-98-5,90-1,-1108-2,963 4,168 2,-1 2,-69 16,65-10,-73 6,-113-15,119-2,49-4,64 5,-1 0,1 0,-1 0,1 0,0 0,-1 0,1 0,-1 0,1 0,-1-1,1 1,0 0,-1 0,1 0,-1-1,1 1,0 0,-1 0,1-1,0 1,-1 0,1-1,0 1,0 0,-1-1,1 1,0 0,0-1,0 1,-1-1,1 1,0-1,10-9,29-7,-38 17,59-20,1 3,84-13,130-5,-264 34,123-12,240-36,-213 17,1 7,176-4,-322 28,1 1,-1-2,1 0,-1-2,0 1,24-10,6-2,1 3,66-10,-55 11,-46 9,35-7,79-24,-98 23,-15 6,0 0,0-1,0-1,-1 0,15-10,-14 6,1 0,-2-1,23-24,-31 31,-1-1,0 1,0-1,0 0,0 0,-1 0,1 0,-1 0,-1 0,1-1,-1 1,0-1,0 1,0-1,-1-9,0 12,-1 1,0 0,0-1,1 1,-1 0,-1 0,1 0,0 0,0 0,-1 0,1 0,-1 0,0 1,1-1,-1 0,0 1,0 0,0-1,0 1,0 0,-1 0,1 0,0 0,0 0,-1 1,-4-1,-8-3,-1 2,-31-2,36 3,-494-1,278 6,206-4,-72 1,1-4,-98-15,74 1,-150-1,-119 19,151 1,115 0,-134-4,247 1,1 1,-1-1,1 0,0 0,-1 0,1-1,0 0,0 0,0 0,0-1,0 0,1 0,-1 0,1 0,0-1,0 1,0-1,0 0,1 0,-1-1,1 1,0-1,1 0,-1 0,1 1,0-2,0 1,0 0,1 0,0-1,0 1,0 0,0-1,1 1,0-1,0 1,1-1,0 1,0 0,0-1,0 1,3-5,-2 5,0 0,0 1,0-1,1 1,0 0,0 0,0 0,1 0,-1 1,1-1,0 1,0 0,0 0,0 0,0 1,1-1,8-2,9-3,-1 1,40-8,-36 10,125-23,1 7,181-2,-160 13,125-2,268 13,-533-3,55-9,12-2,-19 13,-48 1,0-2,48-7,-69 6,-1 0,0-1,0 0,0-1,0 0,-1-1,1 0,-1 0,0-1,-1 0,14-13,-8 5,-1-1,0-1,-2 0,0 0,-1-1,0-1,-1 0,-2 0,1 0,-2-1,-1 0,0 0,-1-1,-1 0,0-24,-3 41,0 0,-1 0,1 0,-1 0,0 0,0 0,0 0,0 0,0 1,-1-1,1 0,-1 1,0-1,1 1,-1-1,-1 1,1 0,0 0,0 0,-1 0,1 0,-1 1,0-1,1 1,-1-1,0 1,0 0,0 0,0 1,-5-2,-11-1,1 1,-1 0,0 2,-20 1,9 0,-874 6,466 22,306-17,70-3,-65 16,-3 1,81-20,-85-3,-17 2,129-2,8-1,0 0,0-1,-1-1,-25-3,35 3,1-1,0 0,0-1,0 1,0-1,0 0,0 0,0 0,1 0,-1-1,1 0,0 1,-1-1,1 0,1-1,-1 1,0 0,1-1,-1 0,-2-5,2 0,-1 0,1 0,0 0,1 0,0 0,1-1,-1-10,3-68,0 55,-1 24,0 0,1 1,0-1,1 0,0 1,0 0,1-1,0 1,0 0,1 0,5-8,-5 11,0 0,0 1,1-1,0 1,-1-1,1 1,1 1,-1-1,1 1,-1 0,1 0,0 0,0 1,0 0,13-2,33-3,1 2,-1 2,83 7,-49-1,12-4,165-21,117-7,3 29,-159 2,-196-2,0-2,-1-1,45-11,79-33,-150 47,43-13,0 3,69-7,-106 16,0 0,0-1,0 0,0 0,0 0,-1-1,10-5,-14 8,-1-1,0 0,1 0,-1 0,0 0,0 0,0 0,0-1,0 1,0 0,0 0,0-1,-1 1,1-1,0 1,-1 0,1-1,-1 1,1-1,-1 0,0 1,0-1,0 1,0-1,0 1,0-1,0 1,0-1,-1 0,1 1,-1-1,1 1,-1 0,1-1,-1 1,0-1,0 1,0 0,1 0,-3-2,-13-20,-2 2,0 0,-1 1,-41-33,-100-61,135 97,-31-18,-2 3,-1 2,-1 3,-1 3,-69-17,-324-61,413 94,22 4,-232-39,181 34,-115 1,4 9,-81 3,247-3,1 0,0 1,0 1,0 0,0 1,1 1,-1 0,-21 12,29-14,0 1,0 0,1 0,-1 0,1 1,0-1,0 1,1 1,0-1,0 1,0-1,0 1,1 0,0 0,0 1,1-1,0 1,0-1,0 1,0 8,-3 79,4-58,-7 49,-8 15,5 1,3 0,8 132,5-199,0 0,3 0,1-1,17 44,-14-46,-2 0,-1 0,-1 1,-2 0,3 38,-8 18,7 97,10-53,-7-61,3 119,-15 453,0-639,1-1,0 0,0 1,0-1,1 0,-1 0,1 0,0 1,-1-1,1 0,1 0,-1 0,0 0,1 0,0 0,-1-1,1 1,0 0,1-1,-1 0,0 1,1-1,-1 0,1 0,-1 0,1-1,0 1,0-1,0 1,0-1,0 0,0 0,0 0,1-1,4 1,35 5,0-2,0-2,76-6,-29 0,1286 0,-731 7,-624-3,1-1,0-1,-1-1,1-1,-1 0,0-2,39-16,-58 22,0-1,0 0,0 0,0 0,-1 0,1 0,0 0,-1 0,1-1,-1 1,1 0,-1-1,0 1,0-1,0 0,0 1,0-1,1-2,-2 2,1 1,-1 0,0-1,0 1,0-1,-1 1,1-1,0 1,0-1,-1 1,1 0,-1-1,1 1,-1 0,0-1,1 1,-1 0,0 0,-1-2,-5-4,1 1,-1 0,-1 0,1 0,-1 1,-14-7,-28-13,-1 3,-1 1,-91-21,-174-21,124 28,-267-52,-7 31,46 52,222 6,101-3,-112 3,200-1,1 0,-1 0,1 1,-1 0,1 1,0 0,-14 6,19-7,0 0,1 0,-1 1,1 0,-1-1,1 1,0 0,0 1,0-1,0 1,0-1,1 1,0 0,0 0,0 0,0 0,0 0,-1 7,0 6,0 1,1-1,1 1,1 0,0-1,1 1,1 0,1-1,0 1,2-1,0 0,0 0,2-1,0 1,1-2,0 1,13 17,-11-23,0 0,0 0,1-1,0-1,1 0,-1 0,2-1,-1-1,1 0,0-1,0 0,0-1,1 0,0-1,-1-1,1 0,0-1,15 0,-19-3,1-1,-1 0,0 0,-1-1,1 0,0-1,-1 0,0-1,0 0,13-12,14-7,148-81,-155 91,38-22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1:38.135"/>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0.25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1,'4'3,"-1"-1,0 1,1-1,-1 0,1 0,0 0,-1-1,1 1,0-1,0 0,0 0,7 1,52 2,-48-4,45 4,92 18,-53-5,-7-9,176-5,-128-6,2008 3,-2125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0:29:33.229"/>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3.10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0 133,'0'-2,"0"1,1 0,-1 0,0-1,1 1,-1 0,1 0,-1 0,1-1,-1 1,1 0,0 0,0 0,-1 0,1 0,0 0,0 0,0 1,0-1,0 0,0 0,0 1,0-1,1 1,0-1,33-10,-32 11,48-9,0 3,53 0,109 8,-73 0,1727-2,-1611-20,-222 16,9-2,44-14,-54 11,0 2,58-5,-3 11,-59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7.26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0 109,'3180'0,"-3164"0,0-1,1-1,27-6,-39 7,0 0,0-1,-1 1,1-1,0 0,-1-1,1 1,-1-1,0 0,1 0,-1 0,-1 0,1-1,0 0,5-8,-8 12,-1-1,1 0,-1 0,0 0,1 0,-1 0,0 1,1-1,-1 0,0 0,0 0,0 0,0 0,0 0,0 0,0 0,0 0,0 0,0 0,-1 0,1 0,0 0,0 0,-1 1,0-2,0 0,0 1,-1 0,1 0,-1-1,1 1,-1 0,1 0,-1 0,1 0,-1 1,0-1,-2 0,-6-2,0 1,0 0,-17 0,24 2,-25-2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50.17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0 107,'29'-1,"43"-8,8-1,140 2,162-16,-285 9,5-1,0 3,117 2,527 14,-411-4,-294 3,55 9,24 3,76-15,60 3,-250-1,1 0,-1 0,1 1,-1 0,0 1,0-1,0 1,0 0,0 0,-1 1,1 0,-1 0,0 0,0 1,-1-1,1 1,-1 0,0 1,-1-1,1 1,-1-1,0 1,4 10,-1 1,0 0,-1 1,0 0,-2 0,0 0,-1 0,0 24,-2-7,-3 82,2-110,0 0,0 0,-1-1,0 1,0-1,-1 0,1 0,-2 1,1-2,-1 1,1 0,-1-1,-1 0,1 1,-1-2,-10 9,4-5,1-1,-2 0,1-1,-1 0,0-1,0 0,-23 5,-4-2,0-1,-66 1,-81-9,65-2,-2082 3,2197 1,0-1,0 0,0-1,0 0,0 0,1 0,-1 0,-9-5,13 5,0-1,-1 1,1-1,0 0,0 1,0-1,0 0,1-1,-1 1,1 0,-1 0,1-1,0 1,-1-1,1 1,1-1,-1 1,0-1,1 0,-1 1,1-4,-1 2,1 0,0 1,0-1,0 0,0 0,0 1,1-1,0 0,0 1,0-1,0 1,1-1,-1 1,1 0,3-6,0 3,-1 1,1 0,-1 1,1-1,1 1,-1 0,1 0,6-4,9-2,-1 2,1-1,1 2,29-6,0 3,1 3,80-3,109 14,-89 0,604-4,-533-13,6-1,-105 17,129-5,-238 0,1 0,-1-1,0-1,14-5,-67 2,-45-2,-150-9,-1732 19,1950 1,1 0,0 1,0 0,0 2,0-1,0 2,1-1,0 2,0 0,1 1,0 0,0 0,-20 20,28-23,1-1,0 1,0-1,1 1,-1 0,1 0,0 0,0 1,1-1,0 0,0 1,0-1,0 1,1-1,0 7,0-5,0-1,-1 1,0-1,0 0,0 0,-1 1,0-1,0 0,-5 10,4-12,-1-1,1 1,0-1,-1 0,0 0,0 0,0-1,0 1,0-1,0 0,-1 0,1-1,-1 1,-4 0,5-1,0 0,0 0,0 0,0 1,0-1,0 1,0 0,1 0,-1 1,1-1,-1 1,1-1,0 1,0 0,0 0,1 1,-1-1,1 0,-3 6,1 2,2 0,-1-1,2 1,-1 0,2 0,-1 0,1 0,1-1,2 17,4 11,15 46,-12-43,-2 0,-2 0,-1 1,-3 0,-1 0,-6 62,2-87,-1 0,-1-1,0 0,-13 27,0 4,17-46,-2 7,1-1,-1 1,1-1,1 1,-1 0,1 10,1-17,0 1,0 0,1 0,-1-1,0 1,1 0,0 0,-1-1,1 1,0 0,0-1,0 1,0-1,0 1,0-1,0 0,0 1,1-1,-1 0,1 0,-1 0,1 0,-1 0,1 0,-1 0,1-1,0 1,-1-1,1 1,0-1,0 1,0-1,2 0,32 4,0-2,71-6,-21 0,766 4,-688-13,5-1,-118 15,0-3,71-11,-56 4,0 4,126 6,-76 1,774-2,-880 0,1 0,0 0,-1-1,1-1,-1 0,14-5,-21 6,1 0,-1-1,0 0,0 0,0 0,0 0,0 0,0-1,0 1,-1-1,1 1,-1-1,0 0,0 0,0 0,0-1,0 1,-1 0,0-1,1 1,0-8,1-9,-1 0,-1 0,-1-1,-3-32,0 0,2 45,1 0,-1 0,0 0,0 0,-1 1,0-1,0 0,-1 1,0 0,-1-1,1 1,-1 1,-1-1,1 1,-1-1,0 1,-1 0,1 1,-1 0,0-1,-1 2,1-1,-1 1,0 0,0 0,0 1,0 0,-1 0,1 1,-1 0,-8-1,-13 2,1 1,-1 1,1 1,-35 8,-47 4,19-11,27-1,-100 15,-212 32,-149-37,314-15,-909 3,1112 0,0 0,0 0,0-1,-14-3,22 4,-1 0,1 0,0 0,0 0,0 0,0 0,0 0,0 0,0 0,-1 0,1 0,0 0,0 0,0-1,0 1,0 0,0 0,0 0,0 0,-1 0,1 0,0 0,0 0,0 0,0-1,0 1,0 0,0 0,0 0,0 0,0 0,0 0,0-1,0 1,0 0,0 0,0 0,0 0,0 0,0 0,0-1,0 1,0 0,0 0,0 0,0 0,0 0,0 0,0-1,0 1,1 0,-1 0,0 0,0 0,0 0,0 0,0 0,0 0,0 0,0 0,1 0,-1-1,0 1,0 0,0 0,0 0,14-6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06.86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29,'12'-5,"1"0,-1 1,1 0,0 1,0 1,19-2,84 3,-71 2,151-3,216 5,-277 9,18 1,79 3,-103-5,-59-3,115 29,-110-20,-10-7,0-3,1-2,111-8,-46 0,659 3,-728 4,-35 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23.55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0 239,'6'2,"0"1,0 1,0-1,-1 1,1 0,-1 0,0 0,0 1,-1-1,1 1,-1 1,0-1,0 0,-1 1,4 8,13 21,-12-23,0 0,-1 1,-1 0,0 0,-1 1,0-1,-1 1,-1 0,3 23,-3 13,-1-8,8 50,11 23,22 132,-34-185,-2-24,3 71,-12 959,1-1038,-2 0,-2 0,-14 54,-2 5,17-72,0-1,-1 0,0 0,-13 24,17-36,-2 1,1-1,0 1,-1-1,0 0,0 0,0-1,-1 1,1 0,-1-1,0 0,0 0,0 0,0 0,0-1,-1 0,1 0,-1 0,-7 2,11-4,-1 0,1 0,-1 0,0 0,1 0,-1 0,1 0,-1 0,1-1,-1 1,1 0,-1-1,1 0,0 1,-1-1,1 0,0 0,-1 0,1 1,0-1,-1-2,0 0,0 1,0-1,0 0,1 0,-1 0,1 0,0 0,0 0,-1-6,0-6,1-1,0 1,2-23,-1 28,5-440,-6 344,0 75,-11-59,6 56,-2-46,6-552,4 304,0 290,10-57,-6 53,2-45,-8 75,0 0,1 0,1 0,5-22,-6 31,0-1,1 1,-1 0,1 0,0 0,0 0,0 0,0 0,0 0,1 0,-1 1,1-1,0 1,0 0,0 0,0 0,0 0,0 1,1-1,-1 1,5-2,14-1,1 1,0 1,-1 0,1 2,38 4,-9-1,3-3,109-15,53-24,-149 25,27-7,-40 8,0 3,70-5,369 12,-240 6,576-3,-780 2,60 11,-9-1,-75-9,0 1,0 0,28 11,-41-11,0 0,-1 2,1 0,-1 0,-1 1,1 0,-1 1,10 9,-18-14,-1-1,1 0,-1 1,0 0,0-1,0 1,0 0,0 0,-1 0,1 0,-1 1,0-1,0 0,0 1,0-1,-1 0,1 1,-1-1,0 1,0-1,0 1,-1-1,1 0,-1 1,-1 3,-2 6,-2-1,0 0,0 0,-1 0,-10 13,8-12,1-1,0 2,-6 14,-61 194,69-205,2 1,0-1,0 1,-1 34,6 74,1-62,0-38,0 0,8 27,1 12,-9-47,7 46,-9-61,1 0,0 1,0-1,0 0,0 0,0 0,1 0,-1-1,1 1,0 0,0-1,0 1,0-1,0 1,4 2,-5-5,-1 1,1-1,0 0,-1 1,1-1,0 0,-1 0,1 1,0-1,-1 0,1 0,0 0,0 0,-1 0,1 0,0 0,-1 0,1 0,0 0,-1-1,1 1,0 0,0 0,-1-1,1 1,-1 0,1-1,0 1,-1 0,1-2,1 1,0-1,-1 0,0 0,1 0,-1-1,0 1,0 0,0 0,1-4,7-49,-8 4,-1 47,-1 6,0 29,-1 738,4-406,-2-357,0 1,0-1,-1 1,0-1,0 0,0 1,-1-1,0 0,0 0,-1 0,-2 6,2-8,0 0,0-1,-1 1,1-1,-1 0,1 0,-1 0,0-1,0 1,0-1,-1 0,1 0,0-1,-1 1,1-1,-6 1,-45 7,-1-2,0-3,-98-5,90-1,-1108-2,963 4,168 2,-1 2,-69 16,65-10,-73 6,-113-15,119-2,49-4,64 5,-1 0,1 0,-1 0,1 0,0 0,-1 0,1 0,-1 0,1 0,-1-1,1 1,0 0,-1 0,1 0,-1-1,1 1,0 0,-1 0,1-1,0 1,-1 0,1-1,0 1,0 0,-1-1,1 1,0 0,0-1,0 1,-1-1,1 1,0-1,10-9,29-7,-38 17,59-20,1 3,84-13,130-5,-264 34,123-12,240-36,-213 17,1 7,176-4,-322 28,1 1,-1-2,1 0,-1-2,0 1,24-10,6-2,1 3,66-10,-55 11,-46 9,35-7,79-24,-98 23,-15 6,0 0,0-1,0-1,-1 0,15-10,-14 6,1 0,-2-1,23-24,-31 31,-1-1,0 1,0-1,0 0,0 0,-1 0,1 0,-1 0,-1 0,1-1,-1 1,0-1,0 1,0-1,-1-9,0 12,-1 1,0 0,0-1,1 1,-1 0,-1 0,1 0,0 0,0 0,-1 0,1 0,-1 0,0 1,1-1,-1 0,0 1,0 0,0-1,0 1,0 0,-1 0,1 0,0 0,0 0,-1 1,-4-1,-8-3,-1 2,-31-2,36 3,-494-1,278 6,206-4,-72 1,1-4,-98-15,74 1,-150-1,-119 19,151 1,115 0,-134-4,247 1,1 1,-1-1,1 0,0 0,-1 0,1-1,0 0,0 0,0 0,0-1,0 0,1 0,-1 0,1 0,0-1,0 1,0-1,0 0,1 0,-1-1,1 1,0-1,1 0,-1 0,1 1,0-2,0 1,0 0,1 0,0-1,0 1,0 0,0-1,1 1,0-1,0 1,1-1,0 1,0 0,0-1,0 1,3-5,-2 5,0 0,0 1,0-1,1 1,0 0,0 0,0 0,1 0,-1 1,1-1,0 1,0 0,0 0,0 0,0 1,1-1,8-2,9-3,-1 1,40-8,-36 10,125-23,1 7,181-2,-160 13,125-2,268 13,-533-3,55-9,12-2,-19 13,-48 1,0-2,48-7,-69 6,-1 0,0-1,0 0,0-1,0 0,-1-1,1 0,-1 0,0-1,-1 0,14-13,-8 5,-1-1,0-1,-2 0,0 0,-1-1,0-1,-1 0,-2 0,1 0,-2-1,-1 0,0 0,-1-1,-1 0,0-24,-3 41,0 0,-1 0,1 0,-1 0,0 0,0 0,0 0,0 0,0 1,-1-1,1 0,-1 1,0-1,1 1,-1-1,-1 1,1 0,0 0,0 0,-1 0,1 0,-1 1,0-1,1 1,-1-1,0 1,0 0,0 0,0 1,-5-2,-11-1,1 1,-1 0,0 2,-20 1,9 0,-874 6,466 22,306-17,70-3,-65 16,-3 1,81-20,-85-3,-17 2,129-2,8-1,0 0,0-1,-1-1,-25-3,35 3,1-1,0 0,0-1,0 1,0-1,0 0,0 0,0 0,1 0,-1-1,1 0,0 1,-1-1,1 0,1-1,-1 1,0 0,1-1,-1 0,-2-5,2 0,-1 0,1 0,0 0,1 0,0 0,1-1,-1-10,3-68,0 55,-1 24,0 0,1 1,0-1,1 0,0 1,0 0,1-1,0 1,0 0,1 0,5-8,-5 11,0 0,0 1,1-1,0 1,-1-1,1 1,1 1,-1-1,1 1,-1 0,1 0,0 0,0 1,0 0,13-2,33-3,1 2,-1 2,83 7,-49-1,12-4,165-21,117-7,3 29,-159 2,-196-2,0-2,-1-1,45-11,79-33,-150 47,43-13,0 3,69-7,-106 16,0 0,0-1,0 0,0 0,0 0,-1-1,10-5,-14 8,-1-1,0 0,1 0,-1 0,0 0,0 0,0 0,0-1,0 1,0 0,0 0,0-1,-1 1,1-1,0 1,-1 0,1-1,-1 1,1-1,-1 0,0 1,0-1,0 1,0-1,0 1,0-1,0 1,0-1,-1 0,1 1,-1-1,1 1,-1 0,1-1,-1 1,0-1,0 1,0 0,1 0,-3-2,-13-20,-2 2,0 0,-1 1,-41-33,-100-61,135 97,-31-18,-2 3,-1 2,-1 3,-1 3,-69-17,-324-61,413 94,22 4,-232-39,181 34,-115 1,4 9,-81 3,247-3,1 0,0 1,0 1,0 0,0 1,1 1,-1 0,-21 12,29-14,0 1,0 0,1 0,-1 0,1 1,0-1,0 1,1 1,0-1,0 1,0-1,0 1,1 0,0 0,0 1,1-1,0 1,0-1,0 1,0 8,-3 79,4-58,-7 49,-8 15,5 1,3 0,8 132,5-199,0 0,3 0,1-1,17 44,-14-46,-2 0,-1 0,-1 1,-2 0,3 38,-8 18,7 97,10-53,-7-61,3 119,-15 453,0-639,1-1,0 0,0 1,0-1,1 0,-1 0,1 0,0 1,-1-1,1 0,1 0,-1 0,0 0,1 0,0 0,-1-1,1 1,0 0,1-1,-1 0,0 1,1-1,-1 0,1 0,-1 0,1-1,0 1,0-1,0 1,0-1,0 0,0 0,0 0,1-1,4 1,35 5,0-2,0-2,76-6,-29 0,1286 0,-731 7,-624-3,1-1,0-1,-1-1,1-1,-1 0,0-2,39-16,-58 22,0-1,0 0,0 0,0 0,-1 0,1 0,0 0,-1 0,1-1,-1 1,1 0,-1-1,0 1,0-1,0 0,0 1,0-1,1-2,-2 2,1 1,-1 0,0-1,0 1,0-1,-1 1,1-1,0 1,0-1,-1 1,1 0,-1-1,1 1,-1 0,0-1,1 1,-1 0,0 0,-1-2,-5-4,1 1,-1 0,-1 0,1 0,-1 1,-14-7,-28-13,-1 3,-1 1,-91-21,-174-21,124 28,-267-52,-7 31,46 52,222 6,101-3,-112 3,200-1,1 0,-1 0,1 1,-1 0,1 1,0 0,-14 6,19-7,0 0,1 0,-1 1,1 0,-1-1,1 1,0 0,0 1,0-1,0 1,0-1,1 1,0 0,0 0,0 0,0 0,0 0,-1 7,0 6,0 1,1-1,1 1,1 0,0-1,1 1,1 0,1-1,0 1,2-1,0 0,0 0,2-1,0 1,1-2,0 1,13 17,-11-23,0 0,0 0,1-1,0-1,1 0,-1 0,2-1,-1-1,1 0,0-1,0 0,0-1,1 0,0-1,-1-1,1 0,0-1,15 0,-19-3,1-1,-1 0,0 0,-1-1,1 0,0-1,-1 0,0-1,0 0,13-12,14-7,148-81,-155 91,38-22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4.08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5.11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0:19:45.830"/>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06.86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29,'12'-5,"1"0,-1 1,1 0,0 1,0 1,19-2,84 3,-71 2,151-3,216 5,-277 9,18 1,79 3,-103-5,-59-3,115 29,-110-20,-10-7,0-3,1-2,111-8,-46 0,659 3,-728 4,-35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0:29:37.691"/>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23.55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0 239,'6'2,"0"1,0 1,0-1,-1 1,1 0,-1 0,0 0,0 1,-1-1,1 1,-1 1,0-1,0 0,-1 1,4 8,13 21,-12-23,0 0,-1 1,-1 0,0 0,-1 1,0-1,-1 1,-1 0,3 23,-3 13,-1-8,8 50,11 23,22 132,-34-185,-2-24,3 71,-12 959,1-1038,-2 0,-2 0,-14 54,-2 5,17-72,0-1,-1 0,0 0,-13 24,17-36,-2 1,1-1,0 1,-1-1,0 0,0 0,0-1,-1 1,1 0,-1-1,0 0,0 0,0 0,0 0,0-1,-1 0,1 0,-1 0,-7 2,11-4,-1 0,1 0,-1 0,0 0,1 0,-1 0,1 0,-1 0,1-1,-1 1,1 0,-1-1,1 0,0 1,-1-1,1 0,0 0,-1 0,1 1,0-1,-1-2,0 0,0 1,0-1,0 0,1 0,-1 0,1 0,0 0,0 0,-1-6,0-6,1-1,0 1,2-23,-1 28,5-440,-6 344,0 75,-11-59,6 56,-2-46,6-552,4 304,0 290,10-57,-6 53,2-45,-8 75,0 0,1 0,1 0,5-22,-6 31,0-1,1 1,-1 0,1 0,0 0,0 0,0 0,0 0,0 0,1 0,-1 1,1-1,0 1,0 0,0 0,0 0,0 0,0 1,1-1,-1 1,5-2,14-1,1 1,0 1,-1 0,1 2,38 4,-9-1,3-3,109-15,53-24,-149 25,27-7,-40 8,0 3,70-5,369 12,-240 6,576-3,-780 2,60 11,-9-1,-75-9,0 1,0 0,28 11,-41-11,0 0,-1 2,1 0,-1 0,-1 1,1 0,-1 1,10 9,-18-14,-1-1,1 0,-1 1,0 0,0-1,0 1,0 0,0 0,-1 0,1 0,-1 1,0-1,0 0,0 1,0-1,-1 0,1 1,-1-1,0 1,0-1,0 1,-1-1,1 0,-1 1,-1 3,-2 6,-2-1,0 0,0 0,-1 0,-10 13,8-12,1-1,0 2,-6 14,-61 194,69-205,2 1,0-1,0 1,-1 34,6 74,1-62,0-38,0 0,8 27,1 12,-9-47,7 46,-9-61,1 0,0 1,0-1,0 0,0 0,0 0,1 0,-1-1,1 1,0 0,0-1,0 1,0-1,0 1,4 2,-5-5,-1 1,1-1,0 0,-1 1,1-1,0 0,-1 0,1 1,0-1,-1 0,1 0,0 0,0 0,-1 0,1 0,0 0,-1 0,1 0,0 0,-1-1,1 1,0 0,0 0,-1-1,1 1,-1 0,1-1,0 1,-1 0,1-2,1 1,0-1,-1 0,0 0,1 0,-1-1,0 1,0 0,0 0,1-4,7-49,-8 4,-1 47,-1 6,0 29,-1 738,4-406,-2-357,0 1,0-1,-1 1,0-1,0 0,0 1,-1-1,0 0,0 0,-1 0,-2 6,2-8,0 0,0-1,-1 1,1-1,-1 0,1 0,-1 0,0-1,0 1,0-1,-1 0,1 0,0-1,-1 1,1-1,-6 1,-45 7,-1-2,0-3,-98-5,90-1,-1108-2,963 4,168 2,-1 2,-69 16,65-10,-73 6,-113-15,119-2,49-4,64 5,-1 0,1 0,-1 0,1 0,0 0,-1 0,1 0,-1 0,1 0,-1-1,1 1,0 0,-1 0,1 0,-1-1,1 1,0 0,-1 0,1-1,0 1,-1 0,1-1,0 1,0 0,-1-1,1 1,0 0,0-1,0 1,-1-1,1 1,0-1,10-9,29-7,-38 17,59-20,1 3,84-13,130-5,-264 34,123-12,240-36,-213 17,1 7,176-4,-322 28,1 1,-1-2,1 0,-1-2,0 1,24-10,6-2,1 3,66-10,-55 11,-46 9,35-7,79-24,-98 23,-15 6,0 0,0-1,0-1,-1 0,15-10,-14 6,1 0,-2-1,23-24,-31 31,-1-1,0 1,0-1,0 0,0 0,-1 0,1 0,-1 0,-1 0,1-1,-1 1,0-1,0 1,0-1,-1-9,0 12,-1 1,0 0,0-1,1 1,-1 0,-1 0,1 0,0 0,0 0,-1 0,1 0,-1 0,0 1,1-1,-1 0,0 1,0 0,0-1,0 1,0 0,-1 0,1 0,0 0,0 0,-1 1,-4-1,-8-3,-1 2,-31-2,36 3,-494-1,278 6,206-4,-72 1,1-4,-98-15,74 1,-150-1,-119 19,151 1,115 0,-134-4,247 1,1 1,-1-1,1 0,0 0,-1 0,1-1,0 0,0 0,0 0,0-1,0 0,1 0,-1 0,1 0,0-1,0 1,0-1,0 0,1 0,-1-1,1 1,0-1,1 0,-1 0,1 1,0-2,0 1,0 0,1 0,0-1,0 1,0 0,0-1,1 1,0-1,0 1,1-1,0 1,0 0,0-1,0 1,3-5,-2 5,0 0,0 1,0-1,1 1,0 0,0 0,0 0,1 0,-1 1,1-1,0 1,0 0,0 0,0 0,0 1,1-1,8-2,9-3,-1 1,40-8,-36 10,125-23,1 7,181-2,-160 13,125-2,268 13,-533-3,55-9,12-2,-19 13,-48 1,0-2,48-7,-69 6,-1 0,0-1,0 0,0-1,0 0,-1-1,1 0,-1 0,0-1,-1 0,14-13,-8 5,-1-1,0-1,-2 0,0 0,-1-1,0-1,-1 0,-2 0,1 0,-2-1,-1 0,0 0,-1-1,-1 0,0-24,-3 41,0 0,-1 0,1 0,-1 0,0 0,0 0,0 0,0 0,0 1,-1-1,1 0,-1 1,0-1,1 1,-1-1,-1 1,1 0,0 0,0 0,-1 0,1 0,-1 1,0-1,1 1,-1-1,0 1,0 0,0 0,0 1,-5-2,-11-1,1 1,-1 0,0 2,-20 1,9 0,-874 6,466 22,306-17,70-3,-65 16,-3 1,81-20,-85-3,-17 2,129-2,8-1,0 0,0-1,-1-1,-25-3,35 3,1-1,0 0,0-1,0 1,0-1,0 0,0 0,0 0,1 0,-1-1,1 0,0 1,-1-1,1 0,1-1,-1 1,0 0,1-1,-1 0,-2-5,2 0,-1 0,1 0,0 0,1 0,0 0,1-1,-1-10,3-68,0 55,-1 24,0 0,1 1,0-1,1 0,0 1,0 0,1-1,0 1,0 0,1 0,5-8,-5 11,0 0,0 1,1-1,0 1,-1-1,1 1,1 1,-1-1,1 1,-1 0,1 0,0 0,0 1,0 0,13-2,33-3,1 2,-1 2,83 7,-49-1,12-4,165-21,117-7,3 29,-159 2,-196-2,0-2,-1-1,45-11,79-33,-150 47,43-13,0 3,69-7,-106 16,0 0,0-1,0 0,0 0,0 0,-1-1,10-5,-14 8,-1-1,0 0,1 0,-1 0,0 0,0 0,0 0,0-1,0 1,0 0,0 0,0-1,-1 1,1-1,0 1,-1 0,1-1,-1 1,1-1,-1 0,0 1,0-1,0 1,0-1,0 1,0-1,0 1,0-1,-1 0,1 1,-1-1,1 1,-1 0,1-1,-1 1,0-1,0 1,0 0,1 0,-3-2,-13-20,-2 2,0 0,-1 1,-41-33,-100-61,135 97,-31-18,-2 3,-1 2,-1 3,-1 3,-69-17,-324-61,413 94,22 4,-232-39,181 34,-115 1,4 9,-81 3,247-3,1 0,0 1,0 1,0 0,0 1,1 1,-1 0,-21 12,29-14,0 1,0 0,1 0,-1 0,1 1,0-1,0 1,1 1,0-1,0 1,0-1,0 1,1 0,0 0,0 1,1-1,0 1,0-1,0 1,0 8,-3 79,4-58,-7 49,-8 15,5 1,3 0,8 132,5-199,0 0,3 0,1-1,17 44,-14-46,-2 0,-1 0,-1 1,-2 0,3 38,-8 18,7 97,10-53,-7-61,3 119,-15 453,0-639,1-1,0 0,0 1,0-1,1 0,-1 0,1 0,0 1,-1-1,1 0,1 0,-1 0,0 0,1 0,0 0,-1-1,1 1,0 0,1-1,-1 0,0 1,1-1,-1 0,1 0,-1 0,1-1,0 1,0-1,0 1,0-1,0 0,0 0,0 0,1-1,4 1,35 5,0-2,0-2,76-6,-29 0,1286 0,-731 7,-624-3,1-1,0-1,-1-1,1-1,-1 0,0-2,39-16,-58 22,0-1,0 0,0 0,0 0,-1 0,1 0,0 0,-1 0,1-1,-1 1,1 0,-1-1,0 1,0-1,0 0,0 1,0-1,1-2,-2 2,1 1,-1 0,0-1,0 1,0-1,-1 1,1-1,0 1,0-1,-1 1,1 0,-1-1,1 1,-1 0,0-1,1 1,-1 0,0 0,-1-2,-5-4,1 1,-1 0,-1 0,1 0,-1 1,-14-7,-28-13,-1 3,-1 1,-91-21,-174-21,124 28,-267-52,-7 31,46 52,222 6,101-3,-112 3,200-1,1 0,-1 0,1 1,-1 0,1 1,0 0,-14 6,19-7,0 0,1 0,-1 1,1 0,-1-1,1 1,0 0,0 1,0-1,0 1,0-1,1 1,0 0,0 0,0 0,0 0,0 0,-1 7,0 6,0 1,1-1,1 1,1 0,0-1,1 1,1 0,1-1,0 1,2-1,0 0,0 0,2-1,0 1,1-2,0 1,13 17,-11-23,0 0,0 0,1-1,0-1,1 0,-1 0,2-1,-1-1,1 0,0-1,0 0,0-1,1 0,0-1,-1-1,1 0,0-1,15 0,-19-3,1-1,-1 0,0 0,-1-1,1 0,0-1,-1 0,0-1,0 0,13-12,14-7,148-81,-155 91,38-22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4.08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5.11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1:43.593"/>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06.86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29,'12'-5,"1"0,-1 1,1 0,0 1,0 1,19-2,84 3,-71 2,151-3,216 5,-277 9,18 1,79 3,-103-5,-59-3,115 29,-110-20,-10-7,0-3,1-2,111-8,-46 0,659 3,-728 4,-35 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8:23.55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0 239,'6'2,"0"1,0 1,0-1,-1 1,1 0,-1 0,0 0,0 1,-1-1,1 1,-1 1,0-1,0 0,-1 1,4 8,13 21,-12-23,0 0,-1 1,-1 0,0 0,-1 1,0-1,-1 1,-1 0,3 23,-3 13,-1-8,8 50,11 23,22 132,-34-185,-2-24,3 71,-12 959,1-1038,-2 0,-2 0,-14 54,-2 5,17-72,0-1,-1 0,0 0,-13 24,17-36,-2 1,1-1,0 1,-1-1,0 0,0 0,0-1,-1 1,1 0,-1-1,0 0,0 0,0 0,0 0,0-1,-1 0,1 0,-1 0,-7 2,11-4,-1 0,1 0,-1 0,0 0,1 0,-1 0,1 0,-1 0,1-1,-1 1,1 0,-1-1,1 0,0 1,-1-1,1 0,0 0,-1 0,1 1,0-1,-1-2,0 0,0 1,0-1,0 0,1 0,-1 0,1 0,0 0,0 0,-1-6,0-6,1-1,0 1,2-23,-1 28,5-440,-6 344,0 75,-11-59,6 56,-2-46,6-552,4 304,0 290,10-57,-6 53,2-45,-8 75,0 0,1 0,1 0,5-22,-6 31,0-1,1 1,-1 0,1 0,0 0,0 0,0 0,0 0,0 0,1 0,-1 1,1-1,0 1,0 0,0 0,0 0,0 0,0 1,1-1,-1 1,5-2,14-1,1 1,0 1,-1 0,1 2,38 4,-9-1,3-3,109-15,53-24,-149 25,27-7,-40 8,0 3,70-5,369 12,-240 6,576-3,-780 2,60 11,-9-1,-75-9,0 1,0 0,28 11,-41-11,0 0,-1 2,1 0,-1 0,-1 1,1 0,-1 1,10 9,-18-14,-1-1,1 0,-1 1,0 0,0-1,0 1,0 0,0 0,-1 0,1 0,-1 1,0-1,0 0,0 1,0-1,-1 0,1 1,-1-1,0 1,0-1,0 1,-1-1,1 0,-1 1,-1 3,-2 6,-2-1,0 0,0 0,-1 0,-10 13,8-12,1-1,0 2,-6 14,-61 194,69-205,2 1,0-1,0 1,-1 34,6 74,1-62,0-38,0 0,8 27,1 12,-9-47,7 46,-9-61,1 0,0 1,0-1,0 0,0 0,0 0,1 0,-1-1,1 1,0 0,0-1,0 1,0-1,0 1,4 2,-5-5,-1 1,1-1,0 0,-1 1,1-1,0 0,-1 0,1 1,0-1,-1 0,1 0,0 0,0 0,-1 0,1 0,0 0,-1 0,1 0,0 0,-1-1,1 1,0 0,0 0,-1-1,1 1,-1 0,1-1,0 1,-1 0,1-2,1 1,0-1,-1 0,0 0,1 0,-1-1,0 1,0 0,0 0,1-4,7-49,-8 4,-1 47,-1 6,0 29,-1 738,4-406,-2-357,0 1,0-1,-1 1,0-1,0 0,0 1,-1-1,0 0,0 0,-1 0,-2 6,2-8,0 0,0-1,-1 1,1-1,-1 0,1 0,-1 0,0-1,0 1,0-1,-1 0,1 0,0-1,-1 1,1-1,-6 1,-45 7,-1-2,0-3,-98-5,90-1,-1108-2,963 4,168 2,-1 2,-69 16,65-10,-73 6,-113-15,119-2,49-4,64 5,-1 0,1 0,-1 0,1 0,0 0,-1 0,1 0,-1 0,1 0,-1-1,1 1,0 0,-1 0,1 0,-1-1,1 1,0 0,-1 0,1-1,0 1,-1 0,1-1,0 1,0 0,-1-1,1 1,0 0,0-1,0 1,-1-1,1 1,0-1,10-9,29-7,-38 17,59-20,1 3,84-13,130-5,-264 34,123-12,240-36,-213 17,1 7,176-4,-322 28,1 1,-1-2,1 0,-1-2,0 1,24-10,6-2,1 3,66-10,-55 11,-46 9,35-7,79-24,-98 23,-15 6,0 0,0-1,0-1,-1 0,15-10,-14 6,1 0,-2-1,23-24,-31 31,-1-1,0 1,0-1,0 0,0 0,-1 0,1 0,-1 0,-1 0,1-1,-1 1,0-1,0 1,0-1,-1-9,0 12,-1 1,0 0,0-1,1 1,-1 0,-1 0,1 0,0 0,0 0,-1 0,1 0,-1 0,0 1,1-1,-1 0,0 1,0 0,0-1,0 1,0 0,-1 0,1 0,0 0,0 0,-1 1,-4-1,-8-3,-1 2,-31-2,36 3,-494-1,278 6,206-4,-72 1,1-4,-98-15,74 1,-150-1,-119 19,151 1,115 0,-134-4,247 1,1 1,-1-1,1 0,0 0,-1 0,1-1,0 0,0 0,0 0,0-1,0 0,1 0,-1 0,1 0,0-1,0 1,0-1,0 0,1 0,-1-1,1 1,0-1,1 0,-1 0,1 1,0-2,0 1,0 0,1 0,0-1,0 1,0 0,0-1,1 1,0-1,0 1,1-1,0 1,0 0,0-1,0 1,3-5,-2 5,0 0,0 1,0-1,1 1,0 0,0 0,0 0,1 0,-1 1,1-1,0 1,0 0,0 0,0 0,0 1,1-1,8-2,9-3,-1 1,40-8,-36 10,125-23,1 7,181-2,-160 13,125-2,268 13,-533-3,55-9,12-2,-19 13,-48 1,0-2,48-7,-69 6,-1 0,0-1,0 0,0-1,0 0,-1-1,1 0,-1 0,0-1,-1 0,14-13,-8 5,-1-1,0-1,-2 0,0 0,-1-1,0-1,-1 0,-2 0,1 0,-2-1,-1 0,0 0,-1-1,-1 0,0-24,-3 41,0 0,-1 0,1 0,-1 0,0 0,0 0,0 0,0 0,0 1,-1-1,1 0,-1 1,0-1,1 1,-1-1,-1 1,1 0,0 0,0 0,-1 0,1 0,-1 1,0-1,1 1,-1-1,0 1,0 0,0 0,0 1,-5-2,-11-1,1 1,-1 0,0 2,-20 1,9 0,-874 6,466 22,306-17,70-3,-65 16,-3 1,81-20,-85-3,-17 2,129-2,8-1,0 0,0-1,-1-1,-25-3,35 3,1-1,0 0,0-1,0 1,0-1,0 0,0 0,0 0,1 0,-1-1,1 0,0 1,-1-1,1 0,1-1,-1 1,0 0,1-1,-1 0,-2-5,2 0,-1 0,1 0,0 0,1 0,0 0,1-1,-1-10,3-68,0 55,-1 24,0 0,1 1,0-1,1 0,0 1,0 0,1-1,0 1,0 0,1 0,5-8,-5 11,0 0,0 1,1-1,0 1,-1-1,1 1,1 1,-1-1,1 1,-1 0,1 0,0 0,0 1,0 0,13-2,33-3,1 2,-1 2,83 7,-49-1,12-4,165-21,117-7,3 29,-159 2,-196-2,0-2,-1-1,45-11,79-33,-150 47,43-13,0 3,69-7,-106 16,0 0,0-1,0 0,0 0,0 0,-1-1,10-5,-14 8,-1-1,0 0,1 0,-1 0,0 0,0 0,0 0,0-1,0 1,0 0,0 0,0-1,-1 1,1-1,0 1,-1 0,1-1,-1 1,1-1,-1 0,0 1,0-1,0 1,0-1,0 1,0-1,0 1,0-1,-1 0,1 1,-1-1,1 1,-1 0,1-1,-1 1,0-1,0 1,0 0,1 0,-3-2,-13-20,-2 2,0 0,-1 1,-41-33,-100-61,135 97,-31-18,-2 3,-1 2,-1 3,-1 3,-69-17,-324-61,413 94,22 4,-232-39,181 34,-115 1,4 9,-81 3,247-3,1 0,0 1,0 1,0 0,0 1,1 1,-1 0,-21 12,29-14,0 1,0 0,1 0,-1 0,1 1,0-1,0 1,1 1,0-1,0 1,0-1,0 1,1 0,0 0,0 1,1-1,0 1,0-1,0 1,0 8,-3 79,4-58,-7 49,-8 15,5 1,3 0,8 132,5-199,0 0,3 0,1-1,17 44,-14-46,-2 0,-1 0,-1 1,-2 0,3 38,-8 18,7 97,10-53,-7-61,3 119,-15 453,0-639,1-1,0 0,0 1,0-1,1 0,-1 0,1 0,0 1,-1-1,1 0,1 0,-1 0,0 0,1 0,0 0,-1-1,1 1,0 0,1-1,-1 0,0 1,1-1,-1 0,1 0,-1 0,1-1,0 1,0-1,0 1,0-1,0 0,0 0,0 0,1-1,4 1,35 5,0-2,0-2,76-6,-29 0,1286 0,-731 7,-624-3,1-1,0-1,-1-1,1-1,-1 0,0-2,39-16,-58 22,0-1,0 0,0 0,0 0,-1 0,1 0,0 0,-1 0,1-1,-1 1,1 0,-1-1,0 1,0-1,0 0,0 1,0-1,1-2,-2 2,1 1,-1 0,0-1,0 1,0-1,-1 1,1-1,0 1,0-1,-1 1,1 0,-1-1,1 1,-1 0,0-1,1 1,-1 0,0 0,-1-2,-5-4,1 1,-1 0,-1 0,1 0,-1 1,-14-7,-28-13,-1 3,-1 1,-91-21,-174-21,124 28,-267-52,-7 31,46 52,222 6,101-3,-112 3,200-1,1 0,-1 0,1 1,-1 0,1 1,0 0,-14 6,19-7,0 0,1 0,-1 1,1 0,-1-1,1 1,0 0,0 1,0-1,0 1,0-1,1 1,0 0,0 0,0 0,0 0,0 0,-1 7,0 6,0 1,1-1,1 1,1 0,0-1,1 1,1 0,1-1,0 1,2-1,0 0,0 0,2-1,0 1,1-2,0 1,13 17,-11-23,0 0,0 0,1-1,0-1,1 0,-1 0,2-1,-1-1,1 0,0-1,0 0,0-1,1 0,0-1,-1-1,1 0,0-1,15 0,-19-3,1-1,-1 0,0 0,-1-1,1 0,0-1,-1 0,0-1,0 0,13-12,14-7,148-81,-155 91,38-22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4.08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5.11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14.64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136 55,'0'-1,"-1"1,1 0,0 0,0 0,-1-1,1 1,0 0,0 0,-1-1,1 1,0 0,0-1,0 1,0 0,0 0,-1-1,1 1,0 0,0-1,0 1,0 0,0-1,0 1,0-1,0 1,0 0,0-1,0 1,0 0,0-1,0 1,1 0,-1-1,12-6,21 1,-31 6,287-5,-164 8,24-1,175-5,-220-9,32-2,617 13,-364 3,-346 0,1 3,-1 1,0 3,61 19,-36-9,-50-15,1-1,24 1,-23-3,-1 1,19 5,-22-3,-1 1,0 0,0 1,27 15,-29-13,-3-3,0 0,-1 1,1 0,-1 0,-1 1,1 1,-1-1,10 14,-18-21,14 19,20 35,-30-46,-1 0,0 0,0 1,-1-1,0 1,0 0,0 16,-2 156,-2-72,2-82,-2 0,-1-1,0 1,-3-1,0 0,-1 0,-1 0,-2-1,-21 41,23-53,0 1,1-1,1 1,0 1,1-1,1 1,0 0,1 0,0 0,0 20,2 2,-12 148,6-74,7-84,-1 0,-2-1,0 0,-9 32,3-28,1 0,1 0,2 1,0 0,1 44,4-67,3 37,-3-45,1 1,-1 0,0-1,0 1,0 0,1-1,-1 1,0 0,0-1,1 1,-1-1,1 1,-1 0,1-1,-1 1,1-1,-1 1,1-1,-1 0,1 1,-1-1,1 0,0 1,-1-1,1 0,0 1,-1-1,1 0,0 0,-1 0,1 0,0 0,-1 0,1 0,0 0,-1 0,1 0,0 0,0 0,-1 0,1-1,0 1,-1 0,1 0,-1-1,1 1,0-1,-1 1,1 0,-1-1,1 1,-1-1,1 0,7-6,0 0,-1 0,0 0,-1-1,0 0,0 0,9-18,-2 1,16-45,-22 46,-1 0,0 0,-2 0,2-48,-11-101,3 138,-3-7,-16-73,12 76,1 0,-3-57,13-12,-3-40,0 140,-1 0,0 0,0 0,-1 0,0 1,0-1,-1 1,0 0,0 0,-1 0,0 1,-6-7,-4-3,-2-1,0 2,-19-13,20 16,-1 1,-1 1,0 1,0 0,-1 1,0 1,-1 1,1 1,-1 1,0 0,0 2,0 0,-1 1,-22 2,-1173 5,691-8,-71 2,560 2,-63 11,45-4,42-7,-1 0,1 0,0 1,0 1,0 0,-11 6,19-8,0 0,1 1,-1-1,0 1,1 0,0 0,0 0,0 0,0 1,0-1,1 1,0 0,0 0,0 0,0 0,0 0,1 0,-1 0,1 0,-1 7,1 4,1 0,1 0,0 0,1 0,0 0,7 22,-3-14,3 38,-7-50,-1 1,2-1,-1 0,2-1,-1 1,9 16,-1-2,37 124,-39-127,-1 1,-1 0,-1 0,6 43,-8-13,-3 57,-1-43,15 119,-6-83,-6 188,-5-143,2 427,0-571,0 0,0 1,1-1,-1 0,1 0,0 0,0 0,1 0,-1 0,1 0,0 0,0 0,0-1,1 1,-1-1,4 4,-2-3,1 0,0 0,0-1,0 1,1-1,-1 0,1-1,-1 1,1-1,6 1,14 3,-1-2,1-2,0 0,33-2,-45 0,124-3,251 10,287 11,-451-20,943 2,-1158 0,-1 0,1-1,0 0,0-1,-1 0,1 0,11-5,-17 5,0 0,-1 0,1 0,-1 0,1-1,-1 1,0-1,1 0,-2 0,1 0,0-1,-1 1,1-1,-1 1,0-1,0 0,0 0,-1 0,2-5,1-14,0 0,-2 0,-1 0,0-1,-5-37,1 5,0 32,0 0,-1 0,-14-41,11 40,0-1,-5-46,10-79,2 148,0 1,0-1,0 1,-1-1,1 1,-1 0,0-1,1 1,-1 0,0 0,-1-1,1 1,0 0,0 0,-1 0,0 0,1 1,-1-1,0 0,0 1,0-1,0 1,0-1,0 1,0 0,0 0,0 0,-1 0,1 0,0 1,-1-1,1 1,-4-1,-8 0,1 1,-1 1,1 0,-27 6,14-3,-37 2,-82-2,14-2,63 6,0 3,1 3,-81 28,-3 0,92-28,-1-2,-82 4,-98 11,104-9,17-11,-132-7,101-3,-399 3,701 16,829-3,-606-16,454 3,-826 0,1 0,0 0,0 0,0-1,-1 1,1-1,0 0,-1 0,1-1,-1 1,1-1,-1 0,0 0,1 0,-1 0,0 0,0-1,4-4,-4 2,1 0,-1 0,0-1,0 0,-1 1,1-1,-1 0,0 0,-1 0,2-11,1-30,-2-1,-6-74,0 13,4 106,0-13,0 0,-1 1,0-1,-1 1,-7-25,7 36,0-1,0 1,0-1,-1 1,1 0,-1 0,-1 0,1 0,0 0,-1 1,0-1,1 1,-1 0,-1 0,1 1,0-1,-1 1,1 0,-1 0,0 0,-7-1,-22-3,-1 1,1 2,0 1,-1 2,-39 4,-4 0,-14 3,1 3,-93 24,-88 12,-208-34,464-11,1 0,-1 2,0-1,1 2,-18 6,-38 8,-20-8,-1-3,-132-9,70-1,102 4,28 1,0-2,1 0,-1-2,-23-4,41 4,0-1,1 1,-1-1,1 0,-1 0,1 0,0-1,0 0,0 0,1 0,0 0,-1-1,2 0,-1 0,0 0,1 0,0 0,0-1,1 0,-3-7,-1-3,1-1,1 1,0-1,2 0,0 0,0-21,6-243,-4 277,0 0,0 0,0 0,1 0,0 0,-1 0,2 0,-1 0,0 0,1 0,-1 0,3-3,-1 4,-1 1,0 0,1-1,-1 1,1 0,-1 0,1 1,0-1,0 0,0 1,0 0,0 0,0 0,0 0,1 0,2 0,35-4,0 2,-1 1,44 5,-18-1,26-1,225 7,-227-1,137 28,-178-24,1-2,0-3,0-1,1-3,74-6,708-20,-648 25,-172-1,-1 0,1-1,0 0,22-6,-31 6,0-1,0 1,0-1,0 0,0 0,-1-1,1 1,-1-1,1 0,-1 0,0 0,0 0,0 0,0-1,-1 1,1-1,2-6,4-11,-1-1,-1 0,-1 0,-1-1,-1 1,-1-1,-1 0,-1 0,-1-1,-1 1,-1 0,-1 0,-11-40,13 57,-1 1,1-1,-2 1,1-1,0 1,-1 0,0 0,0 0,-1 0,1 1,-1-1,0 1,0 0,-1 0,-7-5,5 5,-1 0,0 1,0 0,0 0,0 1,0 0,0 0,-1 1,1 0,-12 0,-291 3,106 2,-1488-5,1633-2,1-2,-60-14,42 6,76 12,-1 1,1-1,-1 1,1 0,-1 0,1 0,-1-1,0 2,1-1,-1 0,1 0,-1 0,1 1,-1-1,1 1,-1-1,1 1,-1-1,1 1,0 0,-1 0,1 0,0 0,0 0,-1 0,1 0,-1 2,1 0,0-1,0 1,1 0,-1 0,1-1,0 1,0 0,0-1,0 1,0 0,0 0,1-1,0 1,1 3,3 11,2-1,0 0,17 28,51 62,-44-64,40 70,-26-28,71 96,-108-168,1 0,0-1,1 0,15 13,-20-20,1 0,-1-1,1 0,0 0,0 0,1-1,-1 0,0 0,1 0,-1-1,1 0,7 0,323 3,27 1,26 13,-34-3,-314-12,32 4,2-3,-1-4,75-9,-117 3,0-1,0-2,-1-2,-1 0,0-3,45-24,-72 35,1 0,0 1,0 0,0 0,0 0,0 0,0 1,0 0,1 0,-1 0,1 1,6 0,-8 0,0 1,-1 0,1 1,0-1,-1 0,0 1,1 0,-1 0,0 0,0 0,0 1,0-1,0 1,-1-1,1 1,-1 0,0 0,4 6,34 57,21 30,-34-58,-1 1,-2 2,29 67,-38-74,-2-4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2:18.49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2:48.37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2:52.31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0:20:02.16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4.08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5.11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2:18.49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1:48.889"/>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4.08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0.25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1,'4'3,"-1"-1,0 1,1-1,-1 0,1 0,0 0,-1-1,1 1,0-1,0 0,0 0,7 1,52 2,-48-4,45 4,92 18,-53-5,-7-9,176-5,-128-6,2008 3,-2125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5.11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1:57.194"/>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4.08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5.11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3:01.22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1:57.194"/>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3:01.22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3.10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0 133,'0'-2,"0"1,1 0,-1 0,0-1,1 1,-1 0,1 0,-1 0,1-1,-1 1,1 0,0 0,0 0,-1 0,1 0,0 0,0 0,0 1,0-1,0 0,0 0,0 1,0-1,1 1,0-1,33-10,-32 11,48-9,0 3,53 0,109 8,-73 0,1727-2,-1611-20,-222 16,9-2,44-14,-54 11,0 2,58-5,-3 11,-59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8:46.90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67 2993,'640'0,"-594"2,-1 2,64 15,20 3,228 43,-340-61,39 8,168 43,-189-43,0 1,-1 1,-1 2,41 26,-62-34,1 1,-1 0,-1 1,0 0,0 1,-1 0,0 1,-1 0,-1 1,0-1,0 2,9 23,-16-33,0 0,0 0,0 0,0 0,-1 1,0-1,0 0,0 0,-1 0,1 0,-1 1,0-1,0 0,0 0,-1 0,1-1,-1 1,0 0,0 0,0-1,-1 0,1 1,-1-1,0 0,-3 3,-4 2,0 0,0 0,-1-1,0-1,0 0,-1 0,-13 4,-14 3,0-1,-72 11,-84-1,155-18,-285 18,-15 2,242-15,7-2,1 4,-134 33,205-38,1 0,0 2,0 0,1 1,0 0,1 2,-23 18,32-24,1 0,0 1,1 0,0 0,0 0,0 1,0-1,1 1,0 0,1 1,-1-1,2 0,-1 1,1 0,0 0,0 0,1 0,0 0,1 0,0 15,1-18,1 0,0 0,0 0,0 0,0 0,1-1,0 1,0-1,0 0,0 0,1 0,-1 0,1-1,0 1,0-1,0 0,1 0,-1-1,1 1,9 3,11 4,0 0,45 9,6-5,0-3,0-3,114-4,-175-4,46 0,-1-2,0-3,73-15,-110 15,0-1,0-2,0 0,0-1,-2-1,1-1,-1-1,-1-1,0 0,35-33,-48 39,-1-1,0 0,-1 0,1-1,-2 0,1 1,-1-2,-1 1,0 0,0-1,-1 1,0-1,0 0,-1 0,0 0,-1 0,-1 1,1-1,-1 0,-1 0,0 0,0 1,-6-16,6 22,0 0,0-1,-1 1,1 0,-1 0,0 0,0 1,0-1,0 1,0-1,0 1,-1 0,1 0,-1 0,1 1,-1-1,0 1,-4-1,-8-1,1 1,-1 0,-19 1,25 0,-30 1,0 0,1 3,-1 1,1 3,0 0,1 3,0 1,0 2,-65 32,83-33,0 1,0 1,2 1,-1 1,2 0,-24 29,30-31,0 0,2 1,-1 0,2 0,0 1,1 1,0-1,2 1,-6 23,10-35,0 0,1 0,-1 0,1 0,0 0,0 0,0 0,1 0,0 0,0 0,0 0,4 8,-3-10,0 0,0 1,1-1,-1 0,1 0,0-1,-1 1,1-1,1 1,-1-1,0 0,0 0,1 0,-1 0,1-1,0 0,5 2,19 3,0 0,1-2,-1-2,1 0,0-2,0-1,0-1,51-11,1-6,137-51,-135 38,-2-3,-1-4,-3-4,-1-3,104-83,-156 109,0-1,-2-1,0-1,30-43,-44 55,-1-1,0 0,0-1,-2 0,1 0,-2 0,0 0,0-1,-1 1,-1-1,0 0,-1-25,-1 34,0 0,-1 0,0 0,0 0,0 1,-1-1,1 0,-1 1,0 0,-1-1,1 1,-1 0,1 0,-8-7,5 6,-1 0,0 1,0-1,0 1,0 1,-1-1,1 1,-1 0,-7-1,-12-3,0 2,-1 1,0 1,-33 0,-119 5,154 1,0 0,0 2,0 1,1 1,-29 12,11 1,0 2,2 2,1 1,-63 54,-127 145,159-147,3 3,-85 133,129-174,1 0,2 1,1 1,3 1,1 1,2 0,2 0,-7 65,16-80,1-1,2 1,1 0,1 0,2-1,0 0,2 0,1 0,1-1,1 0,22 40,-10-30,0-1,3-1,0-1,3-1,0-2,2-1,35 27,-46-41,2 0,0-2,0 0,1-2,1 0,45 14,-36-16,0-2,1-2,-1-1,60 0,-63-4,1-1,-1-1,0-1,0-2,0-1,-1-2,1 0,51-24,-37 9,-1-1,73-58,-93 64,-1-1,-1-1,-1 0,-1-2,-1 0,21-34,-35 50,0 0,0-1,0 1,-1-1,1 1,-2-1,1 0,-1 0,0 1,0-1,-1-12,-1 14,1 0,-1 1,-1-1,1 1,0 0,-1-1,0 1,0 0,0 0,-1 0,1 0,-1 0,0 1,0-1,0 1,-1 0,1 0,-6-4,-3 0,0 0,0 0,-1 2,0-1,0 2,0-1,-19-2,-102-10,128 17,-116-8,-159 10,202 4,-1 3,1 4,-77 23,126-28,1 2,1 1,-1 1,2 1,-50 32,69-39,1 0,-1 0,2 1,-1 0,1 0,0 0,0 1,1 0,0 0,-4 9,7-10,0 0,0 0,0 0,1 0,0 0,0 0,1 0,0 0,0 0,0 0,1 0,0 0,1 0,-1 0,4 7,-3-7,1-1,0 1,0-1,0 1,1-1,0 0,0 0,1 0,0-1,0 0,0 0,7 6,-3-5,0-1,0 0,0-1,1 1,-1-2,1 1,0-2,14 3,27 4,0-4,1-1,0-3,0-2,0-2,-1-3,1-2,90-25,-126 28,-1-1,0 0,0-1,0-1,-1 0,0-1,25-21,-32 23,1-1,-1 0,-1-1,1 1,-1-1,-1 0,0-1,0 1,0-1,-2 0,1 0,-1-1,2-13,0-13,-2 0,-1 0,-3 0,0 0,-12-61,-55-179,-3 64,33 104,-263-618,300 723,-1 1,1 0,-1-1,0 1,-1 0,1 0,0 0,-1 0,-4-3,7 6,0 0,-1-1,1 1,0 0,-1 0,1 0,0 0,-1 0,1 0,0-1,-1 1,1 0,-1 0,1 0,0 0,-1 0,1 0,0 0,-1 1,1-1,-1 0,1 0,0 0,-1 0,1 0,0 1,-1-1,1 0,0 0,-1 0,1 1,-8 21,3 38,1-46,3-14,0-1,0 0,0 1,1-1,-1 0,0 0,1 0,-1 0,1 1,-1-1,1 0,0 0,-1 0,1 0,0 0,-1 0,1-1,-85-281,-348-1275,369 1318,-51-221,96 359,4 0,-3-164,18 221,-2 16,2 1,1 0,2 0,11-54,-12 75,1 0,0 1,0 0,1 0,0 0,0 0,0 0,1 1,-1 0,1 0,1 0,-1 1,1-1,-1 1,1 1,8-5,9-3,1 1,1 1,27-6,32-6,0 4,100-7,175 8,-333 16,-6-1,0 1,41 5,-57-4,1 0,-1 0,1 0,0 1,-1-1,0 1,1 0,-1 0,0 1,0-1,0 1,-1 0,1 0,-1 1,1-1,-1 0,0 1,3 5,-2 0,1 0,-2 1,1 0,-1 0,0 0,-1 0,1 15,0 76,-3-63,1 11,-3-1,-1 0,-3-1,-2 1,-2-1,-2 0,-2-1,-2-1,-2 0,-42 74,50-102,0-1,-2 0,0-1,0-1,-2 0,1-1,-2 0,0-1,0 0,-1-2,-1 0,0 0,0-2,-1 0,0-1,0-1,0 0,-1-1,0-2,0 0,-29 1,6-2,0-2,-1-1,1-3,0-1,1-2,-43-14,57 13,0-2,0-1,1-1,0-1,1-2,0 0,2-2,0 0,-36-36,49 42,0-1,1 0,0 0,1-1,0 0,2 0,-8-18,12 25,0 1,1-1,0 0,0-1,0 1,0 0,1 0,1-12,-1 14,1 1,0-1,0 1,0 0,0 0,1-1,-1 1,1 0,0 0,0 1,0-1,0 0,0 0,1 1,-1 0,6-5,1 1,1 1,-1 0,1 0,0 1,0 0,0 0,12-1,77-10,-81 12,141-10,185 9,-337 4,0 0,-1 0,1 0,0 1,-1 0,1 0,8 3,-14-3,1 0,-1-1,0 1,1 0,-1 0,0 0,1 0,-1 0,0 0,0 1,0-1,0 0,0 1,0-1,-1 0,1 1,0-1,-1 1,1-1,-1 1,1-1,-1 1,0 0,1-1,-1 1,0 0,0-1,0 1,-1-1,1 1,-1 2,-1 8,-1 1,-1-1,0 0,-1 0,0 0,-1 0,0-1,-14 17,-3 3,-45 46,52-61,-1-1,-1 0,0-1,-1-1,0-1,-35 16,38-21,-1 0,1-2,-1 0,0-1,0-1,0 0,0-2,0 1,-27-3,38 0,0 1,0-1,-1-1,1 1,0-1,0 0,1 0,-1-1,0 1,1-1,-1-1,1 1,0-1,-7-6,7 4,-1-1,1 0,1 0,-1 0,1 0,0-1,1 1,0-1,0 0,-3-13,-3-31,2-1,2 0,2 0,7-77,-4 112,1 0,1 0,1 0,9-30,-11 43,1 1,0-1,0 1,0 0,1-1,-1 1,1 0,0 1,0-1,0 0,1 1,-1 0,1 0,0 0,0 0,0 0,0 1,0 0,1 0,-1 0,1 0,-1 1,6-1,14-3,0 2,0 1,1 1,-1 2,0 0,42 7,-31 0,-2 1,1 1,-1 2,34 18,0 6,-2 3,-1 3,95 83,115 127,-270-248,76 83,-72-77,-1-1,0 2,-1-1,0 1,0 0,-1 0,5 18,-9-25,-1 1,1-1,-1 1,1-1,-1 1,0-1,-1 1,1 0,-1-1,0 1,0-1,-1 0,1 1,-1-1,0 0,0 0,0 0,-1 0,1 0,-1-1,-4 6,-6 3,0 0,-1 0,0-1,-19 11,-26 14,-97 44,-74 16,0 1,210-89,0 2,1 1,1 0,-34 27,46-33,1 0,0 0,0 1,1-1,-1 1,1 0,1 0,-1 1,1-1,0 1,0-1,1 1,0 0,0 0,1 0,-1 1,2-1,-1 0,1 8,1-5,0-1,0 0,1 1,0-1,0 0,1 0,0 0,1 0,0 0,1-1,-1 0,12 14,-8-13,1 0,0 0,1 0,0-1,1-1,-1 0,1 0,17 7,16 2,-1-2,2-1,0-3,55 6,-69-11,8 1,31 5,105 30,-160-35,0 1,-1 0,1 1,-1 1,14 12,-19-13,0-1,1 0,0-1,0 0,0-1,1 0,-1 0,1-1,0 0,1-1,11 1,-15-3,-1-2,1 1,-1-1,1 0,-1-1,1 1,-1-2,0 1,1-1,-1 0,-1 0,1-1,0 0,-1 0,0-1,0 1,0-2,-1 1,1 0,-1-1,-1 0,1 0,-1-1,6-10,-2 2,-1-1,0 0,-1 0,-1 0,0-1,-2 1,1-1,-2 0,-1 0,0-18,0 28,-2 1,1-1,-1 1,0-1,0 1,-1 0,0 0,0 0,0 0,-1 0,0 0,0 0,0 1,-1-1,0 1,0 0,0 0,-1 1,1-1,-1 1,0 0,0 0,-1 0,1 1,-1 0,0 0,0 1,0-1,0 1,-9-2,-32-5,0 1,0 3,0 1,-1 3,-79 8,122-7,-1 1,1 0,-1 0,1 1,0-1,-6 3,11-3,-1-1,0 0,1 0,-1 1,1-1,-1 0,0 1,1-1,-1 1,1-1,-1 1,1-1,0 1,-1-1,1 1,-1-1,1 1,0 0,-1-1,1 1,0 0,0-1,0 1,-1 0,1-1,0 1,0 0,0-1,0 1,0 0,0-1,0 1,1 0,-1-1,0 1,0 0,0-1,1 1,-1 0,0-1,1 1,-1-1,0 1,1-1,-1 1,1-1,-1 1,1-1,-1 1,1-1,-1 1,1-1,0 0,-1 1,1-1,-1 0,2 0,6 6,0-2,1 1,0-2,0 1,0-1,0 0,1-1,15 2,66 11,123 3,103-13,-216-4,267-17,-309 8,1-2,-2-2,1-3,57-24,-101 33,-1 0,1-1,-1-1,-1 0,0-1,0-1,14-12,-20 14,0 0,0 0,-1 0,0-1,-1 0,0 0,0 0,-1-1,0 0,-1 0,4-17,-1-2,-2 0,-1-1,-2 1,-1-1,-1 1,-1-1,-2 1,-13-54,10 59,-1 0,-1 0,-1 1,-1 0,-1 1,-1 1,-1-1,-1 2,-1 0,-29-29,11 21,-1 1,-1 2,-1 1,-1 2,-1 2,-82-30,-2 9,-134-24,-291-38,538 101,0 0,-1 0,0 1,0 0,0 1,-16 1,24 0,0-1,0 1,1 0,-1 0,0 0,0 0,1 1,-1-1,1 1,-1-1,1 1,0 0,-1 0,1 0,0 0,0 1,0-1,1 0,-1 1,1-1,-1 1,1 0,0-1,-2 6,-2 17,0-1,2 1,0 0,2 1,0-1,6 39,-3-18,6 108,3 164,-11-300,-1 1,-1-1,0 0,-2 1,0-1,-11 30,-1-12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2:02.173"/>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1:49.1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3:01.22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08:46.90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67 2993,'640'0,"-594"2,-1 2,64 15,20 3,228 43,-340-61,39 8,168 43,-189-43,0 1,-1 1,-1 2,41 26,-62-34,1 1,-1 0,-1 1,0 0,0 1,-1 0,0 1,-1 0,-1 1,0-1,0 2,9 23,-16-33,0 0,0 0,0 0,0 0,-1 1,0-1,0 0,0 0,-1 0,1 0,-1 1,0-1,0 0,0 0,-1 0,1-1,-1 1,0 0,0 0,0-1,-1 0,1 1,-1-1,0 0,-3 3,-4 2,0 0,0 0,-1-1,0-1,0 0,-1 0,-13 4,-14 3,0-1,-72 11,-84-1,155-18,-285 18,-15 2,242-15,7-2,1 4,-134 33,205-38,1 0,0 2,0 0,1 1,0 0,1 2,-23 18,32-24,1 0,0 1,1 0,0 0,0 0,0 1,0-1,1 1,0 0,1 1,-1-1,2 0,-1 1,1 0,0 0,0 0,1 0,0 0,1 0,0 15,1-18,1 0,0 0,0 0,0 0,0 0,1-1,0 1,0-1,0 0,0 0,1 0,-1 0,1-1,0 1,0-1,0 0,1 0,-1-1,1 1,9 3,11 4,0 0,45 9,6-5,0-3,0-3,114-4,-175-4,46 0,-1-2,0-3,73-15,-110 15,0-1,0-2,0 0,0-1,-2-1,1-1,-1-1,-1-1,0 0,35-33,-48 39,-1-1,0 0,-1 0,1-1,-2 0,1 1,-1-2,-1 1,0 0,0-1,-1 1,0-1,0 0,-1 0,0 0,-1 0,-1 1,1-1,-1 0,-1 0,0 0,0 1,-6-16,6 22,0 0,0-1,-1 1,1 0,-1 0,0 0,0 1,0-1,0 1,0-1,0 1,-1 0,1 0,-1 0,1 1,-1-1,0 1,-4-1,-8-1,1 1,-1 0,-19 1,25 0,-30 1,0 0,1 3,-1 1,1 3,0 0,1 3,0 1,0 2,-65 32,83-33,0 1,0 1,2 1,-1 1,2 0,-24 29,30-31,0 0,2 1,-1 0,2 0,0 1,1 1,0-1,2 1,-6 23,10-35,0 0,1 0,-1 0,1 0,0 0,0 0,0 0,1 0,0 0,0 0,0 0,4 8,-3-10,0 0,0 1,1-1,-1 0,1 0,0-1,-1 1,1-1,1 1,-1-1,0 0,0 0,1 0,-1 0,1-1,0 0,5 2,19 3,0 0,1-2,-1-2,1 0,0-2,0-1,0-1,51-11,1-6,137-51,-135 38,-2-3,-1-4,-3-4,-1-3,104-83,-156 109,0-1,-2-1,0-1,30-43,-44 55,-1-1,0 0,0-1,-2 0,1 0,-2 0,0 0,0-1,-1 1,-1-1,0 0,-1-25,-1 34,0 0,-1 0,0 0,0 0,0 1,-1-1,1 0,-1 1,0 0,-1-1,1 1,-1 0,1 0,-8-7,5 6,-1 0,0 1,0-1,0 1,0 1,-1-1,1 1,-1 0,-7-1,-12-3,0 2,-1 1,0 1,-33 0,-119 5,154 1,0 0,0 2,0 1,1 1,-29 12,11 1,0 2,2 2,1 1,-63 54,-127 145,159-147,3 3,-85 133,129-174,1 0,2 1,1 1,3 1,1 1,2 0,2 0,-7 65,16-80,1-1,2 1,1 0,1 0,2-1,0 0,2 0,1 0,1-1,1 0,22 40,-10-30,0-1,3-1,0-1,3-1,0-2,2-1,35 27,-46-41,2 0,0-2,0 0,1-2,1 0,45 14,-36-16,0-2,1-2,-1-1,60 0,-63-4,1-1,-1-1,0-1,0-2,0-1,-1-2,1 0,51-24,-37 9,-1-1,73-58,-93 64,-1-1,-1-1,-1 0,-1-2,-1 0,21-34,-35 50,0 0,0-1,0 1,-1-1,1 1,-2-1,1 0,-1 0,0 1,0-1,-1-12,-1 14,1 0,-1 1,-1-1,1 1,0 0,-1-1,0 1,0 0,0 0,-1 0,1 0,-1 0,0 1,0-1,0 1,-1 0,1 0,-6-4,-3 0,0 0,0 0,-1 2,0-1,0 2,0-1,-19-2,-102-10,128 17,-116-8,-159 10,202 4,-1 3,1 4,-77 23,126-28,1 2,1 1,-1 1,2 1,-50 32,69-39,1 0,-1 0,2 1,-1 0,1 0,0 0,0 1,1 0,0 0,-4 9,7-10,0 0,0 0,0 0,1 0,0 0,0 0,1 0,0 0,0 0,0 0,1 0,0 0,1 0,-1 0,4 7,-3-7,1-1,0 1,0-1,0 1,1-1,0 0,0 0,1 0,0-1,0 0,0 0,7 6,-3-5,0-1,0 0,0-1,1 1,-1-2,1 1,0-2,14 3,27 4,0-4,1-1,0-3,0-2,0-2,-1-3,1-2,90-25,-126 28,-1-1,0 0,0-1,0-1,-1 0,0-1,25-21,-32 23,1-1,-1 0,-1-1,1 1,-1-1,-1 0,0-1,0 1,0-1,-2 0,1 0,-1-1,2-13,0-13,-2 0,-1 0,-3 0,0 0,-12-61,-55-179,-3 64,33 104,-263-618,300 723,-1 1,1 0,-1-1,0 1,-1 0,1 0,0 0,-1 0,-4-3,7 6,0 0,-1-1,1 1,0 0,-1 0,1 0,0 0,-1 0,1 0,0-1,-1 1,1 0,-1 0,1 0,0 0,-1 0,1 0,0 0,-1 1,1-1,-1 0,1 0,0 0,-1 0,1 0,0 1,-1-1,1 0,0 0,-1 0,1 1,-8 21,3 38,1-46,3-14,0-1,0 0,0 1,1-1,-1 0,0 0,1 0,-1 0,1 1,-1-1,1 0,0 0,-1 0,1 0,0 0,-1 0,1-1,-85-281,-348-1275,369 1318,-51-221,96 359,4 0,-3-164,18 221,-2 16,2 1,1 0,2 0,11-54,-12 75,1 0,0 1,0 0,1 0,0 0,0 0,0 0,1 1,-1 0,1 0,1 0,-1 1,1-1,-1 1,1 1,8-5,9-3,1 1,1 1,27-6,32-6,0 4,100-7,175 8,-333 16,-6-1,0 1,41 5,-57-4,1 0,-1 0,1 0,0 1,-1-1,0 1,1 0,-1 0,0 1,0-1,0 1,-1 0,1 0,-1 1,1-1,-1 0,0 1,3 5,-2 0,1 0,-2 1,1 0,-1 0,0 0,-1 0,1 15,0 76,-3-63,1 11,-3-1,-1 0,-3-1,-2 1,-2-1,-2 0,-2-1,-2-1,-2 0,-42 74,50-102,0-1,-2 0,0-1,0-1,-2 0,1-1,-2 0,0-1,0 0,-1-2,-1 0,0 0,0-2,-1 0,0-1,0-1,0 0,-1-1,0-2,0 0,-29 1,6-2,0-2,-1-1,1-3,0-1,1-2,-43-14,57 13,0-2,0-1,1-1,0-1,1-2,0 0,2-2,0 0,-36-36,49 42,0-1,1 0,0 0,1-1,0 0,2 0,-8-18,12 25,0 1,1-1,0 0,0-1,0 1,0 0,1 0,1-12,-1 14,1 1,0-1,0 1,0 0,0 0,1-1,-1 1,1 0,0 0,0 1,0-1,0 0,0 0,1 1,-1 0,6-5,1 1,1 1,-1 0,1 0,0 1,0 0,0 0,12-1,77-10,-81 12,141-10,185 9,-337 4,0 0,-1 0,1 0,0 1,-1 0,1 0,8 3,-14-3,1 0,-1-1,0 1,1 0,-1 0,0 0,1 0,-1 0,0 0,0 1,0-1,0 0,0 1,0-1,-1 0,1 1,0-1,-1 1,1-1,-1 1,1-1,-1 1,0 0,1-1,-1 1,0 0,0-1,0 1,-1-1,1 1,-1 2,-1 8,-1 1,-1-1,0 0,-1 0,0 0,-1 0,0-1,-14 17,-3 3,-45 46,52-61,-1-1,-1 0,0-1,-1-1,0-1,-35 16,38-21,-1 0,1-2,-1 0,0-1,0-1,0 0,0-2,0 1,-27-3,38 0,0 1,0-1,-1-1,1 1,0-1,0 0,1 0,-1-1,0 1,1-1,-1-1,1 1,0-1,-7-6,7 4,-1-1,1 0,1 0,-1 0,1 0,0-1,1 1,0-1,0 0,-3-13,-3-31,2-1,2 0,2 0,7-77,-4 112,1 0,1 0,1 0,9-30,-11 43,1 1,0-1,0 1,0 0,1-1,-1 1,1 0,0 1,0-1,0 0,1 1,-1 0,1 0,0 0,0 0,0 0,0 1,0 0,1 0,-1 0,1 0,-1 1,6-1,14-3,0 2,0 1,1 1,-1 2,0 0,42 7,-31 0,-2 1,1 1,-1 2,34 18,0 6,-2 3,-1 3,95 83,115 127,-270-248,76 83,-72-77,-1-1,0 2,-1-1,0 1,0 0,-1 0,5 18,-9-25,-1 1,1-1,-1 1,1-1,-1 1,0-1,-1 1,1 0,-1-1,0 1,0-1,-1 0,1 1,-1-1,0 0,0 0,0 0,-1 0,1 0,-1-1,-4 6,-6 3,0 0,-1 0,0-1,-19 11,-26 14,-97 44,-74 16,0 1,210-89,0 2,1 1,1 0,-34 27,46-33,1 0,0 0,0 1,1-1,-1 1,1 0,1 0,-1 1,1-1,0 1,0-1,1 1,0 0,0 0,1 0,-1 1,2-1,-1 0,1 8,1-5,0-1,0 0,1 1,0-1,0 0,1 0,0 0,1 0,0 0,1-1,-1 0,12 14,-8-13,1 0,0 0,1 0,0-1,1-1,-1 0,1 0,17 7,16 2,-1-2,2-1,0-3,55 6,-69-11,8 1,31 5,105 30,-160-35,0 1,-1 0,1 1,-1 1,14 12,-19-13,0-1,1 0,0-1,0 0,0-1,1 0,-1 0,1-1,0 0,1-1,11 1,-15-3,-1-2,1 1,-1-1,1 0,-1-1,1 1,-1-2,0 1,1-1,-1 0,-1 0,1-1,0 0,-1 0,0-1,0 1,0-2,-1 1,1 0,-1-1,-1 0,1 0,-1-1,6-10,-2 2,-1-1,0 0,-1 0,-1 0,0-1,-2 1,1-1,-2 0,-1 0,0-18,0 28,-2 1,1-1,-1 1,0-1,0 1,-1 0,0 0,0 0,0 0,-1 0,0 0,0 0,0 1,-1-1,0 1,0 0,0 0,-1 1,1-1,-1 1,0 0,0 0,-1 0,1 1,-1 0,0 0,0 1,0-1,0 1,-9-2,-32-5,0 1,0 3,0 1,-1 3,-79 8,122-7,-1 1,1 0,-1 0,1 1,0-1,-6 3,11-3,-1-1,0 0,1 0,-1 1,1-1,-1 0,0 1,1-1,-1 1,1-1,-1 1,1-1,0 1,-1-1,1 1,-1-1,1 1,0 0,-1-1,1 1,0 0,0-1,0 1,-1 0,1-1,0 1,0 0,0-1,0 1,0 0,0-1,0 1,1 0,-1-1,0 1,0 0,0-1,1 1,-1 0,0-1,1 1,-1-1,0 1,1-1,-1 1,1-1,-1 1,1-1,-1 1,1-1,-1 1,1-1,0 0,-1 1,1-1,-1 0,2 0,6 6,0-2,1 1,0-2,0 1,0-1,0 0,1-1,15 2,66 11,123 3,103-13,-216-4,267-17,-309 8,1-2,-2-2,1-3,57-24,-101 33,-1 0,1-1,-1-1,-1 0,0-1,0-1,14-12,-20 14,0 0,0 0,-1 0,0-1,-1 0,0 0,0 0,-1-1,0 0,-1 0,4-17,-1-2,-2 0,-1-1,-2 1,-1-1,-1 1,-1-1,-2 1,-13-54,10 59,-1 0,-1 0,-1 1,-1 0,-1 1,-1 1,-1-1,-1 2,-1 0,-29-29,11 21,-1 1,-1 2,-1 1,-1 2,-1 2,-82-30,-2 9,-134-24,-291-38,538 101,0 0,-1 0,0 1,0 0,0 1,-16 1,24 0,0-1,0 1,1 0,-1 0,0 0,0 0,1 1,-1-1,1 1,-1-1,1 1,0 0,-1 0,1 0,0 0,0 1,0-1,1 0,-1 1,1-1,-1 1,1 0,0-1,-2 6,-2 17,0-1,2 1,0 0,2 1,0-1,6 39,-3-18,6 108,3 164,-11-300,-1 1,-1-1,0 0,-2 1,0-1,-11 30,-1-12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11:46.8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11:53.0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20:18:17.501"/>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11:46.8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11:53.0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37.26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0 109,'3180'0,"-3164"0,0-1,1-1,27-6,-39 7,0 0,0-1,-1 1,1-1,0 0,-1-1,1 1,-1-1,0 0,1 0,-1 0,-1 0,1-1,0 0,5-8,-8 12,-1-1,1 0,-1 0,0 0,1 0,-1 0,0 1,1-1,-1 0,0 0,0 0,0 0,0 0,0 0,0 0,0 0,0 0,0 0,0 0,-1 0,1 0,0 0,0 0,-1 1,0-2,0 0,0 1,-1 0,1 0,-1-1,1 1,-1 0,1 0,-1 0,1 0,-1 1,0-1,-2 0,-6-2,0 1,0 0,-17 0,24 2,-25-2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2:10.818"/>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11:46.8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11:53.0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2:10.818"/>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2:58.58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11:53.0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2:58.58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2:58.58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5:50.17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0 107,'29'-1,"43"-8,8-1,140 2,162-16,-285 9,5-1,0 3,117 2,527 14,-411-4,-294 3,55 9,24 3,76-15,60 3,-250-1,1 0,-1 0,1 1,-1 0,0 1,0-1,0 1,0 0,0 0,-1 1,1 0,-1 0,0 0,0 1,-1-1,1 1,-1 0,0 1,-1-1,1 1,-1-1,0 1,4 10,-1 1,0 0,-1 1,0 0,-2 0,0 0,-1 0,0 24,-2-7,-3 82,2-110,0 0,0 0,-1-1,0 1,0-1,-1 0,1 0,-2 1,1-2,-1 1,1 0,-1-1,-1 0,1 1,-1-2,-10 9,4-5,1-1,-2 0,1-1,-1 0,0-1,0 0,-23 5,-4-2,0-1,-66 1,-81-9,65-2,-2082 3,2197 1,0-1,0 0,0-1,0 0,0 0,1 0,-1 0,-9-5,13 5,0-1,-1 1,1-1,0 0,0 1,0-1,0 0,1-1,-1 1,1 0,-1 0,1-1,0 1,-1-1,1 1,1-1,-1 1,0-1,1 0,-1 1,1-4,-1 2,1 0,0 1,0-1,0 0,0 0,0 1,1-1,0 0,0 1,0-1,0 1,1-1,-1 1,1 0,3-6,0 3,-1 1,1 0,-1 1,1-1,1 1,-1 0,1 0,6-4,9-2,-1 2,1-1,1 2,29-6,0 3,1 3,80-3,109 14,-89 0,604-4,-533-13,6-1,-105 17,129-5,-238 0,1 0,-1-1,0-1,14-5,-67 2,-45-2,-150-9,-1732 19,1950 1,1 0,0 1,0 0,0 2,0-1,0 2,1-1,0 2,0 0,1 1,0 0,0 0,-20 20,28-23,1-1,0 1,0-1,1 1,-1 0,1 0,0 0,0 1,1-1,0 0,0 1,0-1,0 1,1-1,0 7,0-5,0-1,-1 1,0-1,0 0,0 0,-1 1,0-1,0 0,-5 10,4-12,-1-1,1 1,0-1,-1 0,0 0,0 0,0-1,0 1,0-1,0 0,-1 0,1-1,-1 1,-4 0,5-1,0 0,0 0,0 0,0 1,0-1,0 1,0 0,1 0,-1 1,1-1,-1 1,1-1,0 1,0 0,0 0,1 1,-1-1,1 0,-3 6,1 2,2 0,-1-1,2 1,-1 0,2 0,-1 0,1 0,1-1,2 17,4 11,15 46,-12-43,-2 0,-2 0,-1 1,-3 0,-1 0,-6 62,2-87,-1 0,-1-1,0 0,-13 27,0 4,17-46,-2 7,1-1,-1 1,1-1,1 1,-1 0,1 10,1-17,0 1,0 0,1 0,-1-1,0 1,1 0,0 0,-1-1,1 1,0 0,0-1,0 1,0-1,0 1,0-1,0 0,0 1,1-1,-1 0,1 0,-1 0,1 0,-1 0,1 0,-1 0,1-1,0 1,-1-1,1 1,0-1,0 1,0-1,2 0,32 4,0-2,71-6,-21 0,766 4,-688-13,5-1,-118 15,0-3,71-11,-56 4,0 4,126 6,-76 1,774-2,-880 0,1 0,0 0,-1-1,1-1,-1 0,14-5,-21 6,1 0,-1-1,0 0,0 0,0 0,0 0,0 0,0-1,0 1,-1-1,1 1,-1-1,0 0,0 0,0 0,0-1,0 1,-1 0,0-1,1 1,0-8,1-9,-1 0,-1 0,-1-1,-3-32,0 0,2 45,1 0,-1 0,0 0,0 0,-1 1,0-1,0 0,-1 1,0 0,-1-1,1 1,-1 1,-1-1,1 1,-1-1,0 1,-1 0,1 1,-1 0,0-1,-1 2,1-1,-1 1,0 0,0 0,0 1,0 0,-1 0,1 1,-1 0,-8-1,-13 2,1 1,-1 1,1 1,-35 8,-47 4,19-11,27-1,-100 15,-212 32,-149-37,314-15,-909 3,1112 0,0 0,0 0,0-1,-14-3,22 4,-1 0,1 0,0 0,0 0,0 0,0 0,0 0,0 0,0 0,-1 0,1 0,0 0,0 0,0-1,0 1,0 0,0 0,0 0,0 0,-1 0,1 0,0 0,0 0,0 0,0-1,0 1,0 0,0 0,0 0,0 0,0 0,0 0,0-1,0 1,0 0,0 0,0 0,0 0,0 0,0 0,0-1,0 1,0 0,0 0,0 0,0 0,0 0,0 0,0-1,0 1,1 0,-1 0,0 0,0 0,0 0,0 0,0 0,0 0,0 0,0 0,1 0,-1-1,0 1,0 0,0 0,0 0,14-6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5:59.0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6:01.95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6:01.95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1.9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4.10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1.9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09:57:05.66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50,'1'-2,"-1"1,1 0,-1 0,1 0,-1 0,1 0,0 0,-1 1,1-1,0 0,0 0,0 0,0 1,0-1,0 0,0 1,0-1,0 1,0-1,0 1,0-1,0 1,1 0,-1 0,0 0,2-1,39-3,-36 3,96-1,200 20,-290-16,168 3,-118-5,98 11,-67 0,124-3,60 6,-149-4,176-8,-148-4,-68 2,216-4,-213-1,118-22,-97 10,-62 11,66-17,-109 21,14-4,35-5,-50 10,1 1,-1 0,0 0,1 0,-1 1,0 0,1 0,-1 0,0 1,6 2,11 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4.10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1.9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4.10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8:16.11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1.9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8:16.11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0:23:57.237"/>
    </inkml:context>
    <inkml:brush xml:id="br0">
      <inkml:brushProperty name="width" value="0.05" units="cm"/>
      <inkml:brushProperty name="height" value="0.05" units="cm"/>
    </inkml:brush>
  </inkml:definitions>
  <inkml:trace contextRef="#ctx0" brushRef="#br0">129 161 24575,'0'56'0,"1"34"0,-18 148 0,3-158 0,5-36 0,3 0 0,-2 59 0,9 683 0,-3-764 0,0-1 0,-1 1 0,-2-1 0,-8 28 0,5-22 0,-8 51 0,10 14 0,7 104 0,1-70 0,-2 693 0,2-795 0,1 0 0,1 0 0,1 0 0,1-1 0,1 1 0,1-1 0,1-1 0,16 30 0,-23-47 0,1-1 0,0 1 0,1-1 0,-1 0 0,1 0 0,-1 0 0,1 0 0,0 0 0,1-1 0,-1 0 0,1 0 0,-1 0 0,1-1 0,0 1 0,0-1 0,0 0 0,0 0 0,0-1 0,1 0 0,5 1 0,12 1 0,1-1 0,0 0 0,31-4 0,-20 1 0,1004-3 0,-646 5 0,-234 13 0,-6-1 0,947-14 0,-1092 1 0,0 0 0,0-1 0,0 1 0,0-2 0,0 1 0,-1-1 0,1 0 0,11-6 0,-15 7 0,-1-1 0,0 0 0,0-1 0,0 1 0,0-1 0,0 1 0,0-1 0,-1 0 0,1 0 0,-1 0 0,1 0 0,-1 0 0,0-1 0,-1 1 0,1-1 0,-1 1 0,1-1 0,-1 0 0,1-5 0,2-24 0,0-1 0,-3 1 0,-1-1 0,-4-37 0,-1-21 0,6-5 0,1 36 0,-3 0 0,-11-78 0,1 53 0,9 57 0,-2 1 0,-1-1 0,-12-42 0,16 69 0,-11-30 0,1 0 0,1 0 0,2-1 0,2 0 0,-5-59 0,14-501 0,-1 547 0,12-65 0,-4 41 0,0-4 0,-2 21 0,1-57 0,-10 55 0,0 36 0,0-1 0,2 1 0,0 0 0,1 0 0,1 0 0,7-26 0,-1 19 0,-1 0 0,-1-1 0,-1 0 0,-2 0 0,-1 0 0,0-42 0,-3 22 0,2 0 0,10-56 0,-4 36 0,-3-1 0,-6-95 0,-1 64 0,3 95 0,-1 1 0,0-1 0,-1 1 0,1-1 0,-1 1 0,1-1 0,-1 1 0,0 0 0,0-1 0,0 1 0,-1 0 0,1 0 0,-1 0 0,-3-5 0,3 6 0,-1 0 0,0 0 0,1 0 0,-1 0 0,0 0 0,0 1 0,0-1 0,0 1 0,0 0 0,-1 0 0,1 0 0,0 0 0,-1 1 0,1-1 0,-4 1 0,-27-1 0,0 1 0,-1 2 0,1 1 0,0 2 0,-55 16 0,17-6 0,-56 13 0,-184 28 0,202-45 0,-580 36 0,-602-49 0,1247-1 0,0-1 0,1-2 0,-61-17 0,80 17 0,8 2-117,-7-1-299,0-1 0,-44-18 0,46 14-6410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9T10:27:01.9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70 0,'720'0,"-666"3,0 2,57 14,-55-9,102 6,-153-16,25 0,0 0,1 2,-1 2,0 1,34 9,23 9,1-3,165 14,-148-22,-43-2,88 27,-107-24,1-2,0-1,1-3,74 4,-116-11,59-2,85 11,-117-6,-7-1,0 2,-1 0,1 1,36 13,-40-9,1-1,0-1,0-1,1 0,32 3,-44-9,0 1,0-2,0 1,1-1,-1-1,0 1,-1-2,1 1,0-1,-1 0,1-1,-1 0,0-1,0 1,9-8,-12 7,1 1,0-1,-1 0,0 0,0-1,-1 1,0-1,1 0,-2 0,1-1,-1 1,0-1,0 0,-1 0,0 0,0 0,-1 0,0 0,0 0,0-13,-2 18,0 0,0 0,1 0,-1 0,-1 0,1 0,0 0,0 0,-1 0,1 1,-1-1,1 0,-1 1,0-1,0 1,1 0,-1 0,0 0,0 0,0 0,0 0,-1 0,1 0,0 1,0-1,0 1,-3-1,-7 0,0-1,0 2,-21 0,10 3,0 1,0 1,-38 13,33-9,-56 11,44-13,0 3,-60 22,2 0,24-11,-1-3,-1-4,-145 10,9-23,-133 5,-401 10,738-16,-154 14,27-1,16-14,80-1,-1 2,1 1,-70 13,104-14,0 2,1-1,-1 0,0 1,1 0,0 0,-1 0,1 1,0-1,0 1,0 0,1 0,-1 1,1-1,0 1,-1-1,-3 8,4-4,0 0,0 0,1 0,0 1,0-1,1 1,0 0,0-1,1 1,0 11,7 331,-4-293,11 65,-5-54,1-15,3 0,2 0,2-1,29 60,-34-83,6 15,57 152,-67-167,-1 1,-1-1,-1 2,1 58,-8 335,2-418,0 1,0-1,0 0,-1 0,0 1,-1-1,1 0,-1 0,-5 11,5-15,1 0,-1 0,0 0,0 0,0 0,0 0,0 0,0-1,0 1,-1-1,1 1,0-1,-1 0,1 0,-1 0,1-1,-1 1,0-1,1 1,-1-1,0 0,0 0,1 0,-1 0,-3-1,-2 0,1-1,-1 0,1 0,0 0,0-1,0 0,0-1,0 0,1 0,-1 0,1-1,0 0,1 0,-1 0,-8-12,5 6,1 0,0 0,1-1,0 0,1 0,0-1,1 1,-4-17,3-3,-3-37,2 10,4 36,0 1,1-1,2 0,0 0,2 1,0-1,1 1,10-32,35-166,-16 58,-7 37,4-15,-23 117,1 0,2 1,0 0,14-23,-6 15,2 0,0 2,2 0,42-44,28-25,7-9,-87 97,0 1,1 1,-1 0,1 0,1 1,-1 1,1 0,0 1,0 0,21-3,15 0,77 0,36 4,211-14,82-16,-360 27,186-37,-214 30,22-3,0 3,125-2,-131 15,103 3,-171-2,0 1,-1 0,1 1,-1 1,23 8,-30-8,1-1,-1 2,0-1,0 1,0 0,-1 0,0 1,0 0,0 0,-1 0,6 10,-5-8,-2 1,1-1,-1 1,0 1,-1-1,0 0,-1 1,1 0,-2-1,0 1,0 0,-1 13,-2 9,-2 0,-10 46,-1 2,3 43,9 212,5-167,-2-150,0 0,-2 0,0 0,-1-1,0 1,-13 33,4-14,1 0,1 1,3 0,-6 75,12 162,3-134,-4 2,5 162,16-178,-19-125,0 0,0 0,0 0,-1 0,1 0,0 0,-1 0,1 0,-1 0,0 0,0 0,0 0,0 0,0-1,0 1,0 0,0-1,-1 1,1-1,-1 1,1-1,-1 0,0 1,1-1,-1 0,0 0,0 0,0 0,0-1,0 1,0 0,0-1,-2 1,-8 1,-1 0,1-1,-1 0,-16-2,17 1,-1973-6,1315 6,632-2,-54-9,-29-2,105 13,5 0,0 0,0-1,0 0,0-1,-16-4,24 5,1 0,-1 0,1 0,-1-1,1 1,0-1,0 1,0-1,0 0,0 0,0 1,0-2,1 1,-1 0,0 0,1 0,0-1,0 1,0-1,0 1,0-1,0 1,1-1,-1 0,1 1,-1-1,1 0,0-2,1-2,-1-1,1 1,0 0,1 0,0 0,0 0,0 0,5-8,32-54,-30 54,2-3,0 1,2 0,0 0,28-27,-32 36,0 1,1 0,-1 1,2 0,-1 1,0 0,1 0,0 1,0 0,16-2,31-4,116-3,63 16,-110 1,651-2,-441-3,-262-3,113-19,-110 11,90-2,-144 12,0 0,-1-1,0-2,0 0,26-10,108-50,-106 42,-43 19,0 0,0 0,0 0,-1-1,0 0,0-1,0 0,0 0,-1 0,0-1,-1 1,1-2,5-9,-6 6,0 1,-1-1,-1-1,1 1,-2 0,0-1,0 0,-1 1,0-19,-1 21,1-4,-1 0,-1 0,0 0,-1 0,-5-18,6 27,0 1,0 0,-1 0,1 0,-1 0,0 0,0 0,0 0,0 0,-1 1,1-1,-1 1,0 0,1 0,-1 0,0 0,0 0,0 1,0-1,-1 1,1 0,0 0,-1 0,1 0,0 0,-5 1,-63-4,-107 7,60 1,-284 14,217-6,-214 22,285-21,-76 12,109-12,-121 4,-86-15,152-3,125 1,0-1,1 0,-1 0,1-1,-1-1,1 0,0 0,0-1,0 0,1 0,-1-1,1-1,0 0,0 0,1 0,-14-15,18 17,1-1,0 0,0 1,0-1,1 0,0-1,0 1,0 0,0-1,1 1,0-1,0 1,0-10,1-11,3-45,0 25,-3 33,1-1,0 1,1-1,1 1,4-16,-5 24,-1 1,1-1,1 1,-1-1,0 1,1 0,0 0,0 0,0 0,1 1,-1-1,1 1,0 0,0 0,0 0,0 1,0-1,6-1,11-4,1 2,0 0,0 1,0 2,29-2,120 4,-100 2,699-15,38 2,-532 13,-262-1,-1 0,1-1,-1-1,1 0,-1-1,0-1,25-9,-32 10,-1 1,0-1,-1 0,1 0,0-1,-1 1,0-1,0 0,0 0,0-1,-1 1,1-1,-1 0,0 0,-1 0,1 0,-1 0,0-1,0 1,-1 0,2-10,1-9,0 0,14-40,-12 42,-1 0,0 0,-2-1,-1 1,-1-43,-1 35,1 0,8-45,-5 60,-2 7,0 0,-1 0,0 0,0 0,-1 0,0-12,0 18,-1 0,0 0,1 0,-1-1,0 1,0 0,0 0,0 1,0-1,-1 0,1 0,0 0,-1 1,0-1,1 1,-1-1,0 1,0 0,0 0,1 0,-1 0,0 0,-1 0,1 0,0 0,0 1,0-1,-4 1,-46-7,0 2,-1 3,-73 6,34 0,5-3,-82 1,-171 25,244-15,-145 1,110-15,-200 8,305-4,0 1,1 1,-1 2,1 0,0 2,1 1,0 1,0 0,-43 29,49-27,10-8,1 1,-1 1,1 0,0 0,0 0,1 0,-8 11,14-17,0 0,0 1,0-1,-1 0,1 1,0-1,0 0,0 1,0-1,0 0,0 1,0-1,1 0,-1 1,0-1,0 0,0 1,0-1,0 0,0 1,1-1,-1 0,0 1,0-1,0 0,1 0,-1 1,0-1,0 0,1 0,-1 0,0 1,0-1,1 0,-1 0,0 0,1 0,-1 0,0 0,1 1,-1-1,0 0,1 0,0 0,19 3,-17-3,329 5,-201-8,1050 1,-1174 2,-1 0,1 0,-1 1,0-1,1 2,-1-1,0 1,0-1,0 2,0-1,0 1,0 0,-1 0,1 0,-1 1,0 0,0 0,0 0,-1 1,1 0,-1-1,0 2,-1-1,1 0,-1 1,0-1,0 1,2 8,27 59,24 66,-49-118,3 14,22 46,-27-71,1 1,0-1,1 0,-1-1,2 0,-1 0,2 0,11 10,5 3,-1 2,-1 1,-2 0,28 43,-23-32,50 56,-44-60,-17-19,0 1,-1 0,-1 2,-1-1,0 1,15 27,-17-14,-2-1,0 2,-2-1,-1 1,1 36,6 29,-7-64,-1-1,-2 1,-1 1,-1-1,-1 0,-2 0,-2-1,0 1,-2-1,-11 31,16-58,0 1,0 0,-1-1,1 1,-1-1,0 0,1 0,-1 0,-1 0,1 0,0-1,-1 0,1 1,-1-1,0 0,0-1,0 1,0-1,0 0,0 0,0 0,-5 0,-12 2,0-2,0 0,-27-4,12 2,-38-4,0-2,1-4,0-4,-131-42,127 28,1-4,-102-60,34 17,79 43,-258-118,230 116,25 10,-118-60,152 62,2-1,1-1,1-2,-39-44,42 43,-20-23,-64-87,87 103,2 0,2-2,-30-71,-23-58,38 92,6 24,24 42,0 0,0 0,1 0,0-1,0 0,1 0,0 0,1 0,-2-10,3 12,0 0,0 0,1 0,0-1,0 1,1 0,0 0,0-1,1 1,0 0,0 0,1 0,0 1,0-1,0 1,1-1,0 1,0 0,0 1,1-1,0 1,0 0,1 0,-1 0,1 1,0 0,0 0,13-6,35-9,0 2,79-14,58-16,-142 27,-2-1,85-52,35-17,-89 54,-2-3,-1-3,76-58,25-42,-176 142,32-26,0 3,2 0,0 3,2 0,0 3,63-23,-87 36,0-1,0-1,-1 0,15-11,-15 9,0 2,0-1,0 2,13-6,-9 4,-26 4,-39 4,41-1,-16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9345-28FC-4EAC-83D6-7B4E1CFA55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61F194-F529-45FC-A12E-7C3A81A11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32FEF9-2C04-4999-96E8-3F58CF7EBB0E}"/>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5" name="Footer Placeholder 4">
            <a:extLst>
              <a:ext uri="{FF2B5EF4-FFF2-40B4-BE49-F238E27FC236}">
                <a16:creationId xmlns:a16="http://schemas.microsoft.com/office/drawing/2014/main" id="{6DDF65FC-D998-4966-8374-95B1BC8CA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931FB-492D-4A30-90F0-FBF3EBD6AC3E}"/>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96237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038-1A1A-4741-81EC-CD6EF4D5B2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FE1FEC-3F5E-4AFE-AF61-2FBD89540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18748-49EE-4762-A4A2-0114F9DD6205}"/>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5" name="Footer Placeholder 4">
            <a:extLst>
              <a:ext uri="{FF2B5EF4-FFF2-40B4-BE49-F238E27FC236}">
                <a16:creationId xmlns:a16="http://schemas.microsoft.com/office/drawing/2014/main" id="{0E93ADDA-8E4B-4258-8ED8-9206C5845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2869B-D88C-47E6-98FF-F50AE24BB2AD}"/>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106161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3CD8A-21EF-4002-8469-8759077FA2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228114-1DC2-46F4-ADF0-90CCF232B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2DECD-8D46-4D8C-BC02-57C23389BA8B}"/>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5" name="Footer Placeholder 4">
            <a:extLst>
              <a:ext uri="{FF2B5EF4-FFF2-40B4-BE49-F238E27FC236}">
                <a16:creationId xmlns:a16="http://schemas.microsoft.com/office/drawing/2014/main" id="{D76DA5B0-3ECB-42D8-BC96-CDBB2E90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4054-6E5F-490C-853F-F1F893D5E922}"/>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124407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2CF1-8FF5-4945-9A28-AF7B62ADF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27CCB-16BC-4283-94BB-FDAF824D8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129C3-E70A-4E27-8F69-68D5CF2E9BA7}"/>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5" name="Footer Placeholder 4">
            <a:extLst>
              <a:ext uri="{FF2B5EF4-FFF2-40B4-BE49-F238E27FC236}">
                <a16:creationId xmlns:a16="http://schemas.microsoft.com/office/drawing/2014/main" id="{0DACA03D-B7B9-4B65-97F1-DD41AF9EB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3CB6B-7D4F-45C3-BF2D-44DFB1444D1E}"/>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338448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E1EC-CDC3-42E1-AB68-8C8D8A3A03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2A49D-6972-4B25-848C-583978340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FE4C9-FBA4-41C2-995E-39EB41566840}"/>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5" name="Footer Placeholder 4">
            <a:extLst>
              <a:ext uri="{FF2B5EF4-FFF2-40B4-BE49-F238E27FC236}">
                <a16:creationId xmlns:a16="http://schemas.microsoft.com/office/drawing/2014/main" id="{654DAACA-1C2F-4488-8918-F85B6EE06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D15E-47C7-4697-9C77-168922023B7D}"/>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63430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A87F-AA25-476B-BBF6-7ABB3C416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B6C54-E2C4-4314-95AF-4E3DA0977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FA9C0-192B-48F5-92FF-3815A6123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B0E002-69A1-41B4-9AB2-262B1B47A811}"/>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6" name="Footer Placeholder 5">
            <a:extLst>
              <a:ext uri="{FF2B5EF4-FFF2-40B4-BE49-F238E27FC236}">
                <a16:creationId xmlns:a16="http://schemas.microsoft.com/office/drawing/2014/main" id="{1AFAFB57-AD1B-4364-925C-0C6040E96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F6B55-7680-4C89-84D0-7D5FC3984C77}"/>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152780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D24B-1B36-4B65-B3DC-9E22531D56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736708-813E-4246-94C2-0D66F5815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0C155-64EA-479B-89E6-71F75EC10C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02190A-D3AA-455E-946D-E70B4B01F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AA1EC-49CC-4468-A91A-A5B4A3249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AF7524-786B-432A-BF6C-76E9291EAA64}"/>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8" name="Footer Placeholder 7">
            <a:extLst>
              <a:ext uri="{FF2B5EF4-FFF2-40B4-BE49-F238E27FC236}">
                <a16:creationId xmlns:a16="http://schemas.microsoft.com/office/drawing/2014/main" id="{972C9F7B-286C-4994-8913-54982A0E2C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6F51C-FD09-448B-A361-93F5207F8189}"/>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126771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8481-6F0F-4CD6-994F-A720230A5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394A52-CAB1-407D-9A0A-A2BCBEA8C3B1}"/>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4" name="Footer Placeholder 3">
            <a:extLst>
              <a:ext uri="{FF2B5EF4-FFF2-40B4-BE49-F238E27FC236}">
                <a16:creationId xmlns:a16="http://schemas.microsoft.com/office/drawing/2014/main" id="{1BA6F80F-F7F2-4F4E-9510-E5290CC26A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19D8B-8ECD-4D74-8170-84B03E77C02C}"/>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133873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A54A1-7917-4CF7-8328-C249634530A9}"/>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3" name="Footer Placeholder 2">
            <a:extLst>
              <a:ext uri="{FF2B5EF4-FFF2-40B4-BE49-F238E27FC236}">
                <a16:creationId xmlns:a16="http://schemas.microsoft.com/office/drawing/2014/main" id="{2904CDA8-6B02-49BC-A7E5-6F8271341A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F823C6-04D2-4123-9479-E753B19E4D3D}"/>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392167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713E-B2DF-4973-8811-BC400F4B7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96CD2-3AB5-4443-BF44-0A2870B28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13C922-579B-4F5E-9770-01A32D7D2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DC546-5E90-4254-8937-FAB899B3C111}"/>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6" name="Footer Placeholder 5">
            <a:extLst>
              <a:ext uri="{FF2B5EF4-FFF2-40B4-BE49-F238E27FC236}">
                <a16:creationId xmlns:a16="http://schemas.microsoft.com/office/drawing/2014/main" id="{EF2289FE-33C8-435D-A694-4C472E846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436A9-22CB-41F2-B4EE-D8B29EBAF7F7}"/>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411719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D9A8-1D4B-41C6-8B35-D2E2B888F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0A19B4-3628-40A6-B112-C0D08EB6F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BDB2B9-7920-4AD8-8F7D-7BF8BD588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7E7FC-99B6-4210-8AFC-E633AA15C65F}"/>
              </a:ext>
            </a:extLst>
          </p:cNvPr>
          <p:cNvSpPr>
            <a:spLocks noGrp="1"/>
          </p:cNvSpPr>
          <p:nvPr>
            <p:ph type="dt" sz="half" idx="10"/>
          </p:nvPr>
        </p:nvSpPr>
        <p:spPr/>
        <p:txBody>
          <a:bodyPr/>
          <a:lstStyle/>
          <a:p>
            <a:fld id="{659435F1-3FC8-47F0-963A-4034F462C819}" type="datetimeFigureOut">
              <a:rPr lang="en-US" smtClean="0"/>
              <a:t>4/27/2022</a:t>
            </a:fld>
            <a:endParaRPr lang="en-US"/>
          </a:p>
        </p:txBody>
      </p:sp>
      <p:sp>
        <p:nvSpPr>
          <p:cNvPr id="6" name="Footer Placeholder 5">
            <a:extLst>
              <a:ext uri="{FF2B5EF4-FFF2-40B4-BE49-F238E27FC236}">
                <a16:creationId xmlns:a16="http://schemas.microsoft.com/office/drawing/2014/main" id="{743D1B73-F030-43C2-A090-A77F43011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5357B-D071-415B-8EEB-80D41EEA6F28}"/>
              </a:ext>
            </a:extLst>
          </p:cNvPr>
          <p:cNvSpPr>
            <a:spLocks noGrp="1"/>
          </p:cNvSpPr>
          <p:nvPr>
            <p:ph type="sldNum" sz="quarter" idx="12"/>
          </p:nvPr>
        </p:nvSpPr>
        <p:spPr/>
        <p:txBody>
          <a:bodyPr/>
          <a:lstStyle/>
          <a:p>
            <a:fld id="{A4A67C4A-29C2-4222-B06F-4DFE63FA686C}" type="slidenum">
              <a:rPr lang="en-US" smtClean="0"/>
              <a:t>‹#›</a:t>
            </a:fld>
            <a:endParaRPr lang="en-US"/>
          </a:p>
        </p:txBody>
      </p:sp>
    </p:spTree>
    <p:extLst>
      <p:ext uri="{BB962C8B-B14F-4D97-AF65-F5344CB8AC3E}">
        <p14:creationId xmlns:p14="http://schemas.microsoft.com/office/powerpoint/2010/main" val="209674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F03C8-9A8B-4DBA-9285-D51AC00BE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4ED44A-F79D-46DC-A346-632E84BB9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2E8AA-8EB6-4789-A7B2-BB7A5A858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435F1-3FC8-47F0-963A-4034F462C819}" type="datetimeFigureOut">
              <a:rPr lang="en-US" smtClean="0"/>
              <a:t>4/27/2022</a:t>
            </a:fld>
            <a:endParaRPr lang="en-US"/>
          </a:p>
        </p:txBody>
      </p:sp>
      <p:sp>
        <p:nvSpPr>
          <p:cNvPr id="5" name="Footer Placeholder 4">
            <a:extLst>
              <a:ext uri="{FF2B5EF4-FFF2-40B4-BE49-F238E27FC236}">
                <a16:creationId xmlns:a16="http://schemas.microsoft.com/office/drawing/2014/main" id="{03E17190-09BE-433E-8D6A-8A120BCAD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858F10-258B-4DC6-8E7D-90079C62C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67C4A-29C2-4222-B06F-4DFE63FA686C}" type="slidenum">
              <a:rPr lang="en-US" smtClean="0"/>
              <a:t>‹#›</a:t>
            </a:fld>
            <a:endParaRPr lang="en-US"/>
          </a:p>
        </p:txBody>
      </p:sp>
    </p:spTree>
    <p:extLst>
      <p:ext uri="{BB962C8B-B14F-4D97-AF65-F5344CB8AC3E}">
        <p14:creationId xmlns:p14="http://schemas.microsoft.com/office/powerpoint/2010/main" val="316069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image" Target="../media/image6.png"/><Relationship Id="rId3" Type="http://schemas.openxmlformats.org/officeDocument/2006/relationships/customXml" Target="../ink/ink44.xml"/><Relationship Id="rId7" Type="http://schemas.openxmlformats.org/officeDocument/2006/relationships/customXml" Target="../ink/ink46.xm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5.png"/><Relationship Id="rId5" Type="http://schemas.openxmlformats.org/officeDocument/2006/relationships/customXml" Target="../ink/ink45.xml"/><Relationship Id="rId10" Type="http://schemas.openxmlformats.org/officeDocument/2006/relationships/customXml" Target="../ink/ink48.xml"/><Relationship Id="rId4" Type="http://schemas.openxmlformats.org/officeDocument/2006/relationships/image" Target="../media/image16.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png"/><Relationship Id="rId3" Type="http://schemas.openxmlformats.org/officeDocument/2006/relationships/customXml" Target="../ink/ink49.xml"/><Relationship Id="rId7" Type="http://schemas.openxmlformats.org/officeDocument/2006/relationships/customXml" Target="../ink/ink51.xm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5.png"/><Relationship Id="rId5" Type="http://schemas.openxmlformats.org/officeDocument/2006/relationships/customXml" Target="../ink/ink50.xml"/><Relationship Id="rId4" Type="http://schemas.openxmlformats.org/officeDocument/2006/relationships/image" Target="../media/image16.png"/><Relationship Id="rId9" Type="http://schemas.openxmlformats.org/officeDocument/2006/relationships/customXml" Target="../ink/ink52.xml"/></Relationships>
</file>

<file path=ppt/slides/_rels/slide12.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6.png"/><Relationship Id="rId3" Type="http://schemas.openxmlformats.org/officeDocument/2006/relationships/customXml" Target="../ink/ink53.xml"/><Relationship Id="rId7" Type="http://schemas.openxmlformats.org/officeDocument/2006/relationships/customXml" Target="../ink/ink55.xm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5.png"/><Relationship Id="rId5" Type="http://schemas.openxmlformats.org/officeDocument/2006/relationships/customXml" Target="../ink/ink54.xml"/><Relationship Id="rId10" Type="http://schemas.openxmlformats.org/officeDocument/2006/relationships/customXml" Target="../ink/ink57.xml"/><Relationship Id="rId4" Type="http://schemas.openxmlformats.org/officeDocument/2006/relationships/image" Target="../media/image16.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58.xml"/><Relationship Id="rId7" Type="http://schemas.openxmlformats.org/officeDocument/2006/relationships/customXml" Target="../ink/ink60.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5.png"/><Relationship Id="rId5" Type="http://schemas.openxmlformats.org/officeDocument/2006/relationships/customXml" Target="../ink/ink59.xml"/><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customXml" Target="../ink/ink6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67.xml"/><Relationship Id="rId3" Type="http://schemas.openxmlformats.org/officeDocument/2006/relationships/customXml" Target="../ink/ink62.xml"/><Relationship Id="rId7" Type="http://schemas.openxmlformats.org/officeDocument/2006/relationships/customXml" Target="../ink/ink64.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5.png"/><Relationship Id="rId5" Type="http://schemas.openxmlformats.org/officeDocument/2006/relationships/customXml" Target="../ink/ink63.xml"/><Relationship Id="rId10" Type="http://schemas.openxmlformats.org/officeDocument/2006/relationships/customXml" Target="../ink/ink66.xml"/><Relationship Id="rId4" Type="http://schemas.openxmlformats.org/officeDocument/2006/relationships/image" Target="../media/image16.png"/><Relationship Id="rId9" Type="http://schemas.openxmlformats.org/officeDocument/2006/relationships/customXml" Target="../ink/ink65.xml"/><Relationship Id="rId1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ustomXml" Target="../ink/ink7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9.xml"/><Relationship Id="rId5" Type="http://schemas.openxmlformats.org/officeDocument/2006/relationships/image" Target="../media/image16.png"/><Relationship Id="rId10" Type="http://schemas.openxmlformats.org/officeDocument/2006/relationships/image" Target="../media/image6.png"/><Relationship Id="rId4" Type="http://schemas.openxmlformats.org/officeDocument/2006/relationships/customXml" Target="../ink/ink68.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ustomXml" Target="../ink/ink7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2.xml"/><Relationship Id="rId11" Type="http://schemas.openxmlformats.org/officeDocument/2006/relationships/image" Target="../media/image6.png"/><Relationship Id="rId5" Type="http://schemas.openxmlformats.org/officeDocument/2006/relationships/image" Target="../media/image16.png"/><Relationship Id="rId10" Type="http://schemas.openxmlformats.org/officeDocument/2006/relationships/image" Target="../media/image5.png"/><Relationship Id="rId4" Type="http://schemas.openxmlformats.org/officeDocument/2006/relationships/customXml" Target="../ink/ink71.xml"/><Relationship Id="rId9" Type="http://schemas.openxmlformats.org/officeDocument/2006/relationships/customXml" Target="../ink/ink74.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ustomXml" Target="../ink/ink7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6.xml"/><Relationship Id="rId5" Type="http://schemas.openxmlformats.org/officeDocument/2006/relationships/image" Target="../media/image16.png"/><Relationship Id="rId10" Type="http://schemas.openxmlformats.org/officeDocument/2006/relationships/image" Target="../media/image6.png"/><Relationship Id="rId4" Type="http://schemas.openxmlformats.org/officeDocument/2006/relationships/customXml" Target="../ink/ink75.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9.xml"/><Relationship Id="rId5" Type="http://schemas.openxmlformats.org/officeDocument/2006/relationships/image" Target="../media/image16.png"/><Relationship Id="rId4" Type="http://schemas.openxmlformats.org/officeDocument/2006/relationships/customXml" Target="../ink/ink78.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5.png"/><Relationship Id="rId4" Type="http://schemas.openxmlformats.org/officeDocument/2006/relationships/customXml" Target="../ink/ink8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83.xml"/><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82.xml"/><Relationship Id="rId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customXml" Target="../ink/ink81.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customXml" Target="../ink/ink86.xml"/><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85.xml"/><Relationship Id="rId11" Type="http://schemas.openxmlformats.org/officeDocument/2006/relationships/image" Target="../media/image6.png"/><Relationship Id="rId5" Type="http://schemas.openxmlformats.org/officeDocument/2006/relationships/image" Target="../media/image15.png"/><Relationship Id="rId10" Type="http://schemas.openxmlformats.org/officeDocument/2006/relationships/image" Target="../media/image5.png"/><Relationship Id="rId4" Type="http://schemas.openxmlformats.org/officeDocument/2006/relationships/customXml" Target="../ink/ink84.xml"/><Relationship Id="rId9" Type="http://schemas.openxmlformats.org/officeDocument/2006/relationships/customXml" Target="../ink/ink87.xml"/></Relationships>
</file>

<file path=ppt/slides/_rels/slide22.xml.rels><?xml version="1.0" encoding="UTF-8" standalone="yes"?>
<Relationships xmlns="http://schemas.openxmlformats.org/package/2006/relationships"><Relationship Id="rId8" Type="http://schemas.openxmlformats.org/officeDocument/2006/relationships/customXml" Target="../ink/ink90.xml"/><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89.xml"/><Relationship Id="rId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customXml" Target="../ink/ink88.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customXml" Target="../ink/ink93.xml"/><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92.xml"/><Relationship Id="rId11" Type="http://schemas.openxmlformats.org/officeDocument/2006/relationships/image" Target="../media/image6.png"/><Relationship Id="rId5" Type="http://schemas.openxmlformats.org/officeDocument/2006/relationships/image" Target="../media/image15.png"/><Relationship Id="rId10" Type="http://schemas.openxmlformats.org/officeDocument/2006/relationships/image" Target="../media/image5.png"/><Relationship Id="rId4" Type="http://schemas.openxmlformats.org/officeDocument/2006/relationships/customXml" Target="../ink/ink91.xml"/><Relationship Id="rId9" Type="http://schemas.openxmlformats.org/officeDocument/2006/relationships/customXml" Target="../ink/ink94.xml"/></Relationships>
</file>

<file path=ppt/slides/_rels/slide24.xml.rels><?xml version="1.0" encoding="UTF-8" standalone="yes"?>
<Relationships xmlns="http://schemas.openxmlformats.org/package/2006/relationships"><Relationship Id="rId8" Type="http://schemas.openxmlformats.org/officeDocument/2006/relationships/customXml" Target="../ink/ink97.xml"/><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96.xml"/><Relationship Id="rId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customXml" Target="../ink/ink95.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customXml" Target="../ink/ink100.xml"/><Relationship Id="rId3" Type="http://schemas.openxmlformats.org/officeDocument/2006/relationships/image" Target="../media/image7.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99.xml"/><Relationship Id="rId11" Type="http://schemas.openxmlformats.org/officeDocument/2006/relationships/image" Target="../media/image5.png"/><Relationship Id="rId5" Type="http://schemas.openxmlformats.org/officeDocument/2006/relationships/image" Target="../media/image15.png"/><Relationship Id="rId10" Type="http://schemas.openxmlformats.org/officeDocument/2006/relationships/customXml" Target="../ink/ink102.xml"/><Relationship Id="rId4" Type="http://schemas.openxmlformats.org/officeDocument/2006/relationships/customXml" Target="../ink/ink98.xml"/><Relationship Id="rId9" Type="http://schemas.openxmlformats.org/officeDocument/2006/relationships/customXml" Target="../ink/ink101.xml"/></Relationships>
</file>

<file path=ppt/slides/_rels/slide26.xml.rels><?xml version="1.0" encoding="UTF-8" standalone="yes"?>
<Relationships xmlns="http://schemas.openxmlformats.org/package/2006/relationships"><Relationship Id="rId8" Type="http://schemas.openxmlformats.org/officeDocument/2006/relationships/customXml" Target="../ink/ink105.xml"/><Relationship Id="rId13"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6.png"/><Relationship Id="rId12" Type="http://schemas.openxmlformats.org/officeDocument/2006/relationships/customXml" Target="../ink/ink10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04.xml"/><Relationship Id="rId11" Type="http://schemas.openxmlformats.org/officeDocument/2006/relationships/image" Target="../media/image6.png"/><Relationship Id="rId5" Type="http://schemas.openxmlformats.org/officeDocument/2006/relationships/image" Target="../media/image15.png"/><Relationship Id="rId10" Type="http://schemas.openxmlformats.org/officeDocument/2006/relationships/image" Target="../media/image5.png"/><Relationship Id="rId4" Type="http://schemas.openxmlformats.org/officeDocument/2006/relationships/customXml" Target="../ink/ink103.xml"/><Relationship Id="rId9" Type="http://schemas.openxmlformats.org/officeDocument/2006/relationships/customXml" Target="../ink/ink106.xml"/></Relationships>
</file>

<file path=ppt/slides/_rels/slide27.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image" Target="../media/image7.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customXml" Target="../ink/ink111.xml"/><Relationship Id="rId5" Type="http://schemas.openxmlformats.org/officeDocument/2006/relationships/image" Target="../media/image15.png"/><Relationship Id="rId10" Type="http://schemas.openxmlformats.org/officeDocument/2006/relationships/image" Target="../media/image6.png"/><Relationship Id="rId4" Type="http://schemas.openxmlformats.org/officeDocument/2006/relationships/customXml" Target="../ink/ink108.xml"/><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customXml" Target="../ink/ink114.xml"/><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6.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13.xml"/><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customXml" Target="../ink/ink116.xml"/><Relationship Id="rId4" Type="http://schemas.openxmlformats.org/officeDocument/2006/relationships/customXml" Target="../ink/ink112.xml"/><Relationship Id="rId9" Type="http://schemas.openxmlformats.org/officeDocument/2006/relationships/customXml" Target="../ink/ink115.xml"/></Relationships>
</file>

<file path=ppt/slides/_rels/slide29.xml.rels><?xml version="1.0" encoding="UTF-8" standalone="yes"?>
<Relationships xmlns="http://schemas.openxmlformats.org/package/2006/relationships"><Relationship Id="rId8" Type="http://schemas.openxmlformats.org/officeDocument/2006/relationships/customXml" Target="../ink/ink119.xml"/><Relationship Id="rId3" Type="http://schemas.openxmlformats.org/officeDocument/2006/relationships/image" Target="../media/image7.png"/><Relationship Id="rId7" Type="http://schemas.openxmlformats.org/officeDocument/2006/relationships/image" Target="../media/image16.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18.xml"/><Relationship Id="rId11" Type="http://schemas.openxmlformats.org/officeDocument/2006/relationships/image" Target="../media/image5.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customXml" Target="../ink/ink117.xml"/><Relationship Id="rId9" Type="http://schemas.openxmlformats.org/officeDocument/2006/relationships/customXml" Target="../ink/ink1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customXml" Target="../ink/ink123.xml"/><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6.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22.xml"/><Relationship Id="rId11" Type="http://schemas.openxmlformats.org/officeDocument/2006/relationships/customXml" Target="../ink/ink124.xml"/><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customXml" Target="../ink/ink121.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openxmlformats.org/officeDocument/2006/relationships/customXml" Target="../ink/ink126.xml"/><Relationship Id="rId13" Type="http://schemas.openxmlformats.org/officeDocument/2006/relationships/customXml" Target="../ink/ink131.xml"/><Relationship Id="rId18" Type="http://schemas.openxmlformats.org/officeDocument/2006/relationships/image" Target="../media/image22.png"/><Relationship Id="rId26" Type="http://schemas.openxmlformats.org/officeDocument/2006/relationships/image" Target="../media/image26.png"/><Relationship Id="rId3" Type="http://schemas.openxmlformats.org/officeDocument/2006/relationships/image" Target="../media/image7.png"/><Relationship Id="rId21" Type="http://schemas.openxmlformats.org/officeDocument/2006/relationships/customXml" Target="../ink/ink136.xml"/><Relationship Id="rId7" Type="http://schemas.openxmlformats.org/officeDocument/2006/relationships/image" Target="../media/image21.png"/><Relationship Id="rId12" Type="http://schemas.openxmlformats.org/officeDocument/2006/relationships/customXml" Target="../ink/ink130.xml"/><Relationship Id="rId17" Type="http://schemas.openxmlformats.org/officeDocument/2006/relationships/customXml" Target="../ink/ink134.xml"/><Relationship Id="rId25" Type="http://schemas.openxmlformats.org/officeDocument/2006/relationships/customXml" Target="../ink/ink138.xml"/><Relationship Id="rId2" Type="http://schemas.openxmlformats.org/officeDocument/2006/relationships/image" Target="../media/image1.png"/><Relationship Id="rId16" Type="http://schemas.openxmlformats.org/officeDocument/2006/relationships/image" Target="../media/image210.png"/><Relationship Id="rId20" Type="http://schemas.openxmlformats.org/officeDocument/2006/relationships/image" Target="../media/image23.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129.xml"/><Relationship Id="rId24" Type="http://schemas.openxmlformats.org/officeDocument/2006/relationships/image" Target="../media/image25.png"/><Relationship Id="rId5" Type="http://schemas.openxmlformats.org/officeDocument/2006/relationships/image" Target="../media/image15.png"/><Relationship Id="rId15" Type="http://schemas.openxmlformats.org/officeDocument/2006/relationships/customXml" Target="../ink/ink133.xml"/><Relationship Id="rId23" Type="http://schemas.openxmlformats.org/officeDocument/2006/relationships/customXml" Target="../ink/ink137.xml"/><Relationship Id="rId28" Type="http://schemas.openxmlformats.org/officeDocument/2006/relationships/image" Target="../media/image27.png"/><Relationship Id="rId10" Type="http://schemas.openxmlformats.org/officeDocument/2006/relationships/customXml" Target="../ink/ink128.xml"/><Relationship Id="rId19" Type="http://schemas.openxmlformats.org/officeDocument/2006/relationships/customXml" Target="../ink/ink135.xml"/><Relationship Id="rId31" Type="http://schemas.openxmlformats.org/officeDocument/2006/relationships/image" Target="../media/image6.png"/><Relationship Id="rId4" Type="http://schemas.openxmlformats.org/officeDocument/2006/relationships/customXml" Target="../ink/ink125.xml"/><Relationship Id="rId9" Type="http://schemas.openxmlformats.org/officeDocument/2006/relationships/customXml" Target="../ink/ink127.xml"/><Relationship Id="rId14" Type="http://schemas.openxmlformats.org/officeDocument/2006/relationships/customXml" Target="../ink/ink132.xml"/><Relationship Id="rId22" Type="http://schemas.openxmlformats.org/officeDocument/2006/relationships/image" Target="../media/image24.png"/><Relationship Id="rId27" Type="http://schemas.openxmlformats.org/officeDocument/2006/relationships/customXml" Target="../ink/ink139.xml"/><Relationship Id="rId30"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customXml" Target="../ink/ink142.xml"/><Relationship Id="rId13" Type="http://schemas.openxmlformats.org/officeDocument/2006/relationships/customXml" Target="../ink/ink145.xml"/><Relationship Id="rId18" Type="http://schemas.openxmlformats.org/officeDocument/2006/relationships/image" Target="../media/image28.png"/><Relationship Id="rId3" Type="http://schemas.openxmlformats.org/officeDocument/2006/relationships/image" Target="../media/image7.png"/><Relationship Id="rId21"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customXml" Target="../ink/ink144.xml"/><Relationship Id="rId17" Type="http://schemas.openxmlformats.org/officeDocument/2006/relationships/customXml" Target="../ink/ink149.xml"/><Relationship Id="rId2" Type="http://schemas.openxmlformats.org/officeDocument/2006/relationships/image" Target="../media/image1.png"/><Relationship Id="rId16" Type="http://schemas.openxmlformats.org/officeDocument/2006/relationships/customXml" Target="../ink/ink148.xml"/><Relationship Id="rId20"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141.xml"/><Relationship Id="rId11" Type="http://schemas.openxmlformats.org/officeDocument/2006/relationships/customXml" Target="../ink/ink143.xml"/><Relationship Id="rId5" Type="http://schemas.openxmlformats.org/officeDocument/2006/relationships/image" Target="../media/image11.png"/><Relationship Id="rId15" Type="http://schemas.openxmlformats.org/officeDocument/2006/relationships/customXml" Target="../ink/ink147.xml"/><Relationship Id="rId10" Type="http://schemas.openxmlformats.org/officeDocument/2006/relationships/image" Target="../media/image21.png"/><Relationship Id="rId19" Type="http://schemas.openxmlformats.org/officeDocument/2006/relationships/image" Target="../media/image29.png"/><Relationship Id="rId4" Type="http://schemas.openxmlformats.org/officeDocument/2006/relationships/customXml" Target="../ink/ink140.xml"/><Relationship Id="rId9" Type="http://schemas.openxmlformats.org/officeDocument/2006/relationships/image" Target="../media/image20.png"/><Relationship Id="rId14" Type="http://schemas.openxmlformats.org/officeDocument/2006/relationships/customXml" Target="../ink/ink146.xml"/></Relationships>
</file>

<file path=ppt/slides/_rels/slide33.xml.rels><?xml version="1.0" encoding="UTF-8" standalone="yes"?>
<Relationships xmlns="http://schemas.openxmlformats.org/package/2006/relationships"><Relationship Id="rId13" Type="http://schemas.openxmlformats.org/officeDocument/2006/relationships/customXml" Target="../ink/ink156.xml"/><Relationship Id="rId18" Type="http://schemas.openxmlformats.org/officeDocument/2006/relationships/customXml" Target="../ink/ink158.xml"/><Relationship Id="rId3" Type="http://schemas.openxmlformats.org/officeDocument/2006/relationships/image" Target="../media/image7.png"/><Relationship Id="rId21" Type="http://schemas.openxmlformats.org/officeDocument/2006/relationships/image" Target="../media/image32.png"/><Relationship Id="rId34" Type="http://schemas.openxmlformats.org/officeDocument/2006/relationships/customXml" Target="../ink/ink164.xml"/><Relationship Id="rId7" Type="http://schemas.openxmlformats.org/officeDocument/2006/relationships/image" Target="../media/image21.png"/><Relationship Id="rId12" Type="http://schemas.openxmlformats.org/officeDocument/2006/relationships/customXml" Target="../ink/ink155.xml"/><Relationship Id="rId17" Type="http://schemas.openxmlformats.org/officeDocument/2006/relationships/image" Target="../media/image6.png"/><Relationship Id="rId33" Type="http://schemas.openxmlformats.org/officeDocument/2006/relationships/image" Target="../media/image38.png"/><Relationship Id="rId2" Type="http://schemas.openxmlformats.org/officeDocument/2006/relationships/image" Target="../media/image1.png"/><Relationship Id="rId16" Type="http://schemas.openxmlformats.org/officeDocument/2006/relationships/image" Target="../media/image5.png"/><Relationship Id="rId20" Type="http://schemas.openxmlformats.org/officeDocument/2006/relationships/customXml" Target="../ink/ink159.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154.xml"/><Relationship Id="rId24" Type="http://schemas.openxmlformats.org/officeDocument/2006/relationships/customXml" Target="../ink/ink161.xml"/><Relationship Id="rId32" Type="http://schemas.openxmlformats.org/officeDocument/2006/relationships/customXml" Target="../ink/ink163.xml"/><Relationship Id="rId37" Type="http://schemas.openxmlformats.org/officeDocument/2006/relationships/image" Target="../media/image40.png"/><Relationship Id="rId5" Type="http://schemas.openxmlformats.org/officeDocument/2006/relationships/image" Target="../media/image11.png"/><Relationship Id="rId15" Type="http://schemas.openxmlformats.org/officeDocument/2006/relationships/image" Target="../media/image30.png"/><Relationship Id="rId23" Type="http://schemas.openxmlformats.org/officeDocument/2006/relationships/image" Target="../media/image33.png"/><Relationship Id="rId28" Type="http://schemas.openxmlformats.org/officeDocument/2006/relationships/customXml" Target="../ink/ink162.xml"/><Relationship Id="rId36" Type="http://schemas.openxmlformats.org/officeDocument/2006/relationships/customXml" Target="../ink/ink165.xml"/><Relationship Id="rId10" Type="http://schemas.openxmlformats.org/officeDocument/2006/relationships/customXml" Target="../ink/ink153.xml"/><Relationship Id="rId19" Type="http://schemas.openxmlformats.org/officeDocument/2006/relationships/image" Target="../media/image31.png"/><Relationship Id="rId31" Type="http://schemas.openxmlformats.org/officeDocument/2006/relationships/image" Target="../media/image37.png"/><Relationship Id="rId4" Type="http://schemas.openxmlformats.org/officeDocument/2006/relationships/customXml" Target="../ink/ink150.xml"/><Relationship Id="rId9" Type="http://schemas.openxmlformats.org/officeDocument/2006/relationships/customXml" Target="../ink/ink152.xml"/><Relationship Id="rId14" Type="http://schemas.openxmlformats.org/officeDocument/2006/relationships/customXml" Target="../ink/ink157.xml"/><Relationship Id="rId22" Type="http://schemas.openxmlformats.org/officeDocument/2006/relationships/customXml" Target="../ink/ink160.xml"/><Relationship Id="rId27" Type="http://schemas.openxmlformats.org/officeDocument/2006/relationships/image" Target="../media/image35.png"/><Relationship Id="rId35" Type="http://schemas.openxmlformats.org/officeDocument/2006/relationships/image" Target="../media/image39.png"/><Relationship Id="rId8" Type="http://schemas.openxmlformats.org/officeDocument/2006/relationships/customXml" Target="../ink/ink151.xml"/></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customXml" Target="../ink/ink9.xml"/><Relationship Id="rId18" Type="http://schemas.openxmlformats.org/officeDocument/2006/relationships/image" Target="../media/image6.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00.png"/><Relationship Id="rId17" Type="http://schemas.openxmlformats.org/officeDocument/2006/relationships/image" Target="../media/image5.png"/><Relationship Id="rId2" Type="http://schemas.openxmlformats.org/officeDocument/2006/relationships/image" Target="../media/image1.png"/><Relationship Id="rId16" Type="http://schemas.openxmlformats.org/officeDocument/2006/relationships/image" Target="../media/image120.png"/><Relationship Id="rId20"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90.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7.xml"/><Relationship Id="rId14" Type="http://schemas.openxmlformats.org/officeDocument/2006/relationships/image" Target="../media/image110.png"/></Relationships>
</file>

<file path=ppt/slides/_rels/slide6.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customXml" Target="../ink/ink17.xml"/><Relationship Id="rId18" Type="http://schemas.openxmlformats.org/officeDocument/2006/relationships/image" Target="../media/image5.png"/><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1.png"/><Relationship Id="rId20"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customXml" Target="../ink/ink16.xml"/><Relationship Id="rId5" Type="http://schemas.openxmlformats.org/officeDocument/2006/relationships/customXml" Target="../ink/ink13.xml"/><Relationship Id="rId15" Type="http://schemas.openxmlformats.org/officeDocument/2006/relationships/customXml" Target="../ink/ink18.xml"/><Relationship Id="rId10" Type="http://schemas.openxmlformats.org/officeDocument/2006/relationships/image" Target="../media/image100.png"/><Relationship Id="rId19" Type="http://schemas.openxmlformats.org/officeDocument/2006/relationships/image" Target="../media/image6.png"/><Relationship Id="rId4" Type="http://schemas.openxmlformats.org/officeDocument/2006/relationships/image" Target="../media/image70.png"/><Relationship Id="rId9" Type="http://schemas.openxmlformats.org/officeDocument/2006/relationships/customXml" Target="../ink/ink15.xml"/><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customXml" Target="../ink/ink24.xml"/><Relationship Id="rId18" Type="http://schemas.openxmlformats.org/officeDocument/2006/relationships/image" Target="../media/image17.png"/><Relationship Id="rId3" Type="http://schemas.openxmlformats.org/officeDocument/2006/relationships/customXml" Target="../ink/ink19.xml"/><Relationship Id="rId21" Type="http://schemas.openxmlformats.org/officeDocument/2006/relationships/image" Target="../media/image6.png"/><Relationship Id="rId7" Type="http://schemas.openxmlformats.org/officeDocument/2006/relationships/customXml" Target="../ink/ink21.xml"/><Relationship Id="rId12" Type="http://schemas.openxmlformats.org/officeDocument/2006/relationships/image" Target="../media/image13.png"/><Relationship Id="rId17" Type="http://schemas.openxmlformats.org/officeDocument/2006/relationships/customXml" Target="../ink/ink26.xml"/><Relationship Id="rId2" Type="http://schemas.openxmlformats.org/officeDocument/2006/relationships/image" Target="../media/image1.png"/><Relationship Id="rId16" Type="http://schemas.openxmlformats.org/officeDocument/2006/relationships/image" Target="../media/image16.png"/><Relationship Id="rId20"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customXml" Target="../ink/ink23.xml"/><Relationship Id="rId24" Type="http://schemas.openxmlformats.org/officeDocument/2006/relationships/image" Target="../media/image7.png"/><Relationship Id="rId5" Type="http://schemas.openxmlformats.org/officeDocument/2006/relationships/customXml" Target="../ink/ink20.xml"/><Relationship Id="rId15" Type="http://schemas.openxmlformats.org/officeDocument/2006/relationships/customXml" Target="../ink/ink25.xml"/><Relationship Id="rId23" Type="http://schemas.openxmlformats.org/officeDocument/2006/relationships/image" Target="../media/image11.png"/><Relationship Id="rId10" Type="http://schemas.openxmlformats.org/officeDocument/2006/relationships/image" Target="../media/image100.png"/><Relationship Id="rId19" Type="http://schemas.openxmlformats.org/officeDocument/2006/relationships/customXml" Target="../ink/ink27.xml"/><Relationship Id="rId4" Type="http://schemas.openxmlformats.org/officeDocument/2006/relationships/image" Target="../media/image70.png"/><Relationship Id="rId9" Type="http://schemas.openxmlformats.org/officeDocument/2006/relationships/customXml" Target="../ink/ink22.xml"/><Relationship Id="rId14" Type="http://schemas.openxmlformats.org/officeDocument/2006/relationships/image" Target="../media/image14.png"/><Relationship Id="rId22" Type="http://schemas.openxmlformats.org/officeDocument/2006/relationships/customXml" Target="../ink/ink2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34.xml"/><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33.xml"/><Relationship Id="rId5" Type="http://schemas.openxmlformats.org/officeDocument/2006/relationships/customXml" Target="../ink/ink30.xml"/><Relationship Id="rId15" Type="http://schemas.openxmlformats.org/officeDocument/2006/relationships/image" Target="../media/image5.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customXml" Target="../ink/ink32.xml"/><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41.xml"/><Relationship Id="rId18" Type="http://schemas.openxmlformats.org/officeDocument/2006/relationships/customXml" Target="../ink/ink43.xml"/><Relationship Id="rId3" Type="http://schemas.openxmlformats.org/officeDocument/2006/relationships/customXml" Target="../ink/ink35.xml"/><Relationship Id="rId7" Type="http://schemas.openxmlformats.org/officeDocument/2006/relationships/customXml" Target="../ink/ink37.xml"/><Relationship Id="rId12" Type="http://schemas.openxmlformats.org/officeDocument/2006/relationships/customXml" Target="../ink/ink40.xml"/><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39.xml"/><Relationship Id="rId5" Type="http://schemas.openxmlformats.org/officeDocument/2006/relationships/customXml" Target="../ink/ink36.xml"/><Relationship Id="rId15" Type="http://schemas.openxmlformats.org/officeDocument/2006/relationships/image" Target="../media/image7.png"/><Relationship Id="rId10" Type="http://schemas.openxmlformats.org/officeDocument/2006/relationships/image" Target="../media/image17.png"/><Relationship Id="rId19"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customXml" Target="../ink/ink38.xml"/><Relationship Id="rId14" Type="http://schemas.openxmlformats.org/officeDocument/2006/relationships/customXml" Target="../ink/ink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9C1A-82B8-442A-9042-0464A6656925}"/>
              </a:ext>
            </a:extLst>
          </p:cNvPr>
          <p:cNvSpPr>
            <a:spLocks noGrp="1"/>
          </p:cNvSpPr>
          <p:nvPr>
            <p:ph type="ctrTitle"/>
          </p:nvPr>
        </p:nvSpPr>
        <p:spPr/>
        <p:txBody>
          <a:bodyPr/>
          <a:lstStyle/>
          <a:p>
            <a:r>
              <a:rPr lang="en-US" dirty="0"/>
              <a:t>Field D*</a:t>
            </a:r>
          </a:p>
        </p:txBody>
      </p:sp>
    </p:spTree>
    <p:extLst>
      <p:ext uri="{BB962C8B-B14F-4D97-AF65-F5344CB8AC3E}">
        <p14:creationId xmlns:p14="http://schemas.microsoft.com/office/powerpoint/2010/main" val="233695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F348D3AF-2F4A-4B9B-8C50-70A7E16C46BF}"/>
                  </a:ext>
                </a:extLst>
              </p14:cNvPr>
              <p14:cNvContentPartPr/>
              <p14:nvPr/>
            </p14:nvContentPartPr>
            <p14:xfrm>
              <a:off x="2425673" y="2252732"/>
              <a:ext cx="1183320" cy="1086840"/>
            </p14:xfrm>
          </p:contentPart>
        </mc:Choice>
        <mc:Fallback xmlns="">
          <p:pic>
            <p:nvPicPr>
              <p:cNvPr id="28" name="Ink 27">
                <a:extLst>
                  <a:ext uri="{FF2B5EF4-FFF2-40B4-BE49-F238E27FC236}">
                    <a16:creationId xmlns:a16="http://schemas.microsoft.com/office/drawing/2014/main" id="{F348D3AF-2F4A-4B9B-8C50-70A7E16C46BF}"/>
                  </a:ext>
                </a:extLst>
              </p:cNvPr>
              <p:cNvPicPr/>
              <p:nvPr/>
            </p:nvPicPr>
            <p:blipFill>
              <a:blip r:embed="rId4"/>
              <a:stretch>
                <a:fillRect/>
              </a:stretch>
            </p:blipFill>
            <p:spPr>
              <a:xfrm>
                <a:off x="2371673" y="214473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D3D9DAF4-457D-4C51-AE43-C95EE6C3D607}"/>
                  </a:ext>
                </a:extLst>
              </p14:cNvPr>
              <p14:cNvContentPartPr/>
              <p14:nvPr/>
            </p14:nvContentPartPr>
            <p14:xfrm>
              <a:off x="2865233" y="2686532"/>
              <a:ext cx="360" cy="360"/>
            </p14:xfrm>
          </p:contentPart>
        </mc:Choice>
        <mc:Fallback xmlns="">
          <p:pic>
            <p:nvPicPr>
              <p:cNvPr id="34" name="Ink 33">
                <a:extLst>
                  <a:ext uri="{FF2B5EF4-FFF2-40B4-BE49-F238E27FC236}">
                    <a16:creationId xmlns:a16="http://schemas.microsoft.com/office/drawing/2014/main" id="{D3D9DAF4-457D-4C51-AE43-C95EE6C3D607}"/>
                  </a:ext>
                </a:extLst>
              </p:cNvPr>
              <p:cNvPicPr/>
              <p:nvPr/>
            </p:nvPicPr>
            <p:blipFill>
              <a:blip r:embed="rId6"/>
              <a:stretch>
                <a:fillRect/>
              </a:stretch>
            </p:blipFill>
            <p:spPr>
              <a:xfrm>
                <a:off x="2811593" y="25785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63045" y="2245781"/>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4"/>
              <a:stretch>
                <a:fillRect/>
              </a:stretch>
            </p:blipFill>
            <p:spPr>
              <a:xfrm>
                <a:off x="3609045" y="213778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2645A9E1-A062-44F3-AE79-D02CCF5F67C7}"/>
                  </a:ext>
                </a:extLst>
              </p14:cNvPr>
              <p14:cNvContentPartPr/>
              <p14:nvPr/>
            </p14:nvContentPartPr>
            <p14:xfrm>
              <a:off x="4844624" y="4693398"/>
              <a:ext cx="1183320" cy="1086840"/>
            </p14:xfrm>
          </p:contentPart>
        </mc:Choice>
        <mc:Fallback xmlns="">
          <p:pic>
            <p:nvPicPr>
              <p:cNvPr id="32" name="Ink 31">
                <a:extLst>
                  <a:ext uri="{FF2B5EF4-FFF2-40B4-BE49-F238E27FC236}">
                    <a16:creationId xmlns:a16="http://schemas.microsoft.com/office/drawing/2014/main" id="{2645A9E1-A062-44F3-AE79-D02CCF5F67C7}"/>
                  </a:ext>
                </a:extLst>
              </p:cNvPr>
              <p:cNvPicPr/>
              <p:nvPr/>
            </p:nvPicPr>
            <p:blipFill>
              <a:blip r:embed="rId4"/>
              <a:stretch>
                <a:fillRect/>
              </a:stretch>
            </p:blipFill>
            <p:spPr>
              <a:xfrm>
                <a:off x="4790624" y="4585398"/>
                <a:ext cx="1290960" cy="1302480"/>
              </a:xfrm>
              <a:prstGeom prst="rect">
                <a:avLst/>
              </a:prstGeom>
            </p:spPr>
          </p:pic>
        </mc:Fallback>
      </mc:AlternateContent>
      <p:pic>
        <p:nvPicPr>
          <p:cNvPr id="37" name="Picture 36">
            <a:extLst>
              <a:ext uri="{FF2B5EF4-FFF2-40B4-BE49-F238E27FC236}">
                <a16:creationId xmlns:a16="http://schemas.microsoft.com/office/drawing/2014/main" id="{07D5E9BC-1F12-455B-AC06-14948D5E23B9}"/>
              </a:ext>
            </a:extLst>
          </p:cNvPr>
          <p:cNvPicPr>
            <a:picLocks noChangeAspect="1"/>
          </p:cNvPicPr>
          <p:nvPr/>
        </p:nvPicPr>
        <p:blipFill>
          <a:blip r:embed="rId9"/>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10">
            <p14:nvContentPartPr>
              <p14:cNvPr id="38" name="Ink 37">
                <a:extLst>
                  <a:ext uri="{FF2B5EF4-FFF2-40B4-BE49-F238E27FC236}">
                    <a16:creationId xmlns:a16="http://schemas.microsoft.com/office/drawing/2014/main" id="{82042A45-C5E2-4F34-9B76-33F14A7B7B54}"/>
                  </a:ext>
                </a:extLst>
              </p14:cNvPr>
              <p14:cNvContentPartPr/>
              <p14:nvPr/>
            </p14:nvContentPartPr>
            <p14:xfrm>
              <a:off x="3637184" y="3429000"/>
              <a:ext cx="1207440" cy="1227240"/>
            </p14:xfrm>
          </p:contentPart>
        </mc:Choice>
        <mc:Fallback xmlns="">
          <p:pic>
            <p:nvPicPr>
              <p:cNvPr id="38" name="Ink 37">
                <a:extLst>
                  <a:ext uri="{FF2B5EF4-FFF2-40B4-BE49-F238E27FC236}">
                    <a16:creationId xmlns:a16="http://schemas.microsoft.com/office/drawing/2014/main" id="{82042A45-C5E2-4F34-9B76-33F14A7B7B54}"/>
                  </a:ext>
                </a:extLst>
              </p:cNvPr>
              <p:cNvPicPr/>
              <p:nvPr/>
            </p:nvPicPr>
            <p:blipFill>
              <a:blip r:embed="rId11"/>
              <a:stretch>
                <a:fillRect/>
              </a:stretch>
            </p:blipFill>
            <p:spPr>
              <a:xfrm>
                <a:off x="3628184" y="3420360"/>
                <a:ext cx="1225080" cy="1244880"/>
              </a:xfrm>
              <a:prstGeom prst="rect">
                <a:avLst/>
              </a:prstGeom>
            </p:spPr>
          </p:pic>
        </mc:Fallback>
      </mc:AlternateContent>
      <p:pic>
        <p:nvPicPr>
          <p:cNvPr id="33" name="Picture 32">
            <a:extLst>
              <a:ext uri="{FF2B5EF4-FFF2-40B4-BE49-F238E27FC236}">
                <a16:creationId xmlns:a16="http://schemas.microsoft.com/office/drawing/2014/main" id="{D0E531AF-5A29-4865-B928-0C950EB37105}"/>
              </a:ext>
            </a:extLst>
          </p:cNvPr>
          <p:cNvPicPr>
            <a:picLocks noChangeAspect="1"/>
          </p:cNvPicPr>
          <p:nvPr/>
        </p:nvPicPr>
        <p:blipFill>
          <a:blip r:embed="rId12"/>
          <a:stretch>
            <a:fillRect/>
          </a:stretch>
        </p:blipFill>
        <p:spPr>
          <a:xfrm>
            <a:off x="2669909" y="4992527"/>
            <a:ext cx="409575" cy="238125"/>
          </a:xfrm>
          <a:prstGeom prst="rect">
            <a:avLst/>
          </a:prstGeom>
        </p:spPr>
      </p:pic>
      <p:pic>
        <p:nvPicPr>
          <p:cNvPr id="36" name="Picture 35">
            <a:extLst>
              <a:ext uri="{FF2B5EF4-FFF2-40B4-BE49-F238E27FC236}">
                <a16:creationId xmlns:a16="http://schemas.microsoft.com/office/drawing/2014/main" id="{CE995339-C2BF-4765-838C-A88FA1C6D0E9}"/>
              </a:ext>
            </a:extLst>
          </p:cNvPr>
          <p:cNvPicPr>
            <a:picLocks noChangeAspect="1"/>
          </p:cNvPicPr>
          <p:nvPr/>
        </p:nvPicPr>
        <p:blipFill>
          <a:blip r:embed="rId13"/>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372326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F348D3AF-2F4A-4B9B-8C50-70A7E16C46BF}"/>
                  </a:ext>
                </a:extLst>
              </p14:cNvPr>
              <p14:cNvContentPartPr/>
              <p14:nvPr/>
            </p14:nvContentPartPr>
            <p14:xfrm>
              <a:off x="2425673" y="2252732"/>
              <a:ext cx="1183320" cy="1086840"/>
            </p14:xfrm>
          </p:contentPart>
        </mc:Choice>
        <mc:Fallback xmlns="">
          <p:pic>
            <p:nvPicPr>
              <p:cNvPr id="28" name="Ink 27">
                <a:extLst>
                  <a:ext uri="{FF2B5EF4-FFF2-40B4-BE49-F238E27FC236}">
                    <a16:creationId xmlns:a16="http://schemas.microsoft.com/office/drawing/2014/main" id="{F348D3AF-2F4A-4B9B-8C50-70A7E16C46BF}"/>
                  </a:ext>
                </a:extLst>
              </p:cNvPr>
              <p:cNvPicPr/>
              <p:nvPr/>
            </p:nvPicPr>
            <p:blipFill>
              <a:blip r:embed="rId4"/>
              <a:stretch>
                <a:fillRect/>
              </a:stretch>
            </p:blipFill>
            <p:spPr>
              <a:xfrm>
                <a:off x="2371673" y="214473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D3D9DAF4-457D-4C51-AE43-C95EE6C3D607}"/>
                  </a:ext>
                </a:extLst>
              </p14:cNvPr>
              <p14:cNvContentPartPr/>
              <p14:nvPr/>
            </p14:nvContentPartPr>
            <p14:xfrm>
              <a:off x="2865233" y="2686532"/>
              <a:ext cx="360" cy="360"/>
            </p14:xfrm>
          </p:contentPart>
        </mc:Choice>
        <mc:Fallback xmlns="">
          <p:pic>
            <p:nvPicPr>
              <p:cNvPr id="34" name="Ink 33">
                <a:extLst>
                  <a:ext uri="{FF2B5EF4-FFF2-40B4-BE49-F238E27FC236}">
                    <a16:creationId xmlns:a16="http://schemas.microsoft.com/office/drawing/2014/main" id="{D3D9DAF4-457D-4C51-AE43-C95EE6C3D607}"/>
                  </a:ext>
                </a:extLst>
              </p:cNvPr>
              <p:cNvPicPr/>
              <p:nvPr/>
            </p:nvPicPr>
            <p:blipFill>
              <a:blip r:embed="rId6"/>
              <a:stretch>
                <a:fillRect/>
              </a:stretch>
            </p:blipFill>
            <p:spPr>
              <a:xfrm>
                <a:off x="2811593" y="25785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71116" y="2262966"/>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4"/>
              <a:stretch>
                <a:fillRect/>
              </a:stretch>
            </p:blipFill>
            <p:spPr>
              <a:xfrm>
                <a:off x="3617116" y="2154966"/>
                <a:ext cx="1290960" cy="1302480"/>
              </a:xfrm>
              <a:prstGeom prst="rect">
                <a:avLst/>
              </a:prstGeom>
            </p:spPr>
          </p:pic>
        </mc:Fallback>
      </mc:AlternateContent>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8"/>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9">
            <p14:nvContentPartPr>
              <p14:cNvPr id="39" name="Ink 38">
                <a:extLst>
                  <a:ext uri="{FF2B5EF4-FFF2-40B4-BE49-F238E27FC236}">
                    <a16:creationId xmlns:a16="http://schemas.microsoft.com/office/drawing/2014/main" id="{C59CDA5A-76D8-4AB6-95FF-5C02351ACB52}"/>
                  </a:ext>
                </a:extLst>
              </p14:cNvPr>
              <p14:cNvContentPartPr/>
              <p14:nvPr/>
            </p14:nvContentPartPr>
            <p14:xfrm>
              <a:off x="4893008" y="4671039"/>
              <a:ext cx="1207440" cy="1227240"/>
            </p14:xfrm>
          </p:contentPart>
        </mc:Choice>
        <mc:Fallback xmlns="">
          <p:pic>
            <p:nvPicPr>
              <p:cNvPr id="39" name="Ink 38">
                <a:extLst>
                  <a:ext uri="{FF2B5EF4-FFF2-40B4-BE49-F238E27FC236}">
                    <a16:creationId xmlns:a16="http://schemas.microsoft.com/office/drawing/2014/main" id="{C59CDA5A-76D8-4AB6-95FF-5C02351ACB52}"/>
                  </a:ext>
                </a:extLst>
              </p:cNvPr>
              <p:cNvPicPr/>
              <p:nvPr/>
            </p:nvPicPr>
            <p:blipFill>
              <a:blip r:embed="rId11"/>
              <a:stretch>
                <a:fillRect/>
              </a:stretch>
            </p:blipFill>
            <p:spPr>
              <a:xfrm>
                <a:off x="4884008" y="4662399"/>
                <a:ext cx="1225080" cy="1244880"/>
              </a:xfrm>
              <a:prstGeom prst="rect">
                <a:avLst/>
              </a:prstGeom>
            </p:spPr>
          </p:pic>
        </mc:Fallback>
      </mc:AlternateContent>
      <p:pic>
        <p:nvPicPr>
          <p:cNvPr id="33" name="Picture 32">
            <a:extLst>
              <a:ext uri="{FF2B5EF4-FFF2-40B4-BE49-F238E27FC236}">
                <a16:creationId xmlns:a16="http://schemas.microsoft.com/office/drawing/2014/main" id="{3891EB0F-BCDF-4F4D-BE76-13AE4E2132B8}"/>
              </a:ext>
            </a:extLst>
          </p:cNvPr>
          <p:cNvPicPr>
            <a:picLocks noChangeAspect="1"/>
          </p:cNvPicPr>
          <p:nvPr/>
        </p:nvPicPr>
        <p:blipFill>
          <a:blip r:embed="rId12"/>
          <a:stretch>
            <a:fillRect/>
          </a:stretch>
        </p:blipFill>
        <p:spPr>
          <a:xfrm>
            <a:off x="2669909" y="4992527"/>
            <a:ext cx="409575" cy="238125"/>
          </a:xfrm>
          <a:prstGeom prst="rect">
            <a:avLst/>
          </a:prstGeom>
        </p:spPr>
      </p:pic>
      <p:pic>
        <p:nvPicPr>
          <p:cNvPr id="36" name="Picture 35">
            <a:extLst>
              <a:ext uri="{FF2B5EF4-FFF2-40B4-BE49-F238E27FC236}">
                <a16:creationId xmlns:a16="http://schemas.microsoft.com/office/drawing/2014/main" id="{B4BF122D-1E99-449F-8303-2531F37D4C25}"/>
              </a:ext>
            </a:extLst>
          </p:cNvPr>
          <p:cNvPicPr>
            <a:picLocks noChangeAspect="1"/>
          </p:cNvPicPr>
          <p:nvPr/>
        </p:nvPicPr>
        <p:blipFill>
          <a:blip r:embed="rId13"/>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32721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F348D3AF-2F4A-4B9B-8C50-70A7E16C46BF}"/>
                  </a:ext>
                </a:extLst>
              </p14:cNvPr>
              <p14:cNvContentPartPr/>
              <p14:nvPr/>
            </p14:nvContentPartPr>
            <p14:xfrm>
              <a:off x="2425673" y="2252732"/>
              <a:ext cx="1183320" cy="1086840"/>
            </p14:xfrm>
          </p:contentPart>
        </mc:Choice>
        <mc:Fallback xmlns="">
          <p:pic>
            <p:nvPicPr>
              <p:cNvPr id="28" name="Ink 27">
                <a:extLst>
                  <a:ext uri="{FF2B5EF4-FFF2-40B4-BE49-F238E27FC236}">
                    <a16:creationId xmlns:a16="http://schemas.microsoft.com/office/drawing/2014/main" id="{F348D3AF-2F4A-4B9B-8C50-70A7E16C46BF}"/>
                  </a:ext>
                </a:extLst>
              </p:cNvPr>
              <p:cNvPicPr/>
              <p:nvPr/>
            </p:nvPicPr>
            <p:blipFill>
              <a:blip r:embed="rId4"/>
              <a:stretch>
                <a:fillRect/>
              </a:stretch>
            </p:blipFill>
            <p:spPr>
              <a:xfrm>
                <a:off x="2371673" y="214473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D3D9DAF4-457D-4C51-AE43-C95EE6C3D607}"/>
                  </a:ext>
                </a:extLst>
              </p14:cNvPr>
              <p14:cNvContentPartPr/>
              <p14:nvPr/>
            </p14:nvContentPartPr>
            <p14:xfrm>
              <a:off x="2865233" y="2686532"/>
              <a:ext cx="360" cy="360"/>
            </p14:xfrm>
          </p:contentPart>
        </mc:Choice>
        <mc:Fallback xmlns="">
          <p:pic>
            <p:nvPicPr>
              <p:cNvPr id="34" name="Ink 33">
                <a:extLst>
                  <a:ext uri="{FF2B5EF4-FFF2-40B4-BE49-F238E27FC236}">
                    <a16:creationId xmlns:a16="http://schemas.microsoft.com/office/drawing/2014/main" id="{D3D9DAF4-457D-4C51-AE43-C95EE6C3D607}"/>
                  </a:ext>
                </a:extLst>
              </p:cNvPr>
              <p:cNvPicPr/>
              <p:nvPr/>
            </p:nvPicPr>
            <p:blipFill>
              <a:blip r:embed="rId6"/>
              <a:stretch>
                <a:fillRect/>
              </a:stretch>
            </p:blipFill>
            <p:spPr>
              <a:xfrm>
                <a:off x="2811593" y="25785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71116" y="2262966"/>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4"/>
              <a:stretch>
                <a:fillRect/>
              </a:stretch>
            </p:blipFill>
            <p:spPr>
              <a:xfrm>
                <a:off x="3617116" y="2154966"/>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44EA1B99-76F3-4080-B224-FB5C593A012B}"/>
                  </a:ext>
                </a:extLst>
              </p14:cNvPr>
              <p14:cNvContentPartPr/>
              <p14:nvPr/>
            </p14:nvContentPartPr>
            <p14:xfrm>
              <a:off x="6101494" y="4741239"/>
              <a:ext cx="1183320" cy="1086840"/>
            </p14:xfrm>
          </p:contentPart>
        </mc:Choice>
        <mc:Fallback xmlns="">
          <p:pic>
            <p:nvPicPr>
              <p:cNvPr id="37" name="Ink 36">
                <a:extLst>
                  <a:ext uri="{FF2B5EF4-FFF2-40B4-BE49-F238E27FC236}">
                    <a16:creationId xmlns:a16="http://schemas.microsoft.com/office/drawing/2014/main" id="{44EA1B99-76F3-4080-B224-FB5C593A012B}"/>
                  </a:ext>
                </a:extLst>
              </p:cNvPr>
              <p:cNvPicPr/>
              <p:nvPr/>
            </p:nvPicPr>
            <p:blipFill>
              <a:blip r:embed="rId4"/>
              <a:stretch>
                <a:fillRect/>
              </a:stretch>
            </p:blipFill>
            <p:spPr>
              <a:xfrm>
                <a:off x="6047494" y="4633239"/>
                <a:ext cx="1290960" cy="1302480"/>
              </a:xfrm>
              <a:prstGeom prst="rect">
                <a:avLst/>
              </a:prstGeom>
            </p:spPr>
          </p:pic>
        </mc:Fallback>
      </mc:AlternateContent>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9"/>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C59CDA5A-76D8-4AB6-95FF-5C02351ACB52}"/>
                  </a:ext>
                </a:extLst>
              </p14:cNvPr>
              <p14:cNvContentPartPr/>
              <p14:nvPr/>
            </p14:nvContentPartPr>
            <p14:xfrm>
              <a:off x="4893008" y="4671039"/>
              <a:ext cx="1207440" cy="1227240"/>
            </p14:xfrm>
          </p:contentPart>
        </mc:Choice>
        <mc:Fallback xmlns="">
          <p:pic>
            <p:nvPicPr>
              <p:cNvPr id="39" name="Ink 38">
                <a:extLst>
                  <a:ext uri="{FF2B5EF4-FFF2-40B4-BE49-F238E27FC236}">
                    <a16:creationId xmlns:a16="http://schemas.microsoft.com/office/drawing/2014/main" id="{C59CDA5A-76D8-4AB6-95FF-5C02351ACB52}"/>
                  </a:ext>
                </a:extLst>
              </p:cNvPr>
              <p:cNvPicPr/>
              <p:nvPr/>
            </p:nvPicPr>
            <p:blipFill>
              <a:blip r:embed="rId11"/>
              <a:stretch>
                <a:fillRect/>
              </a:stretch>
            </p:blipFill>
            <p:spPr>
              <a:xfrm>
                <a:off x="4884008" y="4662399"/>
                <a:ext cx="1225080" cy="1244880"/>
              </a:xfrm>
              <a:prstGeom prst="rect">
                <a:avLst/>
              </a:prstGeom>
            </p:spPr>
          </p:pic>
        </mc:Fallback>
      </mc:AlternateContent>
      <p:pic>
        <p:nvPicPr>
          <p:cNvPr id="33" name="Picture 32">
            <a:extLst>
              <a:ext uri="{FF2B5EF4-FFF2-40B4-BE49-F238E27FC236}">
                <a16:creationId xmlns:a16="http://schemas.microsoft.com/office/drawing/2014/main" id="{3891EB0F-BCDF-4F4D-BE76-13AE4E2132B8}"/>
              </a:ext>
            </a:extLst>
          </p:cNvPr>
          <p:cNvPicPr>
            <a:picLocks noChangeAspect="1"/>
          </p:cNvPicPr>
          <p:nvPr/>
        </p:nvPicPr>
        <p:blipFill>
          <a:blip r:embed="rId12"/>
          <a:stretch>
            <a:fillRect/>
          </a:stretch>
        </p:blipFill>
        <p:spPr>
          <a:xfrm>
            <a:off x="2669909" y="4992527"/>
            <a:ext cx="409575" cy="238125"/>
          </a:xfrm>
          <a:prstGeom prst="rect">
            <a:avLst/>
          </a:prstGeom>
        </p:spPr>
      </p:pic>
      <p:pic>
        <p:nvPicPr>
          <p:cNvPr id="36" name="Picture 35">
            <a:extLst>
              <a:ext uri="{FF2B5EF4-FFF2-40B4-BE49-F238E27FC236}">
                <a16:creationId xmlns:a16="http://schemas.microsoft.com/office/drawing/2014/main" id="{B4BF122D-1E99-449F-8303-2531F37D4C25}"/>
              </a:ext>
            </a:extLst>
          </p:cNvPr>
          <p:cNvPicPr>
            <a:picLocks noChangeAspect="1"/>
          </p:cNvPicPr>
          <p:nvPr/>
        </p:nvPicPr>
        <p:blipFill>
          <a:blip r:embed="rId13"/>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158119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63045" y="2245781"/>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4"/>
              <a:stretch>
                <a:fillRect/>
              </a:stretch>
            </p:blipFill>
            <p:spPr>
              <a:xfrm>
                <a:off x="3609045" y="213778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44EA1B99-76F3-4080-B224-FB5C593A012B}"/>
                  </a:ext>
                </a:extLst>
              </p14:cNvPr>
              <p14:cNvContentPartPr/>
              <p14:nvPr/>
            </p14:nvContentPartPr>
            <p14:xfrm>
              <a:off x="6101494" y="4741239"/>
              <a:ext cx="1183320" cy="1086840"/>
            </p14:xfrm>
          </p:contentPart>
        </mc:Choice>
        <mc:Fallback xmlns="">
          <p:pic>
            <p:nvPicPr>
              <p:cNvPr id="37" name="Ink 36">
                <a:extLst>
                  <a:ext uri="{FF2B5EF4-FFF2-40B4-BE49-F238E27FC236}">
                    <a16:creationId xmlns:a16="http://schemas.microsoft.com/office/drawing/2014/main" id="{44EA1B99-76F3-4080-B224-FB5C593A012B}"/>
                  </a:ext>
                </a:extLst>
              </p:cNvPr>
              <p:cNvPicPr/>
              <p:nvPr/>
            </p:nvPicPr>
            <p:blipFill>
              <a:blip r:embed="rId4"/>
              <a:stretch>
                <a:fillRect/>
              </a:stretch>
            </p:blipFill>
            <p:spPr>
              <a:xfrm>
                <a:off x="6047494" y="4633239"/>
                <a:ext cx="1290960" cy="1302480"/>
              </a:xfrm>
              <a:prstGeom prst="rect">
                <a:avLst/>
              </a:prstGeom>
            </p:spPr>
          </p:pic>
        </mc:Fallback>
      </mc:AlternateContent>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6"/>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28D1706B-3986-4F63-AAB1-71DDD487DF5C}"/>
                  </a:ext>
                </a:extLst>
              </p14:cNvPr>
              <p14:cNvContentPartPr/>
              <p14:nvPr/>
            </p14:nvContentPartPr>
            <p14:xfrm>
              <a:off x="4981313" y="2495012"/>
              <a:ext cx="1039320" cy="1947240"/>
            </p14:xfrm>
          </p:contentPart>
        </mc:Choice>
        <mc:Fallback xmlns="">
          <p:pic>
            <p:nvPicPr>
              <p:cNvPr id="30" name="Ink 29">
                <a:extLst>
                  <a:ext uri="{FF2B5EF4-FFF2-40B4-BE49-F238E27FC236}">
                    <a16:creationId xmlns:a16="http://schemas.microsoft.com/office/drawing/2014/main" id="{28D1706B-3986-4F63-AAB1-71DDD487DF5C}"/>
                  </a:ext>
                </a:extLst>
              </p:cNvPr>
              <p:cNvPicPr/>
              <p:nvPr/>
            </p:nvPicPr>
            <p:blipFill>
              <a:blip r:embed="rId8"/>
              <a:stretch>
                <a:fillRect/>
              </a:stretch>
            </p:blipFill>
            <p:spPr>
              <a:xfrm>
                <a:off x="4927673" y="2387372"/>
                <a:ext cx="1146960" cy="2162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66D9D8DA-4BE9-48E4-BC4D-73821E3EE22A}"/>
                  </a:ext>
                </a:extLst>
              </p14:cNvPr>
              <p14:cNvContentPartPr/>
              <p14:nvPr/>
            </p14:nvContentPartPr>
            <p14:xfrm>
              <a:off x="2406581" y="2182304"/>
              <a:ext cx="1207440" cy="1227240"/>
            </p14:xfrm>
          </p:contentPart>
        </mc:Choice>
        <mc:Fallback xmlns="">
          <p:pic>
            <p:nvPicPr>
              <p:cNvPr id="33" name="Ink 32">
                <a:extLst>
                  <a:ext uri="{FF2B5EF4-FFF2-40B4-BE49-F238E27FC236}">
                    <a16:creationId xmlns:a16="http://schemas.microsoft.com/office/drawing/2014/main" id="{66D9D8DA-4BE9-48E4-BC4D-73821E3EE22A}"/>
                  </a:ext>
                </a:extLst>
              </p:cNvPr>
              <p:cNvPicPr/>
              <p:nvPr/>
            </p:nvPicPr>
            <p:blipFill>
              <a:blip r:embed="rId10"/>
              <a:stretch>
                <a:fillRect/>
              </a:stretch>
            </p:blipFill>
            <p:spPr>
              <a:xfrm>
                <a:off x="2397581" y="2173664"/>
                <a:ext cx="1225080" cy="1244880"/>
              </a:xfrm>
              <a:prstGeom prst="rect">
                <a:avLst/>
              </a:prstGeom>
            </p:spPr>
          </p:pic>
        </mc:Fallback>
      </mc:AlternateContent>
      <p:pic>
        <p:nvPicPr>
          <p:cNvPr id="32" name="Picture 31">
            <a:extLst>
              <a:ext uri="{FF2B5EF4-FFF2-40B4-BE49-F238E27FC236}">
                <a16:creationId xmlns:a16="http://schemas.microsoft.com/office/drawing/2014/main" id="{B0F91BD7-8E69-4DAA-8343-69E131C623E7}"/>
              </a:ext>
            </a:extLst>
          </p:cNvPr>
          <p:cNvPicPr>
            <a:picLocks noChangeAspect="1"/>
          </p:cNvPicPr>
          <p:nvPr/>
        </p:nvPicPr>
        <p:blipFill>
          <a:blip r:embed="rId11"/>
          <a:stretch>
            <a:fillRect/>
          </a:stretch>
        </p:blipFill>
        <p:spPr>
          <a:xfrm>
            <a:off x="2669909" y="4992527"/>
            <a:ext cx="409575" cy="238125"/>
          </a:xfrm>
          <a:prstGeom prst="rect">
            <a:avLst/>
          </a:prstGeom>
        </p:spPr>
      </p:pic>
      <p:pic>
        <p:nvPicPr>
          <p:cNvPr id="34" name="Picture 33">
            <a:extLst>
              <a:ext uri="{FF2B5EF4-FFF2-40B4-BE49-F238E27FC236}">
                <a16:creationId xmlns:a16="http://schemas.microsoft.com/office/drawing/2014/main" id="{72D0DEAC-B7AA-4843-B050-E08309B2AC22}"/>
              </a:ext>
            </a:extLst>
          </p:cNvPr>
          <p:cNvPicPr>
            <a:picLocks noChangeAspect="1"/>
          </p:cNvPicPr>
          <p:nvPr/>
        </p:nvPicPr>
        <p:blipFill>
          <a:blip r:embed="rId12"/>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226345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63045" y="2245781"/>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4"/>
              <a:stretch>
                <a:fillRect/>
              </a:stretch>
            </p:blipFill>
            <p:spPr>
              <a:xfrm>
                <a:off x="3609045" y="213778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44EA1B99-76F3-4080-B224-FB5C593A012B}"/>
                  </a:ext>
                </a:extLst>
              </p14:cNvPr>
              <p14:cNvContentPartPr/>
              <p14:nvPr/>
            </p14:nvContentPartPr>
            <p14:xfrm>
              <a:off x="6101494" y="4741239"/>
              <a:ext cx="1183320" cy="1086840"/>
            </p14:xfrm>
          </p:contentPart>
        </mc:Choice>
        <mc:Fallback xmlns="">
          <p:pic>
            <p:nvPicPr>
              <p:cNvPr id="37" name="Ink 36">
                <a:extLst>
                  <a:ext uri="{FF2B5EF4-FFF2-40B4-BE49-F238E27FC236}">
                    <a16:creationId xmlns:a16="http://schemas.microsoft.com/office/drawing/2014/main" id="{44EA1B99-76F3-4080-B224-FB5C593A012B}"/>
                  </a:ext>
                </a:extLst>
              </p:cNvPr>
              <p:cNvPicPr/>
              <p:nvPr/>
            </p:nvPicPr>
            <p:blipFill>
              <a:blip r:embed="rId4"/>
              <a:stretch>
                <a:fillRect/>
              </a:stretch>
            </p:blipFill>
            <p:spPr>
              <a:xfrm>
                <a:off x="6047494" y="4633239"/>
                <a:ext cx="1290960" cy="1302480"/>
              </a:xfrm>
              <a:prstGeom prst="rect">
                <a:avLst/>
              </a:prstGeom>
            </p:spPr>
          </p:pic>
        </mc:Fallback>
      </mc:AlternateContent>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6"/>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28D1706B-3986-4F63-AAB1-71DDD487DF5C}"/>
                  </a:ext>
                </a:extLst>
              </p14:cNvPr>
              <p14:cNvContentPartPr/>
              <p14:nvPr/>
            </p14:nvContentPartPr>
            <p14:xfrm>
              <a:off x="4981313" y="2495012"/>
              <a:ext cx="1039320" cy="1947240"/>
            </p14:xfrm>
          </p:contentPart>
        </mc:Choice>
        <mc:Fallback xmlns="">
          <p:pic>
            <p:nvPicPr>
              <p:cNvPr id="30" name="Ink 29">
                <a:extLst>
                  <a:ext uri="{FF2B5EF4-FFF2-40B4-BE49-F238E27FC236}">
                    <a16:creationId xmlns:a16="http://schemas.microsoft.com/office/drawing/2014/main" id="{28D1706B-3986-4F63-AAB1-71DDD487DF5C}"/>
                  </a:ext>
                </a:extLst>
              </p:cNvPr>
              <p:cNvPicPr/>
              <p:nvPr/>
            </p:nvPicPr>
            <p:blipFill>
              <a:blip r:embed="rId8"/>
              <a:stretch>
                <a:fillRect/>
              </a:stretch>
            </p:blipFill>
            <p:spPr>
              <a:xfrm>
                <a:off x="4927673" y="2387372"/>
                <a:ext cx="1146960" cy="2162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AE58DD22-B151-4FEF-9115-B33B0FD627F5}"/>
                  </a:ext>
                </a:extLst>
              </p14:cNvPr>
              <p14:cNvContentPartPr/>
              <p14:nvPr/>
            </p14:nvContentPartPr>
            <p14:xfrm>
              <a:off x="2400075" y="1057797"/>
              <a:ext cx="1183320" cy="1086840"/>
            </p14:xfrm>
          </p:contentPart>
        </mc:Choice>
        <mc:Fallback xmlns="">
          <p:pic>
            <p:nvPicPr>
              <p:cNvPr id="32" name="Ink 31">
                <a:extLst>
                  <a:ext uri="{FF2B5EF4-FFF2-40B4-BE49-F238E27FC236}">
                    <a16:creationId xmlns:a16="http://schemas.microsoft.com/office/drawing/2014/main" id="{AE58DD22-B151-4FEF-9115-B33B0FD627F5}"/>
                  </a:ext>
                </a:extLst>
              </p:cNvPr>
              <p:cNvPicPr/>
              <p:nvPr/>
            </p:nvPicPr>
            <p:blipFill>
              <a:blip r:embed="rId4"/>
              <a:stretch>
                <a:fillRect/>
              </a:stretch>
            </p:blipFill>
            <p:spPr>
              <a:xfrm>
                <a:off x="2346075"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7A4230E1-95AC-4C51-AC99-751FB93A1FA4}"/>
                  </a:ext>
                </a:extLst>
              </p14:cNvPr>
              <p14:cNvContentPartPr/>
              <p14:nvPr/>
            </p14:nvContentPartPr>
            <p14:xfrm>
              <a:off x="3633553" y="1057797"/>
              <a:ext cx="1183320" cy="1086840"/>
            </p14:xfrm>
          </p:contentPart>
        </mc:Choice>
        <mc:Fallback xmlns="">
          <p:pic>
            <p:nvPicPr>
              <p:cNvPr id="33" name="Ink 32">
                <a:extLst>
                  <a:ext uri="{FF2B5EF4-FFF2-40B4-BE49-F238E27FC236}">
                    <a16:creationId xmlns:a16="http://schemas.microsoft.com/office/drawing/2014/main" id="{7A4230E1-95AC-4C51-AC99-751FB93A1FA4}"/>
                  </a:ext>
                </a:extLst>
              </p:cNvPr>
              <p:cNvPicPr/>
              <p:nvPr/>
            </p:nvPicPr>
            <p:blipFill>
              <a:blip r:embed="rId4"/>
              <a:stretch>
                <a:fillRect/>
              </a:stretch>
            </p:blipFill>
            <p:spPr>
              <a:xfrm>
                <a:off x="3579553" y="949797"/>
                <a:ext cx="1290960" cy="1302480"/>
              </a:xfrm>
              <a:prstGeom prst="rect">
                <a:avLst/>
              </a:prstGeom>
            </p:spPr>
          </p:pic>
        </mc:Fallback>
      </mc:AlternateContent>
      <p:pic>
        <p:nvPicPr>
          <p:cNvPr id="34" name="Picture 33">
            <a:extLst>
              <a:ext uri="{FF2B5EF4-FFF2-40B4-BE49-F238E27FC236}">
                <a16:creationId xmlns:a16="http://schemas.microsoft.com/office/drawing/2014/main" id="{C0FC0951-AE79-4F29-906E-F6E5EC1F17F8}"/>
              </a:ext>
            </a:extLst>
          </p:cNvPr>
          <p:cNvPicPr>
            <a:picLocks noChangeAspect="1"/>
          </p:cNvPicPr>
          <p:nvPr/>
        </p:nvPicPr>
        <p:blipFill>
          <a:blip r:embed="rId11"/>
          <a:stretch>
            <a:fillRect/>
          </a:stretch>
        </p:blipFill>
        <p:spPr>
          <a:xfrm>
            <a:off x="2669909" y="4992527"/>
            <a:ext cx="409575" cy="238125"/>
          </a:xfrm>
          <a:prstGeom prst="rect">
            <a:avLst/>
          </a:prstGeom>
        </p:spPr>
      </p:pic>
      <p:pic>
        <p:nvPicPr>
          <p:cNvPr id="36" name="Picture 35">
            <a:extLst>
              <a:ext uri="{FF2B5EF4-FFF2-40B4-BE49-F238E27FC236}">
                <a16:creationId xmlns:a16="http://schemas.microsoft.com/office/drawing/2014/main" id="{524CF67C-6E05-437B-B6AF-346748533ADF}"/>
              </a:ext>
            </a:extLst>
          </p:cNvPr>
          <p:cNvPicPr>
            <a:picLocks noChangeAspect="1"/>
          </p:cNvPicPr>
          <p:nvPr/>
        </p:nvPicPr>
        <p:blipFill>
          <a:blip r:embed="rId12"/>
          <a:stretch>
            <a:fillRect/>
          </a:stretch>
        </p:blipFill>
        <p:spPr>
          <a:xfrm>
            <a:off x="8740101" y="2597732"/>
            <a:ext cx="419100" cy="209550"/>
          </a:xfrm>
          <a:prstGeom prst="rect">
            <a:avLst/>
          </a:prstGeom>
        </p:spPr>
      </p:pic>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178FB1B8-A9F7-4308-97B5-31F78602B080}"/>
                  </a:ext>
                </a:extLst>
              </p14:cNvPr>
              <p14:cNvContentPartPr/>
              <p14:nvPr/>
            </p14:nvContentPartPr>
            <p14:xfrm>
              <a:off x="2406581" y="2182304"/>
              <a:ext cx="1207440" cy="1227240"/>
            </p14:xfrm>
          </p:contentPart>
        </mc:Choice>
        <mc:Fallback xmlns="">
          <p:pic>
            <p:nvPicPr>
              <p:cNvPr id="38" name="Ink 37">
                <a:extLst>
                  <a:ext uri="{FF2B5EF4-FFF2-40B4-BE49-F238E27FC236}">
                    <a16:creationId xmlns:a16="http://schemas.microsoft.com/office/drawing/2014/main" id="{178FB1B8-A9F7-4308-97B5-31F78602B080}"/>
                  </a:ext>
                </a:extLst>
              </p:cNvPr>
              <p:cNvPicPr/>
              <p:nvPr/>
            </p:nvPicPr>
            <p:blipFill>
              <a:blip r:embed="rId14"/>
              <a:stretch>
                <a:fillRect/>
              </a:stretch>
            </p:blipFill>
            <p:spPr>
              <a:xfrm>
                <a:off x="2397581" y="2173301"/>
                <a:ext cx="1225080" cy="1244885"/>
              </a:xfrm>
              <a:prstGeom prst="rect">
                <a:avLst/>
              </a:prstGeom>
            </p:spPr>
          </p:pic>
        </mc:Fallback>
      </mc:AlternateContent>
    </p:spTree>
    <p:extLst>
      <p:ext uri="{BB962C8B-B14F-4D97-AF65-F5344CB8AC3E}">
        <p14:creationId xmlns:p14="http://schemas.microsoft.com/office/powerpoint/2010/main" val="399688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AE58DD22-B151-4FEF-9115-B33B0FD627F5}"/>
                  </a:ext>
                </a:extLst>
              </p14:cNvPr>
              <p14:cNvContentPartPr/>
              <p14:nvPr/>
            </p14:nvContentPartPr>
            <p14:xfrm>
              <a:off x="2400075" y="1057797"/>
              <a:ext cx="1183320" cy="1086840"/>
            </p14:xfrm>
          </p:contentPart>
        </mc:Choice>
        <mc:Fallback xmlns="">
          <p:pic>
            <p:nvPicPr>
              <p:cNvPr id="32" name="Ink 31">
                <a:extLst>
                  <a:ext uri="{FF2B5EF4-FFF2-40B4-BE49-F238E27FC236}">
                    <a16:creationId xmlns:a16="http://schemas.microsoft.com/office/drawing/2014/main" id="{AE58DD22-B151-4FEF-9115-B33B0FD627F5}"/>
                  </a:ext>
                </a:extLst>
              </p:cNvPr>
              <p:cNvPicPr/>
              <p:nvPr/>
            </p:nvPicPr>
            <p:blipFill>
              <a:blip r:embed="rId5"/>
              <a:stretch>
                <a:fillRect/>
              </a:stretch>
            </p:blipFill>
            <p:spPr>
              <a:xfrm>
                <a:off x="2346075"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7A4230E1-95AC-4C51-AC99-751FB93A1FA4}"/>
                  </a:ext>
                </a:extLst>
              </p14:cNvPr>
              <p14:cNvContentPartPr/>
              <p14:nvPr/>
            </p14:nvContentPartPr>
            <p14:xfrm>
              <a:off x="3633553" y="1057797"/>
              <a:ext cx="1183320" cy="1086840"/>
            </p14:xfrm>
          </p:contentPart>
        </mc:Choice>
        <mc:Fallback xmlns="">
          <p:pic>
            <p:nvPicPr>
              <p:cNvPr id="33" name="Ink 32">
                <a:extLst>
                  <a:ext uri="{FF2B5EF4-FFF2-40B4-BE49-F238E27FC236}">
                    <a16:creationId xmlns:a16="http://schemas.microsoft.com/office/drawing/2014/main" id="{7A4230E1-95AC-4C51-AC99-751FB93A1FA4}"/>
                  </a:ext>
                </a:extLst>
              </p:cNvPr>
              <p:cNvPicPr/>
              <p:nvPr/>
            </p:nvPicPr>
            <p:blipFill>
              <a:blip r:embed="rId5"/>
              <a:stretch>
                <a:fillRect/>
              </a:stretch>
            </p:blipFill>
            <p:spPr>
              <a:xfrm>
                <a:off x="3579553"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7F49D9A6-83BD-4C7C-9A53-A416594F536E}"/>
                  </a:ext>
                </a:extLst>
              </p14:cNvPr>
              <p14:cNvContentPartPr/>
              <p14:nvPr/>
            </p14:nvContentPartPr>
            <p14:xfrm>
              <a:off x="3633553" y="2230578"/>
              <a:ext cx="1207440" cy="1227240"/>
            </p14:xfrm>
          </p:contentPart>
        </mc:Choice>
        <mc:Fallback xmlns="">
          <p:pic>
            <p:nvPicPr>
              <p:cNvPr id="34" name="Ink 33">
                <a:extLst>
                  <a:ext uri="{FF2B5EF4-FFF2-40B4-BE49-F238E27FC236}">
                    <a16:creationId xmlns:a16="http://schemas.microsoft.com/office/drawing/2014/main" id="{7F49D9A6-83BD-4C7C-9A53-A416594F536E}"/>
                  </a:ext>
                </a:extLst>
              </p:cNvPr>
              <p:cNvPicPr/>
              <p:nvPr/>
            </p:nvPicPr>
            <p:blipFill>
              <a:blip r:embed="rId8"/>
              <a:stretch>
                <a:fillRect/>
              </a:stretch>
            </p:blipFill>
            <p:spPr>
              <a:xfrm>
                <a:off x="3624553" y="2221938"/>
                <a:ext cx="1225080" cy="1244880"/>
              </a:xfrm>
              <a:prstGeom prst="rect">
                <a:avLst/>
              </a:prstGeom>
            </p:spPr>
          </p:pic>
        </mc:Fallback>
      </mc:AlternateContent>
      <p:pic>
        <p:nvPicPr>
          <p:cNvPr id="35" name="Picture 34">
            <a:extLst>
              <a:ext uri="{FF2B5EF4-FFF2-40B4-BE49-F238E27FC236}">
                <a16:creationId xmlns:a16="http://schemas.microsoft.com/office/drawing/2014/main" id="{632F8883-6D48-46FC-9A17-C04770F2467D}"/>
              </a:ext>
            </a:extLst>
          </p:cNvPr>
          <p:cNvPicPr>
            <a:picLocks noChangeAspect="1"/>
          </p:cNvPicPr>
          <p:nvPr/>
        </p:nvPicPr>
        <p:blipFill>
          <a:blip r:embed="rId9"/>
          <a:stretch>
            <a:fillRect/>
          </a:stretch>
        </p:blipFill>
        <p:spPr>
          <a:xfrm>
            <a:off x="2669909" y="4992527"/>
            <a:ext cx="409575" cy="238125"/>
          </a:xfrm>
          <a:prstGeom prst="rect">
            <a:avLst/>
          </a:prstGeom>
        </p:spPr>
      </p:pic>
      <p:pic>
        <p:nvPicPr>
          <p:cNvPr id="36" name="Picture 35">
            <a:extLst>
              <a:ext uri="{FF2B5EF4-FFF2-40B4-BE49-F238E27FC236}">
                <a16:creationId xmlns:a16="http://schemas.microsoft.com/office/drawing/2014/main" id="{D0A055B4-5F06-4799-B7E6-75BC081C669D}"/>
              </a:ext>
            </a:extLst>
          </p:cNvPr>
          <p:cNvPicPr>
            <a:picLocks noChangeAspect="1"/>
          </p:cNvPicPr>
          <p:nvPr/>
        </p:nvPicPr>
        <p:blipFill>
          <a:blip r:embed="rId10"/>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106353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AE58DD22-B151-4FEF-9115-B33B0FD627F5}"/>
                  </a:ext>
                </a:extLst>
              </p14:cNvPr>
              <p14:cNvContentPartPr/>
              <p14:nvPr/>
            </p14:nvContentPartPr>
            <p14:xfrm>
              <a:off x="2400075" y="1057797"/>
              <a:ext cx="1183320" cy="1086840"/>
            </p14:xfrm>
          </p:contentPart>
        </mc:Choice>
        <mc:Fallback xmlns="">
          <p:pic>
            <p:nvPicPr>
              <p:cNvPr id="32" name="Ink 31">
                <a:extLst>
                  <a:ext uri="{FF2B5EF4-FFF2-40B4-BE49-F238E27FC236}">
                    <a16:creationId xmlns:a16="http://schemas.microsoft.com/office/drawing/2014/main" id="{AE58DD22-B151-4FEF-9115-B33B0FD627F5}"/>
                  </a:ext>
                </a:extLst>
              </p:cNvPr>
              <p:cNvPicPr/>
              <p:nvPr/>
            </p:nvPicPr>
            <p:blipFill>
              <a:blip r:embed="rId5"/>
              <a:stretch>
                <a:fillRect/>
              </a:stretch>
            </p:blipFill>
            <p:spPr>
              <a:xfrm>
                <a:off x="2346075"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7A4230E1-95AC-4C51-AC99-751FB93A1FA4}"/>
                  </a:ext>
                </a:extLst>
              </p14:cNvPr>
              <p14:cNvContentPartPr/>
              <p14:nvPr/>
            </p14:nvContentPartPr>
            <p14:xfrm>
              <a:off x="3633553" y="1057797"/>
              <a:ext cx="1183320" cy="1086840"/>
            </p14:xfrm>
          </p:contentPart>
        </mc:Choice>
        <mc:Fallback xmlns="">
          <p:pic>
            <p:nvPicPr>
              <p:cNvPr id="33" name="Ink 32">
                <a:extLst>
                  <a:ext uri="{FF2B5EF4-FFF2-40B4-BE49-F238E27FC236}">
                    <a16:creationId xmlns:a16="http://schemas.microsoft.com/office/drawing/2014/main" id="{7A4230E1-95AC-4C51-AC99-751FB93A1FA4}"/>
                  </a:ext>
                </a:extLst>
              </p:cNvPr>
              <p:cNvPicPr/>
              <p:nvPr/>
            </p:nvPicPr>
            <p:blipFill>
              <a:blip r:embed="rId5"/>
              <a:stretch>
                <a:fillRect/>
              </a:stretch>
            </p:blipFill>
            <p:spPr>
              <a:xfrm>
                <a:off x="3579553"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7F49D9A6-83BD-4C7C-9A53-A416594F536E}"/>
                  </a:ext>
                </a:extLst>
              </p14:cNvPr>
              <p14:cNvContentPartPr/>
              <p14:nvPr/>
            </p14:nvContentPartPr>
            <p14:xfrm>
              <a:off x="3633553" y="2230578"/>
              <a:ext cx="1207440" cy="1227240"/>
            </p14:xfrm>
          </p:contentPart>
        </mc:Choice>
        <mc:Fallback xmlns="">
          <p:pic>
            <p:nvPicPr>
              <p:cNvPr id="34" name="Ink 33">
                <a:extLst>
                  <a:ext uri="{FF2B5EF4-FFF2-40B4-BE49-F238E27FC236}">
                    <a16:creationId xmlns:a16="http://schemas.microsoft.com/office/drawing/2014/main" id="{7F49D9A6-83BD-4C7C-9A53-A416594F536E}"/>
                  </a:ext>
                </a:extLst>
              </p:cNvPr>
              <p:cNvPicPr/>
              <p:nvPr/>
            </p:nvPicPr>
            <p:blipFill>
              <a:blip r:embed="rId8"/>
              <a:stretch>
                <a:fillRect/>
              </a:stretch>
            </p:blipFill>
            <p:spPr>
              <a:xfrm>
                <a:off x="3624553" y="2221938"/>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491FD114-EDDD-486C-815B-E729A83527B3}"/>
                  </a:ext>
                </a:extLst>
              </p14:cNvPr>
              <p14:cNvContentPartPr/>
              <p14:nvPr/>
            </p14:nvContentPartPr>
            <p14:xfrm>
              <a:off x="4847030" y="1057797"/>
              <a:ext cx="1183320" cy="1086840"/>
            </p14:xfrm>
          </p:contentPart>
        </mc:Choice>
        <mc:Fallback xmlns="">
          <p:pic>
            <p:nvPicPr>
              <p:cNvPr id="35" name="Ink 34">
                <a:extLst>
                  <a:ext uri="{FF2B5EF4-FFF2-40B4-BE49-F238E27FC236}">
                    <a16:creationId xmlns:a16="http://schemas.microsoft.com/office/drawing/2014/main" id="{491FD114-EDDD-486C-815B-E729A83527B3}"/>
                  </a:ext>
                </a:extLst>
              </p:cNvPr>
              <p:cNvPicPr/>
              <p:nvPr/>
            </p:nvPicPr>
            <p:blipFill>
              <a:blip r:embed="rId5"/>
              <a:stretch>
                <a:fillRect/>
              </a:stretch>
            </p:blipFill>
            <p:spPr>
              <a:xfrm>
                <a:off x="4793030" y="949797"/>
                <a:ext cx="1290960" cy="1302480"/>
              </a:xfrm>
              <a:prstGeom prst="rect">
                <a:avLst/>
              </a:prstGeom>
            </p:spPr>
          </p:pic>
        </mc:Fallback>
      </mc:AlternateContent>
      <p:pic>
        <p:nvPicPr>
          <p:cNvPr id="36" name="Picture 35">
            <a:extLst>
              <a:ext uri="{FF2B5EF4-FFF2-40B4-BE49-F238E27FC236}">
                <a16:creationId xmlns:a16="http://schemas.microsoft.com/office/drawing/2014/main" id="{65C3CB0E-6380-4D42-9D8D-984D0FBDC962}"/>
              </a:ext>
            </a:extLst>
          </p:cNvPr>
          <p:cNvPicPr>
            <a:picLocks noChangeAspect="1"/>
          </p:cNvPicPr>
          <p:nvPr/>
        </p:nvPicPr>
        <p:blipFill>
          <a:blip r:embed="rId10"/>
          <a:stretch>
            <a:fillRect/>
          </a:stretch>
        </p:blipFill>
        <p:spPr>
          <a:xfrm>
            <a:off x="2669909" y="4992527"/>
            <a:ext cx="409575" cy="238125"/>
          </a:xfrm>
          <a:prstGeom prst="rect">
            <a:avLst/>
          </a:prstGeom>
        </p:spPr>
      </p:pic>
      <p:pic>
        <p:nvPicPr>
          <p:cNvPr id="37" name="Picture 36">
            <a:extLst>
              <a:ext uri="{FF2B5EF4-FFF2-40B4-BE49-F238E27FC236}">
                <a16:creationId xmlns:a16="http://schemas.microsoft.com/office/drawing/2014/main" id="{F93D69FF-F9EE-4A94-BEDD-FBB0A2804D44}"/>
              </a:ext>
            </a:extLst>
          </p:cNvPr>
          <p:cNvPicPr>
            <a:picLocks noChangeAspect="1"/>
          </p:cNvPicPr>
          <p:nvPr/>
        </p:nvPicPr>
        <p:blipFill>
          <a:blip r:embed="rId11"/>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344760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7A4230E1-95AC-4C51-AC99-751FB93A1FA4}"/>
                  </a:ext>
                </a:extLst>
              </p14:cNvPr>
              <p14:cNvContentPartPr/>
              <p14:nvPr/>
            </p14:nvContentPartPr>
            <p14:xfrm>
              <a:off x="3633553" y="1057797"/>
              <a:ext cx="1183320" cy="1086840"/>
            </p14:xfrm>
          </p:contentPart>
        </mc:Choice>
        <mc:Fallback xmlns="">
          <p:pic>
            <p:nvPicPr>
              <p:cNvPr id="33" name="Ink 32">
                <a:extLst>
                  <a:ext uri="{FF2B5EF4-FFF2-40B4-BE49-F238E27FC236}">
                    <a16:creationId xmlns:a16="http://schemas.microsoft.com/office/drawing/2014/main" id="{7A4230E1-95AC-4C51-AC99-751FB93A1FA4}"/>
                  </a:ext>
                </a:extLst>
              </p:cNvPr>
              <p:cNvPicPr/>
              <p:nvPr/>
            </p:nvPicPr>
            <p:blipFill>
              <a:blip r:embed="rId5"/>
              <a:stretch>
                <a:fillRect/>
              </a:stretch>
            </p:blipFill>
            <p:spPr>
              <a:xfrm>
                <a:off x="3579553"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Ink 34">
                <a:extLst>
                  <a:ext uri="{FF2B5EF4-FFF2-40B4-BE49-F238E27FC236}">
                    <a16:creationId xmlns:a16="http://schemas.microsoft.com/office/drawing/2014/main" id="{491FD114-EDDD-486C-815B-E729A83527B3}"/>
                  </a:ext>
                </a:extLst>
              </p14:cNvPr>
              <p14:cNvContentPartPr/>
              <p14:nvPr/>
            </p14:nvContentPartPr>
            <p14:xfrm>
              <a:off x="4847030" y="1057797"/>
              <a:ext cx="1183320" cy="1086840"/>
            </p14:xfrm>
          </p:contentPart>
        </mc:Choice>
        <mc:Fallback xmlns="">
          <p:pic>
            <p:nvPicPr>
              <p:cNvPr id="35" name="Ink 34">
                <a:extLst>
                  <a:ext uri="{FF2B5EF4-FFF2-40B4-BE49-F238E27FC236}">
                    <a16:creationId xmlns:a16="http://schemas.microsoft.com/office/drawing/2014/main" id="{491FD114-EDDD-486C-815B-E729A83527B3}"/>
                  </a:ext>
                </a:extLst>
              </p:cNvPr>
              <p:cNvPicPr/>
              <p:nvPr/>
            </p:nvPicPr>
            <p:blipFill>
              <a:blip r:embed="rId5"/>
              <a:stretch>
                <a:fillRect/>
              </a:stretch>
            </p:blipFill>
            <p:spPr>
              <a:xfrm>
                <a:off x="4793030"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5E4E15DD-0F2B-4A13-8789-3D7C49EDB12A}"/>
                  </a:ext>
                </a:extLst>
              </p14:cNvPr>
              <p14:cNvContentPartPr/>
              <p14:nvPr/>
            </p14:nvContentPartPr>
            <p14:xfrm>
              <a:off x="2400433" y="987597"/>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8"/>
              <a:stretch>
                <a:fillRect/>
              </a:stretch>
            </p:blipFill>
            <p:spPr>
              <a:xfrm>
                <a:off x="2391433" y="978957"/>
                <a:ext cx="1225080" cy="1244880"/>
              </a:xfrm>
              <a:prstGeom prst="rect">
                <a:avLst/>
              </a:prstGeom>
            </p:spPr>
          </p:pic>
        </mc:Fallback>
      </mc:AlternateContent>
      <p:pic>
        <p:nvPicPr>
          <p:cNvPr id="32" name="Picture 31">
            <a:extLst>
              <a:ext uri="{FF2B5EF4-FFF2-40B4-BE49-F238E27FC236}">
                <a16:creationId xmlns:a16="http://schemas.microsoft.com/office/drawing/2014/main" id="{E7D051D0-EA83-4F33-9E6E-77C540C8220D}"/>
              </a:ext>
            </a:extLst>
          </p:cNvPr>
          <p:cNvPicPr>
            <a:picLocks noChangeAspect="1"/>
          </p:cNvPicPr>
          <p:nvPr/>
        </p:nvPicPr>
        <p:blipFill>
          <a:blip r:embed="rId9"/>
          <a:stretch>
            <a:fillRect/>
          </a:stretch>
        </p:blipFill>
        <p:spPr>
          <a:xfrm>
            <a:off x="2669909" y="4992527"/>
            <a:ext cx="409575" cy="238125"/>
          </a:xfrm>
          <a:prstGeom prst="rect">
            <a:avLst/>
          </a:prstGeom>
        </p:spPr>
      </p:pic>
      <p:pic>
        <p:nvPicPr>
          <p:cNvPr id="34" name="Picture 33">
            <a:extLst>
              <a:ext uri="{FF2B5EF4-FFF2-40B4-BE49-F238E27FC236}">
                <a16:creationId xmlns:a16="http://schemas.microsoft.com/office/drawing/2014/main" id="{E61DA60A-CD7F-4E18-9DC5-D9506B9640E4}"/>
              </a:ext>
            </a:extLst>
          </p:cNvPr>
          <p:cNvPicPr>
            <a:picLocks noChangeAspect="1"/>
          </p:cNvPicPr>
          <p:nvPr/>
        </p:nvPicPr>
        <p:blipFill>
          <a:blip r:embed="rId10"/>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25489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491FD114-EDDD-486C-815B-E729A83527B3}"/>
                  </a:ext>
                </a:extLst>
              </p14:cNvPr>
              <p14:cNvContentPartPr/>
              <p14:nvPr/>
            </p14:nvContentPartPr>
            <p14:xfrm>
              <a:off x="4847030" y="1057797"/>
              <a:ext cx="1183320" cy="1086840"/>
            </p14:xfrm>
          </p:contentPart>
        </mc:Choice>
        <mc:Fallback xmlns="">
          <p:pic>
            <p:nvPicPr>
              <p:cNvPr id="35" name="Ink 34">
                <a:extLst>
                  <a:ext uri="{FF2B5EF4-FFF2-40B4-BE49-F238E27FC236}">
                    <a16:creationId xmlns:a16="http://schemas.microsoft.com/office/drawing/2014/main" id="{491FD114-EDDD-486C-815B-E729A83527B3}"/>
                  </a:ext>
                </a:extLst>
              </p:cNvPr>
              <p:cNvPicPr/>
              <p:nvPr/>
            </p:nvPicPr>
            <p:blipFill>
              <a:blip r:embed="rId5"/>
              <a:stretch>
                <a:fillRect/>
              </a:stretch>
            </p:blipFill>
            <p:spPr>
              <a:xfrm>
                <a:off x="4793030" y="9497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5E4E15DD-0F2B-4A13-8789-3D7C49EDB12A}"/>
                  </a:ext>
                </a:extLst>
              </p14:cNvPr>
              <p14:cNvContentPartPr/>
              <p14:nvPr/>
            </p14:nvContentPartPr>
            <p14:xfrm>
              <a:off x="3621493" y="975316"/>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7"/>
              <a:stretch>
                <a:fillRect/>
              </a:stretch>
            </p:blipFill>
            <p:spPr>
              <a:xfrm>
                <a:off x="3612493" y="966676"/>
                <a:ext cx="1225080" cy="1244880"/>
              </a:xfrm>
              <a:prstGeom prst="rect">
                <a:avLst/>
              </a:prstGeom>
            </p:spPr>
          </p:pic>
        </mc:Fallback>
      </mc:AlternateContent>
      <p:pic>
        <p:nvPicPr>
          <p:cNvPr id="30" name="Picture 29">
            <a:extLst>
              <a:ext uri="{FF2B5EF4-FFF2-40B4-BE49-F238E27FC236}">
                <a16:creationId xmlns:a16="http://schemas.microsoft.com/office/drawing/2014/main" id="{C81709F8-5619-486F-80BB-7FEC03891AA5}"/>
              </a:ext>
            </a:extLst>
          </p:cNvPr>
          <p:cNvPicPr>
            <a:picLocks noChangeAspect="1"/>
          </p:cNvPicPr>
          <p:nvPr/>
        </p:nvPicPr>
        <p:blipFill>
          <a:blip r:embed="rId8"/>
          <a:stretch>
            <a:fillRect/>
          </a:stretch>
        </p:blipFill>
        <p:spPr>
          <a:xfrm>
            <a:off x="2669909" y="4992527"/>
            <a:ext cx="409575" cy="238125"/>
          </a:xfrm>
          <a:prstGeom prst="rect">
            <a:avLst/>
          </a:prstGeom>
        </p:spPr>
      </p:pic>
      <p:pic>
        <p:nvPicPr>
          <p:cNvPr id="32" name="Picture 31">
            <a:extLst>
              <a:ext uri="{FF2B5EF4-FFF2-40B4-BE49-F238E27FC236}">
                <a16:creationId xmlns:a16="http://schemas.microsoft.com/office/drawing/2014/main" id="{F5C70B81-7E50-4D5F-A72D-ADC0E66925DA}"/>
              </a:ext>
            </a:extLst>
          </p:cNvPr>
          <p:cNvPicPr>
            <a:picLocks noChangeAspect="1"/>
          </p:cNvPicPr>
          <p:nvPr/>
        </p:nvPicPr>
        <p:blipFill>
          <a:blip r:embed="rId9"/>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308589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4834970" y="987597"/>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4825970" y="978957"/>
                <a:ext cx="1225080" cy="1244880"/>
              </a:xfrm>
              <a:prstGeom prst="rect">
                <a:avLst/>
              </a:prstGeom>
            </p:spPr>
          </p:pic>
        </mc:Fallback>
      </mc:AlternateContent>
      <p:pic>
        <p:nvPicPr>
          <p:cNvPr id="29" name="Picture 28">
            <a:extLst>
              <a:ext uri="{FF2B5EF4-FFF2-40B4-BE49-F238E27FC236}">
                <a16:creationId xmlns:a16="http://schemas.microsoft.com/office/drawing/2014/main" id="{0A70D738-FFAD-4B70-A4F8-5640B4B748D9}"/>
              </a:ext>
            </a:extLst>
          </p:cNvPr>
          <p:cNvPicPr>
            <a:picLocks noChangeAspect="1"/>
          </p:cNvPicPr>
          <p:nvPr/>
        </p:nvPicPr>
        <p:blipFill>
          <a:blip r:embed="rId6"/>
          <a:stretch>
            <a:fillRect/>
          </a:stretch>
        </p:blipFill>
        <p:spPr>
          <a:xfrm>
            <a:off x="2669909" y="4992527"/>
            <a:ext cx="409575" cy="238125"/>
          </a:xfrm>
          <a:prstGeom prst="rect">
            <a:avLst/>
          </a:prstGeom>
        </p:spPr>
      </p:pic>
      <p:pic>
        <p:nvPicPr>
          <p:cNvPr id="30" name="Picture 29">
            <a:extLst>
              <a:ext uri="{FF2B5EF4-FFF2-40B4-BE49-F238E27FC236}">
                <a16:creationId xmlns:a16="http://schemas.microsoft.com/office/drawing/2014/main" id="{CB8A3C17-BDC0-45F9-8DEE-C7EAF50DD091}"/>
              </a:ext>
            </a:extLst>
          </p:cNvPr>
          <p:cNvPicPr>
            <a:picLocks noChangeAspect="1"/>
          </p:cNvPicPr>
          <p:nvPr/>
        </p:nvPicPr>
        <p:blipFill>
          <a:blip r:embed="rId7"/>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234103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6" name="TextBox 5">
            <a:extLst>
              <a:ext uri="{FF2B5EF4-FFF2-40B4-BE49-F238E27FC236}">
                <a16:creationId xmlns:a16="http://schemas.microsoft.com/office/drawing/2014/main" id="{4F934C12-9345-4AB7-A5DF-7100F2413BA9}"/>
              </a:ext>
            </a:extLst>
          </p:cNvPr>
          <p:cNvSpPr txBox="1"/>
          <p:nvPr/>
        </p:nvSpPr>
        <p:spPr>
          <a:xfrm>
            <a:off x="2894029" y="150829"/>
            <a:ext cx="6344239" cy="369332"/>
          </a:xfrm>
          <a:prstGeom prst="rect">
            <a:avLst/>
          </a:prstGeom>
          <a:noFill/>
        </p:spPr>
        <p:txBody>
          <a:bodyPr wrap="square" rtlCol="0">
            <a:spAutoFit/>
          </a:bodyPr>
          <a:lstStyle/>
          <a:p>
            <a:r>
              <a:rPr lang="en-US" dirty="0"/>
              <a:t>The grid world in which we will apply the algorithm</a:t>
            </a:r>
          </a:p>
        </p:txBody>
      </p:sp>
      <p:pic>
        <p:nvPicPr>
          <p:cNvPr id="9" name="Picture 8">
            <a:extLst>
              <a:ext uri="{FF2B5EF4-FFF2-40B4-BE49-F238E27FC236}">
                <a16:creationId xmlns:a16="http://schemas.microsoft.com/office/drawing/2014/main" id="{ECEA73B6-43C2-44D9-8B6B-D983E95E752D}"/>
              </a:ext>
            </a:extLst>
          </p:cNvPr>
          <p:cNvPicPr>
            <a:picLocks noChangeAspect="1"/>
          </p:cNvPicPr>
          <p:nvPr/>
        </p:nvPicPr>
        <p:blipFill>
          <a:blip r:embed="rId3"/>
          <a:stretch>
            <a:fillRect/>
          </a:stretch>
        </p:blipFill>
        <p:spPr>
          <a:xfrm>
            <a:off x="6095999" y="3428999"/>
            <a:ext cx="1208575" cy="1230549"/>
          </a:xfrm>
          <a:prstGeom prst="rect">
            <a:avLst/>
          </a:prstGeom>
        </p:spPr>
      </p:pic>
      <p:sp>
        <p:nvSpPr>
          <p:cNvPr id="2" name="TextBox 1">
            <a:extLst>
              <a:ext uri="{FF2B5EF4-FFF2-40B4-BE49-F238E27FC236}">
                <a16:creationId xmlns:a16="http://schemas.microsoft.com/office/drawing/2014/main" id="{DECDA0BC-90B4-4ADC-B121-91ADC1D42297}"/>
              </a:ext>
            </a:extLst>
          </p:cNvPr>
          <p:cNvSpPr txBox="1"/>
          <p:nvPr/>
        </p:nvSpPr>
        <p:spPr>
          <a:xfrm>
            <a:off x="9084032" y="5315146"/>
            <a:ext cx="471340" cy="369332"/>
          </a:xfrm>
          <a:prstGeom prst="rect">
            <a:avLst/>
          </a:prstGeom>
          <a:noFill/>
        </p:spPr>
        <p:txBody>
          <a:bodyPr wrap="square" rtlCol="0">
            <a:spAutoFit/>
          </a:bodyPr>
          <a:lstStyle/>
          <a:p>
            <a:r>
              <a:rPr lang="en-US" dirty="0"/>
              <a:t>6</a:t>
            </a:r>
          </a:p>
        </p:txBody>
      </p:sp>
      <p:sp>
        <p:nvSpPr>
          <p:cNvPr id="7" name="TextBox 6">
            <a:extLst>
              <a:ext uri="{FF2B5EF4-FFF2-40B4-BE49-F238E27FC236}">
                <a16:creationId xmlns:a16="http://schemas.microsoft.com/office/drawing/2014/main" id="{A4A1EDB0-2DFC-4D64-9CBC-CAE0AA6DAA36}"/>
              </a:ext>
            </a:extLst>
          </p:cNvPr>
          <p:cNvSpPr txBox="1"/>
          <p:nvPr/>
        </p:nvSpPr>
        <p:spPr>
          <a:xfrm>
            <a:off x="7958633" y="5357681"/>
            <a:ext cx="471340" cy="369332"/>
          </a:xfrm>
          <a:prstGeom prst="rect">
            <a:avLst/>
          </a:prstGeom>
          <a:noFill/>
        </p:spPr>
        <p:txBody>
          <a:bodyPr wrap="square" rtlCol="0">
            <a:spAutoFit/>
          </a:bodyPr>
          <a:lstStyle/>
          <a:p>
            <a:r>
              <a:rPr lang="en-US" dirty="0"/>
              <a:t>5</a:t>
            </a:r>
          </a:p>
        </p:txBody>
      </p:sp>
      <p:sp>
        <p:nvSpPr>
          <p:cNvPr id="8" name="TextBox 7">
            <a:extLst>
              <a:ext uri="{FF2B5EF4-FFF2-40B4-BE49-F238E27FC236}">
                <a16:creationId xmlns:a16="http://schemas.microsoft.com/office/drawing/2014/main" id="{CF9F82B9-2919-4E4F-BAFF-80B4E07D001C}"/>
              </a:ext>
            </a:extLst>
          </p:cNvPr>
          <p:cNvSpPr txBox="1"/>
          <p:nvPr/>
        </p:nvSpPr>
        <p:spPr>
          <a:xfrm>
            <a:off x="6833234" y="5384391"/>
            <a:ext cx="471340" cy="369332"/>
          </a:xfrm>
          <a:prstGeom prst="rect">
            <a:avLst/>
          </a:prstGeom>
          <a:noFill/>
        </p:spPr>
        <p:txBody>
          <a:bodyPr wrap="square" rtlCol="0">
            <a:spAutoFit/>
          </a:bodyPr>
          <a:lstStyle/>
          <a:p>
            <a:r>
              <a:rPr lang="en-US" dirty="0"/>
              <a:t>4</a:t>
            </a:r>
          </a:p>
        </p:txBody>
      </p:sp>
      <p:sp>
        <p:nvSpPr>
          <p:cNvPr id="10" name="TextBox 9">
            <a:extLst>
              <a:ext uri="{FF2B5EF4-FFF2-40B4-BE49-F238E27FC236}">
                <a16:creationId xmlns:a16="http://schemas.microsoft.com/office/drawing/2014/main" id="{372155AD-41B5-45B1-AB59-1C3C656D71D5}"/>
              </a:ext>
            </a:extLst>
          </p:cNvPr>
          <p:cNvSpPr txBox="1"/>
          <p:nvPr/>
        </p:nvSpPr>
        <p:spPr>
          <a:xfrm>
            <a:off x="5366356" y="5357681"/>
            <a:ext cx="471340" cy="369332"/>
          </a:xfrm>
          <a:prstGeom prst="rect">
            <a:avLst/>
          </a:prstGeom>
          <a:noFill/>
        </p:spPr>
        <p:txBody>
          <a:bodyPr wrap="square" rtlCol="0">
            <a:spAutoFit/>
          </a:bodyPr>
          <a:lstStyle/>
          <a:p>
            <a:r>
              <a:rPr lang="en-US" dirty="0"/>
              <a:t>3</a:t>
            </a:r>
          </a:p>
        </p:txBody>
      </p:sp>
      <p:sp>
        <p:nvSpPr>
          <p:cNvPr id="11" name="TextBox 10">
            <a:extLst>
              <a:ext uri="{FF2B5EF4-FFF2-40B4-BE49-F238E27FC236}">
                <a16:creationId xmlns:a16="http://schemas.microsoft.com/office/drawing/2014/main" id="{3E3FEB27-C187-4BCF-8A28-99BD5BA4CCB1}"/>
              </a:ext>
            </a:extLst>
          </p:cNvPr>
          <p:cNvSpPr txBox="1"/>
          <p:nvPr/>
        </p:nvSpPr>
        <p:spPr>
          <a:xfrm>
            <a:off x="4240957" y="5388989"/>
            <a:ext cx="471340" cy="369332"/>
          </a:xfrm>
          <a:prstGeom prst="rect">
            <a:avLst/>
          </a:prstGeom>
          <a:noFill/>
        </p:spPr>
        <p:txBody>
          <a:bodyPr wrap="square" rtlCol="0">
            <a:spAutoFit/>
          </a:bodyPr>
          <a:lstStyle/>
          <a:p>
            <a:r>
              <a:rPr lang="en-US" dirty="0"/>
              <a:t>2</a:t>
            </a:r>
          </a:p>
        </p:txBody>
      </p:sp>
      <p:sp>
        <p:nvSpPr>
          <p:cNvPr id="12" name="TextBox 11">
            <a:extLst>
              <a:ext uri="{FF2B5EF4-FFF2-40B4-BE49-F238E27FC236}">
                <a16:creationId xmlns:a16="http://schemas.microsoft.com/office/drawing/2014/main" id="{EF5C6536-F461-4087-A58B-832F06F2FD7B}"/>
              </a:ext>
            </a:extLst>
          </p:cNvPr>
          <p:cNvSpPr txBox="1"/>
          <p:nvPr/>
        </p:nvSpPr>
        <p:spPr>
          <a:xfrm>
            <a:off x="3109274" y="5315146"/>
            <a:ext cx="471340" cy="369332"/>
          </a:xfrm>
          <a:prstGeom prst="rect">
            <a:avLst/>
          </a:prstGeom>
          <a:noFill/>
        </p:spPr>
        <p:txBody>
          <a:bodyPr wrap="square" rtlCol="0">
            <a:spAutoFit/>
          </a:bodyPr>
          <a:lstStyle/>
          <a:p>
            <a:r>
              <a:rPr lang="en-US" dirty="0"/>
              <a:t>1</a:t>
            </a:r>
          </a:p>
        </p:txBody>
      </p:sp>
      <p:sp>
        <p:nvSpPr>
          <p:cNvPr id="13" name="TextBox 12">
            <a:extLst>
              <a:ext uri="{FF2B5EF4-FFF2-40B4-BE49-F238E27FC236}">
                <a16:creationId xmlns:a16="http://schemas.microsoft.com/office/drawing/2014/main" id="{C1F530C6-D833-4BCC-92ED-0FF3642A2224}"/>
              </a:ext>
            </a:extLst>
          </p:cNvPr>
          <p:cNvSpPr txBox="1"/>
          <p:nvPr/>
        </p:nvSpPr>
        <p:spPr>
          <a:xfrm>
            <a:off x="3098276" y="2837468"/>
            <a:ext cx="471340" cy="369332"/>
          </a:xfrm>
          <a:prstGeom prst="rect">
            <a:avLst/>
          </a:prstGeom>
          <a:noFill/>
        </p:spPr>
        <p:txBody>
          <a:bodyPr wrap="square" rtlCol="0">
            <a:spAutoFit/>
          </a:bodyPr>
          <a:lstStyle/>
          <a:p>
            <a:r>
              <a:rPr lang="en-US" dirty="0"/>
              <a:t>13</a:t>
            </a:r>
          </a:p>
        </p:txBody>
      </p:sp>
      <p:sp>
        <p:nvSpPr>
          <p:cNvPr id="14" name="TextBox 13">
            <a:extLst>
              <a:ext uri="{FF2B5EF4-FFF2-40B4-BE49-F238E27FC236}">
                <a16:creationId xmlns:a16="http://schemas.microsoft.com/office/drawing/2014/main" id="{6785529D-EE1E-4575-A362-E8256D8C1C98}"/>
              </a:ext>
            </a:extLst>
          </p:cNvPr>
          <p:cNvSpPr txBox="1"/>
          <p:nvPr/>
        </p:nvSpPr>
        <p:spPr>
          <a:xfrm>
            <a:off x="9118613" y="4128940"/>
            <a:ext cx="471340" cy="369332"/>
          </a:xfrm>
          <a:prstGeom prst="rect">
            <a:avLst/>
          </a:prstGeom>
          <a:noFill/>
        </p:spPr>
        <p:txBody>
          <a:bodyPr wrap="square" rtlCol="0">
            <a:spAutoFit/>
          </a:bodyPr>
          <a:lstStyle/>
          <a:p>
            <a:r>
              <a:rPr lang="en-US" dirty="0"/>
              <a:t>12</a:t>
            </a:r>
          </a:p>
        </p:txBody>
      </p:sp>
      <p:sp>
        <p:nvSpPr>
          <p:cNvPr id="15" name="TextBox 14">
            <a:extLst>
              <a:ext uri="{FF2B5EF4-FFF2-40B4-BE49-F238E27FC236}">
                <a16:creationId xmlns:a16="http://schemas.microsoft.com/office/drawing/2014/main" id="{C7E92BFA-2441-45BA-9323-3F2634994178}"/>
              </a:ext>
            </a:extLst>
          </p:cNvPr>
          <p:cNvSpPr txBox="1"/>
          <p:nvPr/>
        </p:nvSpPr>
        <p:spPr>
          <a:xfrm>
            <a:off x="7911125" y="4181369"/>
            <a:ext cx="471340" cy="369332"/>
          </a:xfrm>
          <a:prstGeom prst="rect">
            <a:avLst/>
          </a:prstGeom>
          <a:noFill/>
        </p:spPr>
        <p:txBody>
          <a:bodyPr wrap="square" rtlCol="0">
            <a:spAutoFit/>
          </a:bodyPr>
          <a:lstStyle/>
          <a:p>
            <a:r>
              <a:rPr lang="en-US" dirty="0"/>
              <a:t>11</a:t>
            </a:r>
          </a:p>
        </p:txBody>
      </p:sp>
      <p:sp>
        <p:nvSpPr>
          <p:cNvPr id="16" name="TextBox 15">
            <a:extLst>
              <a:ext uri="{FF2B5EF4-FFF2-40B4-BE49-F238E27FC236}">
                <a16:creationId xmlns:a16="http://schemas.microsoft.com/office/drawing/2014/main" id="{717B95F4-4A2A-4945-8037-EDEDBCDA62DD}"/>
              </a:ext>
            </a:extLst>
          </p:cNvPr>
          <p:cNvSpPr txBox="1"/>
          <p:nvPr/>
        </p:nvSpPr>
        <p:spPr>
          <a:xfrm>
            <a:off x="6771820" y="4181369"/>
            <a:ext cx="471340" cy="369332"/>
          </a:xfrm>
          <a:prstGeom prst="rect">
            <a:avLst/>
          </a:prstGeom>
          <a:noFill/>
        </p:spPr>
        <p:txBody>
          <a:bodyPr wrap="square" rtlCol="0">
            <a:spAutoFit/>
          </a:bodyPr>
          <a:lstStyle/>
          <a:p>
            <a:r>
              <a:rPr lang="en-US" dirty="0"/>
              <a:t>10</a:t>
            </a:r>
          </a:p>
        </p:txBody>
      </p:sp>
      <p:sp>
        <p:nvSpPr>
          <p:cNvPr id="17" name="TextBox 16">
            <a:extLst>
              <a:ext uri="{FF2B5EF4-FFF2-40B4-BE49-F238E27FC236}">
                <a16:creationId xmlns:a16="http://schemas.microsoft.com/office/drawing/2014/main" id="{DA097601-D2CD-4B09-93FD-2BBA74D8F994}"/>
              </a:ext>
            </a:extLst>
          </p:cNvPr>
          <p:cNvSpPr txBox="1"/>
          <p:nvPr/>
        </p:nvSpPr>
        <p:spPr>
          <a:xfrm>
            <a:off x="5411218" y="4128940"/>
            <a:ext cx="471340" cy="369332"/>
          </a:xfrm>
          <a:prstGeom prst="rect">
            <a:avLst/>
          </a:prstGeom>
          <a:noFill/>
        </p:spPr>
        <p:txBody>
          <a:bodyPr wrap="square" rtlCol="0">
            <a:spAutoFit/>
          </a:bodyPr>
          <a:lstStyle/>
          <a:p>
            <a:r>
              <a:rPr lang="en-US" dirty="0"/>
              <a:t>9</a:t>
            </a:r>
          </a:p>
        </p:txBody>
      </p:sp>
      <p:sp>
        <p:nvSpPr>
          <p:cNvPr id="18" name="TextBox 17">
            <a:extLst>
              <a:ext uri="{FF2B5EF4-FFF2-40B4-BE49-F238E27FC236}">
                <a16:creationId xmlns:a16="http://schemas.microsoft.com/office/drawing/2014/main" id="{9B5540A8-2D3B-4936-B36F-0F550DDCF24E}"/>
              </a:ext>
            </a:extLst>
          </p:cNvPr>
          <p:cNvSpPr txBox="1"/>
          <p:nvPr/>
        </p:nvSpPr>
        <p:spPr>
          <a:xfrm>
            <a:off x="4185034" y="4128940"/>
            <a:ext cx="471340" cy="369332"/>
          </a:xfrm>
          <a:prstGeom prst="rect">
            <a:avLst/>
          </a:prstGeom>
          <a:noFill/>
        </p:spPr>
        <p:txBody>
          <a:bodyPr wrap="square" rtlCol="0">
            <a:spAutoFit/>
          </a:bodyPr>
          <a:lstStyle/>
          <a:p>
            <a:r>
              <a:rPr lang="en-US" dirty="0"/>
              <a:t>8</a:t>
            </a:r>
          </a:p>
        </p:txBody>
      </p:sp>
      <p:sp>
        <p:nvSpPr>
          <p:cNvPr id="19" name="TextBox 18">
            <a:extLst>
              <a:ext uri="{FF2B5EF4-FFF2-40B4-BE49-F238E27FC236}">
                <a16:creationId xmlns:a16="http://schemas.microsoft.com/office/drawing/2014/main" id="{9333C29A-DF90-4741-AD58-08E082EB3560}"/>
              </a:ext>
            </a:extLst>
          </p:cNvPr>
          <p:cNvSpPr txBox="1"/>
          <p:nvPr/>
        </p:nvSpPr>
        <p:spPr>
          <a:xfrm>
            <a:off x="3098276" y="4128940"/>
            <a:ext cx="471340" cy="369332"/>
          </a:xfrm>
          <a:prstGeom prst="rect">
            <a:avLst/>
          </a:prstGeom>
          <a:noFill/>
        </p:spPr>
        <p:txBody>
          <a:bodyPr wrap="square" rtlCol="0">
            <a:spAutoFit/>
          </a:bodyPr>
          <a:lstStyle/>
          <a:p>
            <a:r>
              <a:rPr lang="en-US" dirty="0"/>
              <a:t>7</a:t>
            </a:r>
          </a:p>
        </p:txBody>
      </p:sp>
      <p:sp>
        <p:nvSpPr>
          <p:cNvPr id="20" name="TextBox 19">
            <a:extLst>
              <a:ext uri="{FF2B5EF4-FFF2-40B4-BE49-F238E27FC236}">
                <a16:creationId xmlns:a16="http://schemas.microsoft.com/office/drawing/2014/main" id="{5BCCF81E-F108-4E67-BAE1-CB8BFD1F81D3}"/>
              </a:ext>
            </a:extLst>
          </p:cNvPr>
          <p:cNvSpPr txBox="1"/>
          <p:nvPr/>
        </p:nvSpPr>
        <p:spPr>
          <a:xfrm>
            <a:off x="3098276" y="1763021"/>
            <a:ext cx="471340" cy="369332"/>
          </a:xfrm>
          <a:prstGeom prst="rect">
            <a:avLst/>
          </a:prstGeom>
          <a:noFill/>
        </p:spPr>
        <p:txBody>
          <a:bodyPr wrap="square" rtlCol="0">
            <a:spAutoFit/>
          </a:bodyPr>
          <a:lstStyle/>
          <a:p>
            <a:r>
              <a:rPr lang="en-US" dirty="0"/>
              <a:t>19</a:t>
            </a:r>
          </a:p>
        </p:txBody>
      </p:sp>
      <p:sp>
        <p:nvSpPr>
          <p:cNvPr id="21" name="TextBox 20">
            <a:extLst>
              <a:ext uri="{FF2B5EF4-FFF2-40B4-BE49-F238E27FC236}">
                <a16:creationId xmlns:a16="http://schemas.microsoft.com/office/drawing/2014/main" id="{706BA106-E566-4ADD-98AD-8B18FE97BF64}"/>
              </a:ext>
            </a:extLst>
          </p:cNvPr>
          <p:cNvSpPr txBox="1"/>
          <p:nvPr/>
        </p:nvSpPr>
        <p:spPr>
          <a:xfrm>
            <a:off x="9118613" y="2900199"/>
            <a:ext cx="471340" cy="369332"/>
          </a:xfrm>
          <a:prstGeom prst="rect">
            <a:avLst/>
          </a:prstGeom>
          <a:noFill/>
        </p:spPr>
        <p:txBody>
          <a:bodyPr wrap="square" rtlCol="0">
            <a:spAutoFit/>
          </a:bodyPr>
          <a:lstStyle/>
          <a:p>
            <a:r>
              <a:rPr lang="en-US" dirty="0"/>
              <a:t>18</a:t>
            </a:r>
          </a:p>
        </p:txBody>
      </p:sp>
      <p:sp>
        <p:nvSpPr>
          <p:cNvPr id="22" name="TextBox 21">
            <a:extLst>
              <a:ext uri="{FF2B5EF4-FFF2-40B4-BE49-F238E27FC236}">
                <a16:creationId xmlns:a16="http://schemas.microsoft.com/office/drawing/2014/main" id="{E493CC5F-2012-4B39-9C8B-2B530C7623BC}"/>
              </a:ext>
            </a:extLst>
          </p:cNvPr>
          <p:cNvSpPr txBox="1"/>
          <p:nvPr/>
        </p:nvSpPr>
        <p:spPr>
          <a:xfrm>
            <a:off x="7766241" y="2908030"/>
            <a:ext cx="471340" cy="369332"/>
          </a:xfrm>
          <a:prstGeom prst="rect">
            <a:avLst/>
          </a:prstGeom>
          <a:noFill/>
        </p:spPr>
        <p:txBody>
          <a:bodyPr wrap="square" rtlCol="0">
            <a:spAutoFit/>
          </a:bodyPr>
          <a:lstStyle/>
          <a:p>
            <a:r>
              <a:rPr lang="en-US" dirty="0"/>
              <a:t>17</a:t>
            </a:r>
          </a:p>
        </p:txBody>
      </p:sp>
      <p:sp>
        <p:nvSpPr>
          <p:cNvPr id="23" name="TextBox 22">
            <a:extLst>
              <a:ext uri="{FF2B5EF4-FFF2-40B4-BE49-F238E27FC236}">
                <a16:creationId xmlns:a16="http://schemas.microsoft.com/office/drawing/2014/main" id="{FDAD2A80-11D5-494C-8A50-CB5C7A25ED34}"/>
              </a:ext>
            </a:extLst>
          </p:cNvPr>
          <p:cNvSpPr txBox="1"/>
          <p:nvPr/>
        </p:nvSpPr>
        <p:spPr>
          <a:xfrm>
            <a:off x="6563156" y="2908030"/>
            <a:ext cx="471340" cy="369332"/>
          </a:xfrm>
          <a:prstGeom prst="rect">
            <a:avLst/>
          </a:prstGeom>
          <a:noFill/>
        </p:spPr>
        <p:txBody>
          <a:bodyPr wrap="square" rtlCol="0">
            <a:spAutoFit/>
          </a:bodyPr>
          <a:lstStyle/>
          <a:p>
            <a:r>
              <a:rPr lang="en-US" dirty="0"/>
              <a:t>16</a:t>
            </a:r>
          </a:p>
        </p:txBody>
      </p:sp>
      <p:sp>
        <p:nvSpPr>
          <p:cNvPr id="24" name="TextBox 23">
            <a:extLst>
              <a:ext uri="{FF2B5EF4-FFF2-40B4-BE49-F238E27FC236}">
                <a16:creationId xmlns:a16="http://schemas.microsoft.com/office/drawing/2014/main" id="{7AEC9167-9AAF-4BAE-ADCC-29E2A4F1CBCD}"/>
              </a:ext>
            </a:extLst>
          </p:cNvPr>
          <p:cNvSpPr txBox="1"/>
          <p:nvPr/>
        </p:nvSpPr>
        <p:spPr>
          <a:xfrm>
            <a:off x="5342789" y="2900199"/>
            <a:ext cx="471340" cy="369332"/>
          </a:xfrm>
          <a:prstGeom prst="rect">
            <a:avLst/>
          </a:prstGeom>
          <a:noFill/>
        </p:spPr>
        <p:txBody>
          <a:bodyPr wrap="square" rtlCol="0">
            <a:spAutoFit/>
          </a:bodyPr>
          <a:lstStyle/>
          <a:p>
            <a:r>
              <a:rPr lang="en-US" dirty="0"/>
              <a:t>15</a:t>
            </a:r>
          </a:p>
        </p:txBody>
      </p:sp>
      <p:sp>
        <p:nvSpPr>
          <p:cNvPr id="25" name="TextBox 24">
            <a:extLst>
              <a:ext uri="{FF2B5EF4-FFF2-40B4-BE49-F238E27FC236}">
                <a16:creationId xmlns:a16="http://schemas.microsoft.com/office/drawing/2014/main" id="{D23AC179-4E1C-4D96-ABBD-56BD4F98038C}"/>
              </a:ext>
            </a:extLst>
          </p:cNvPr>
          <p:cNvSpPr txBox="1"/>
          <p:nvPr/>
        </p:nvSpPr>
        <p:spPr>
          <a:xfrm>
            <a:off x="4115904" y="2859464"/>
            <a:ext cx="471340" cy="369332"/>
          </a:xfrm>
          <a:prstGeom prst="rect">
            <a:avLst/>
          </a:prstGeom>
          <a:noFill/>
        </p:spPr>
        <p:txBody>
          <a:bodyPr wrap="square" rtlCol="0">
            <a:spAutoFit/>
          </a:bodyPr>
          <a:lstStyle/>
          <a:p>
            <a:r>
              <a:rPr lang="en-US" dirty="0"/>
              <a:t>14</a:t>
            </a:r>
          </a:p>
        </p:txBody>
      </p:sp>
      <p:sp>
        <p:nvSpPr>
          <p:cNvPr id="26" name="TextBox 25">
            <a:extLst>
              <a:ext uri="{FF2B5EF4-FFF2-40B4-BE49-F238E27FC236}">
                <a16:creationId xmlns:a16="http://schemas.microsoft.com/office/drawing/2014/main" id="{127C8EF9-9689-4F91-985E-77CCB13BF90A}"/>
              </a:ext>
            </a:extLst>
          </p:cNvPr>
          <p:cNvSpPr txBox="1"/>
          <p:nvPr/>
        </p:nvSpPr>
        <p:spPr>
          <a:xfrm>
            <a:off x="9108863" y="1742502"/>
            <a:ext cx="471340" cy="369332"/>
          </a:xfrm>
          <a:prstGeom prst="rect">
            <a:avLst/>
          </a:prstGeom>
          <a:noFill/>
        </p:spPr>
        <p:txBody>
          <a:bodyPr wrap="square" rtlCol="0">
            <a:spAutoFit/>
          </a:bodyPr>
          <a:lstStyle/>
          <a:p>
            <a:r>
              <a:rPr lang="en-US" dirty="0"/>
              <a:t>24</a:t>
            </a:r>
          </a:p>
        </p:txBody>
      </p:sp>
      <p:sp>
        <p:nvSpPr>
          <p:cNvPr id="27" name="TextBox 26">
            <a:extLst>
              <a:ext uri="{FF2B5EF4-FFF2-40B4-BE49-F238E27FC236}">
                <a16:creationId xmlns:a16="http://schemas.microsoft.com/office/drawing/2014/main" id="{95C93E9E-2D81-4AD0-800D-843435017D5B}"/>
              </a:ext>
            </a:extLst>
          </p:cNvPr>
          <p:cNvSpPr txBox="1"/>
          <p:nvPr/>
        </p:nvSpPr>
        <p:spPr>
          <a:xfrm>
            <a:off x="7875150" y="1794183"/>
            <a:ext cx="471340" cy="369332"/>
          </a:xfrm>
          <a:prstGeom prst="rect">
            <a:avLst/>
          </a:prstGeom>
          <a:noFill/>
        </p:spPr>
        <p:txBody>
          <a:bodyPr wrap="square" rtlCol="0">
            <a:spAutoFit/>
          </a:bodyPr>
          <a:lstStyle/>
          <a:p>
            <a:r>
              <a:rPr lang="en-US" dirty="0"/>
              <a:t>23</a:t>
            </a:r>
          </a:p>
        </p:txBody>
      </p:sp>
      <p:sp>
        <p:nvSpPr>
          <p:cNvPr id="28" name="TextBox 27">
            <a:extLst>
              <a:ext uri="{FF2B5EF4-FFF2-40B4-BE49-F238E27FC236}">
                <a16:creationId xmlns:a16="http://schemas.microsoft.com/office/drawing/2014/main" id="{8EDD3E28-C01D-4C7D-B378-EB54981DA5C2}"/>
              </a:ext>
            </a:extLst>
          </p:cNvPr>
          <p:cNvSpPr txBox="1"/>
          <p:nvPr/>
        </p:nvSpPr>
        <p:spPr>
          <a:xfrm>
            <a:off x="6426724" y="1821488"/>
            <a:ext cx="471340" cy="369332"/>
          </a:xfrm>
          <a:prstGeom prst="rect">
            <a:avLst/>
          </a:prstGeom>
          <a:noFill/>
        </p:spPr>
        <p:txBody>
          <a:bodyPr wrap="square" rtlCol="0">
            <a:spAutoFit/>
          </a:bodyPr>
          <a:lstStyle/>
          <a:p>
            <a:r>
              <a:rPr lang="en-US" dirty="0"/>
              <a:t>22</a:t>
            </a:r>
          </a:p>
        </p:txBody>
      </p:sp>
      <p:sp>
        <p:nvSpPr>
          <p:cNvPr id="29" name="TextBox 28">
            <a:extLst>
              <a:ext uri="{FF2B5EF4-FFF2-40B4-BE49-F238E27FC236}">
                <a16:creationId xmlns:a16="http://schemas.microsoft.com/office/drawing/2014/main" id="{1C824790-6A33-4980-BEEC-1055D245F444}"/>
              </a:ext>
            </a:extLst>
          </p:cNvPr>
          <p:cNvSpPr txBox="1"/>
          <p:nvPr/>
        </p:nvSpPr>
        <p:spPr>
          <a:xfrm>
            <a:off x="5187884" y="1762812"/>
            <a:ext cx="471340" cy="369332"/>
          </a:xfrm>
          <a:prstGeom prst="rect">
            <a:avLst/>
          </a:prstGeom>
          <a:noFill/>
        </p:spPr>
        <p:txBody>
          <a:bodyPr wrap="square" rtlCol="0">
            <a:spAutoFit/>
          </a:bodyPr>
          <a:lstStyle/>
          <a:p>
            <a:r>
              <a:rPr lang="en-US" dirty="0"/>
              <a:t>21</a:t>
            </a:r>
          </a:p>
        </p:txBody>
      </p:sp>
      <p:sp>
        <p:nvSpPr>
          <p:cNvPr id="30" name="TextBox 29">
            <a:extLst>
              <a:ext uri="{FF2B5EF4-FFF2-40B4-BE49-F238E27FC236}">
                <a16:creationId xmlns:a16="http://schemas.microsoft.com/office/drawing/2014/main" id="{DB4C5CA2-3377-4296-A7E5-5C2FFEA9C3B6}"/>
              </a:ext>
            </a:extLst>
          </p:cNvPr>
          <p:cNvSpPr txBox="1"/>
          <p:nvPr/>
        </p:nvSpPr>
        <p:spPr>
          <a:xfrm>
            <a:off x="4130044" y="1742502"/>
            <a:ext cx="471340"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364823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4834970" y="987597"/>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4825970" y="978957"/>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6F4F040A-1165-476F-997B-7E9BFC993D79}"/>
                  </a:ext>
                </a:extLst>
              </p14:cNvPr>
              <p14:cNvContentPartPr/>
              <p14:nvPr/>
            </p14:nvContentPartPr>
            <p14:xfrm>
              <a:off x="6109081" y="1045286"/>
              <a:ext cx="1183320" cy="1086840"/>
            </p14:xfrm>
          </p:contentPart>
        </mc:Choice>
        <mc:Fallback xmlns="">
          <p:pic>
            <p:nvPicPr>
              <p:cNvPr id="29" name="Ink 28">
                <a:extLst>
                  <a:ext uri="{FF2B5EF4-FFF2-40B4-BE49-F238E27FC236}">
                    <a16:creationId xmlns:a16="http://schemas.microsoft.com/office/drawing/2014/main" id="{6F4F040A-1165-476F-997B-7E9BFC993D79}"/>
                  </a:ext>
                </a:extLst>
              </p:cNvPr>
              <p:cNvPicPr/>
              <p:nvPr/>
            </p:nvPicPr>
            <p:blipFill>
              <a:blip r:embed="rId7"/>
              <a:stretch>
                <a:fillRect/>
              </a:stretch>
            </p:blipFill>
            <p:spPr>
              <a:xfrm>
                <a:off x="6055081" y="937286"/>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B58C4824-ED3E-4048-A0BC-7B643BE539BF}"/>
                  </a:ext>
                </a:extLst>
              </p14:cNvPr>
              <p14:cNvContentPartPr/>
              <p14:nvPr/>
            </p14:nvContentPartPr>
            <p14:xfrm>
              <a:off x="6109081" y="2258034"/>
              <a:ext cx="1183320" cy="1086840"/>
            </p14:xfrm>
          </p:contentPart>
        </mc:Choice>
        <mc:Fallback xmlns="">
          <p:pic>
            <p:nvPicPr>
              <p:cNvPr id="30" name="Ink 29">
                <a:extLst>
                  <a:ext uri="{FF2B5EF4-FFF2-40B4-BE49-F238E27FC236}">
                    <a16:creationId xmlns:a16="http://schemas.microsoft.com/office/drawing/2014/main" id="{B58C4824-ED3E-4048-A0BC-7B643BE539BF}"/>
                  </a:ext>
                </a:extLst>
              </p:cNvPr>
              <p:cNvPicPr/>
              <p:nvPr/>
            </p:nvPicPr>
            <p:blipFill>
              <a:blip r:embed="rId7"/>
              <a:stretch>
                <a:fillRect/>
              </a:stretch>
            </p:blipFill>
            <p:spPr>
              <a:xfrm>
                <a:off x="6055081" y="2150034"/>
                <a:ext cx="1290960" cy="1302480"/>
              </a:xfrm>
              <a:prstGeom prst="rect">
                <a:avLst/>
              </a:prstGeom>
            </p:spPr>
          </p:pic>
        </mc:Fallback>
      </mc:AlternateContent>
      <p:pic>
        <p:nvPicPr>
          <p:cNvPr id="32" name="Picture 31">
            <a:extLst>
              <a:ext uri="{FF2B5EF4-FFF2-40B4-BE49-F238E27FC236}">
                <a16:creationId xmlns:a16="http://schemas.microsoft.com/office/drawing/2014/main" id="{0214D936-34E1-4492-B6B3-42D954F7AEF5}"/>
              </a:ext>
            </a:extLst>
          </p:cNvPr>
          <p:cNvPicPr>
            <a:picLocks noChangeAspect="1"/>
          </p:cNvPicPr>
          <p:nvPr/>
        </p:nvPicPr>
        <p:blipFill>
          <a:blip r:embed="rId9"/>
          <a:stretch>
            <a:fillRect/>
          </a:stretch>
        </p:blipFill>
        <p:spPr>
          <a:xfrm>
            <a:off x="2669909" y="4992527"/>
            <a:ext cx="409575" cy="238125"/>
          </a:xfrm>
          <a:prstGeom prst="rect">
            <a:avLst/>
          </a:prstGeom>
        </p:spPr>
      </p:pic>
      <p:pic>
        <p:nvPicPr>
          <p:cNvPr id="33" name="Picture 32">
            <a:extLst>
              <a:ext uri="{FF2B5EF4-FFF2-40B4-BE49-F238E27FC236}">
                <a16:creationId xmlns:a16="http://schemas.microsoft.com/office/drawing/2014/main" id="{ABCC4CA8-701C-4785-9C51-37FF038A960F}"/>
              </a:ext>
            </a:extLst>
          </p:cNvPr>
          <p:cNvPicPr>
            <a:picLocks noChangeAspect="1"/>
          </p:cNvPicPr>
          <p:nvPr/>
        </p:nvPicPr>
        <p:blipFill>
          <a:blip r:embed="rId10"/>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33138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6139497" y="962206"/>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6130497" y="953566"/>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B58C4824-ED3E-4048-A0BC-7B643BE539BF}"/>
                  </a:ext>
                </a:extLst>
              </p14:cNvPr>
              <p14:cNvContentPartPr/>
              <p14:nvPr/>
            </p14:nvContentPartPr>
            <p14:xfrm>
              <a:off x="6109081" y="2258034"/>
              <a:ext cx="1183320" cy="1086840"/>
            </p14:xfrm>
          </p:contentPart>
        </mc:Choice>
        <mc:Fallback xmlns="">
          <p:pic>
            <p:nvPicPr>
              <p:cNvPr id="30" name="Ink 29">
                <a:extLst>
                  <a:ext uri="{FF2B5EF4-FFF2-40B4-BE49-F238E27FC236}">
                    <a16:creationId xmlns:a16="http://schemas.microsoft.com/office/drawing/2014/main" id="{B58C4824-ED3E-4048-A0BC-7B643BE539BF}"/>
                  </a:ext>
                </a:extLst>
              </p:cNvPr>
              <p:cNvPicPr/>
              <p:nvPr/>
            </p:nvPicPr>
            <p:blipFill>
              <a:blip r:embed="rId7"/>
              <a:stretch>
                <a:fillRect/>
              </a:stretch>
            </p:blipFill>
            <p:spPr>
              <a:xfrm>
                <a:off x="6055081" y="2150034"/>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1A0E57DC-5953-417F-B29A-6E32F630ED28}"/>
                  </a:ext>
                </a:extLst>
              </p14:cNvPr>
              <p14:cNvContentPartPr/>
              <p14:nvPr/>
            </p14:nvContentPartPr>
            <p14:xfrm>
              <a:off x="7343513" y="2264277"/>
              <a:ext cx="1183320" cy="1086840"/>
            </p14:xfrm>
          </p:contentPart>
        </mc:Choice>
        <mc:Fallback xmlns="">
          <p:pic>
            <p:nvPicPr>
              <p:cNvPr id="32" name="Ink 31">
                <a:extLst>
                  <a:ext uri="{FF2B5EF4-FFF2-40B4-BE49-F238E27FC236}">
                    <a16:creationId xmlns:a16="http://schemas.microsoft.com/office/drawing/2014/main" id="{1A0E57DC-5953-417F-B29A-6E32F630ED28}"/>
                  </a:ext>
                </a:extLst>
              </p:cNvPr>
              <p:cNvPicPr/>
              <p:nvPr/>
            </p:nvPicPr>
            <p:blipFill>
              <a:blip r:embed="rId7"/>
              <a:stretch>
                <a:fillRect/>
              </a:stretch>
            </p:blipFill>
            <p:spPr>
              <a:xfrm>
                <a:off x="7289513" y="215627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81CA357B-8C9C-4DF8-9F98-3899F1F14A0C}"/>
                  </a:ext>
                </a:extLst>
              </p14:cNvPr>
              <p14:cNvContentPartPr/>
              <p14:nvPr/>
            </p14:nvContentPartPr>
            <p14:xfrm>
              <a:off x="7301689" y="1057097"/>
              <a:ext cx="1183320" cy="1086840"/>
            </p14:xfrm>
          </p:contentPart>
        </mc:Choice>
        <mc:Fallback xmlns="">
          <p:pic>
            <p:nvPicPr>
              <p:cNvPr id="33" name="Ink 32">
                <a:extLst>
                  <a:ext uri="{FF2B5EF4-FFF2-40B4-BE49-F238E27FC236}">
                    <a16:creationId xmlns:a16="http://schemas.microsoft.com/office/drawing/2014/main" id="{81CA357B-8C9C-4DF8-9F98-3899F1F14A0C}"/>
                  </a:ext>
                </a:extLst>
              </p:cNvPr>
              <p:cNvPicPr/>
              <p:nvPr/>
            </p:nvPicPr>
            <p:blipFill>
              <a:blip r:embed="rId7"/>
              <a:stretch>
                <a:fillRect/>
              </a:stretch>
            </p:blipFill>
            <p:spPr>
              <a:xfrm>
                <a:off x="7247689" y="949097"/>
                <a:ext cx="1290960" cy="1302480"/>
              </a:xfrm>
              <a:prstGeom prst="rect">
                <a:avLst/>
              </a:prstGeom>
            </p:spPr>
          </p:pic>
        </mc:Fallback>
      </mc:AlternateContent>
      <p:pic>
        <p:nvPicPr>
          <p:cNvPr id="34" name="Picture 33">
            <a:extLst>
              <a:ext uri="{FF2B5EF4-FFF2-40B4-BE49-F238E27FC236}">
                <a16:creationId xmlns:a16="http://schemas.microsoft.com/office/drawing/2014/main" id="{37B51A9A-CDD5-4D9D-B679-76FCE544303E}"/>
              </a:ext>
            </a:extLst>
          </p:cNvPr>
          <p:cNvPicPr>
            <a:picLocks noChangeAspect="1"/>
          </p:cNvPicPr>
          <p:nvPr/>
        </p:nvPicPr>
        <p:blipFill>
          <a:blip r:embed="rId10"/>
          <a:stretch>
            <a:fillRect/>
          </a:stretch>
        </p:blipFill>
        <p:spPr>
          <a:xfrm>
            <a:off x="2669909" y="4992527"/>
            <a:ext cx="409575" cy="238125"/>
          </a:xfrm>
          <a:prstGeom prst="rect">
            <a:avLst/>
          </a:prstGeom>
        </p:spPr>
      </p:pic>
      <p:pic>
        <p:nvPicPr>
          <p:cNvPr id="35" name="Picture 34">
            <a:extLst>
              <a:ext uri="{FF2B5EF4-FFF2-40B4-BE49-F238E27FC236}">
                <a16:creationId xmlns:a16="http://schemas.microsoft.com/office/drawing/2014/main" id="{55808439-1094-4B76-87C2-71867FEAD296}"/>
              </a:ext>
            </a:extLst>
          </p:cNvPr>
          <p:cNvPicPr>
            <a:picLocks noChangeAspect="1"/>
          </p:cNvPicPr>
          <p:nvPr/>
        </p:nvPicPr>
        <p:blipFill>
          <a:blip r:embed="rId11"/>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4021885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6097021" y="2166310"/>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6088021" y="2157670"/>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1A0E57DC-5953-417F-B29A-6E32F630ED28}"/>
                  </a:ext>
                </a:extLst>
              </p14:cNvPr>
              <p14:cNvContentPartPr/>
              <p14:nvPr/>
            </p14:nvContentPartPr>
            <p14:xfrm>
              <a:off x="7343513" y="2264277"/>
              <a:ext cx="1183320" cy="1086840"/>
            </p14:xfrm>
          </p:contentPart>
        </mc:Choice>
        <mc:Fallback xmlns="">
          <p:pic>
            <p:nvPicPr>
              <p:cNvPr id="32" name="Ink 31">
                <a:extLst>
                  <a:ext uri="{FF2B5EF4-FFF2-40B4-BE49-F238E27FC236}">
                    <a16:creationId xmlns:a16="http://schemas.microsoft.com/office/drawing/2014/main" id="{1A0E57DC-5953-417F-B29A-6E32F630ED28}"/>
                  </a:ext>
                </a:extLst>
              </p:cNvPr>
              <p:cNvPicPr/>
              <p:nvPr/>
            </p:nvPicPr>
            <p:blipFill>
              <a:blip r:embed="rId7"/>
              <a:stretch>
                <a:fillRect/>
              </a:stretch>
            </p:blipFill>
            <p:spPr>
              <a:xfrm>
                <a:off x="7289513" y="215627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81CA357B-8C9C-4DF8-9F98-3899F1F14A0C}"/>
                  </a:ext>
                </a:extLst>
              </p14:cNvPr>
              <p14:cNvContentPartPr/>
              <p14:nvPr/>
            </p14:nvContentPartPr>
            <p14:xfrm>
              <a:off x="7301689" y="1057097"/>
              <a:ext cx="1183320" cy="1086840"/>
            </p14:xfrm>
          </p:contentPart>
        </mc:Choice>
        <mc:Fallback xmlns="">
          <p:pic>
            <p:nvPicPr>
              <p:cNvPr id="33" name="Ink 32">
                <a:extLst>
                  <a:ext uri="{FF2B5EF4-FFF2-40B4-BE49-F238E27FC236}">
                    <a16:creationId xmlns:a16="http://schemas.microsoft.com/office/drawing/2014/main" id="{81CA357B-8C9C-4DF8-9F98-3899F1F14A0C}"/>
                  </a:ext>
                </a:extLst>
              </p:cNvPr>
              <p:cNvPicPr/>
              <p:nvPr/>
            </p:nvPicPr>
            <p:blipFill>
              <a:blip r:embed="rId7"/>
              <a:stretch>
                <a:fillRect/>
              </a:stretch>
            </p:blipFill>
            <p:spPr>
              <a:xfrm>
                <a:off x="7247689" y="949097"/>
                <a:ext cx="1290960" cy="1302480"/>
              </a:xfrm>
              <a:prstGeom prst="rect">
                <a:avLst/>
              </a:prstGeom>
            </p:spPr>
          </p:pic>
        </mc:Fallback>
      </mc:AlternateContent>
      <p:pic>
        <p:nvPicPr>
          <p:cNvPr id="34" name="Picture 33">
            <a:extLst>
              <a:ext uri="{FF2B5EF4-FFF2-40B4-BE49-F238E27FC236}">
                <a16:creationId xmlns:a16="http://schemas.microsoft.com/office/drawing/2014/main" id="{7E26943F-7A04-4171-9689-366E78B11FF4}"/>
              </a:ext>
            </a:extLst>
          </p:cNvPr>
          <p:cNvPicPr>
            <a:picLocks noChangeAspect="1"/>
          </p:cNvPicPr>
          <p:nvPr/>
        </p:nvPicPr>
        <p:blipFill>
          <a:blip r:embed="rId9"/>
          <a:stretch>
            <a:fillRect/>
          </a:stretch>
        </p:blipFill>
        <p:spPr>
          <a:xfrm>
            <a:off x="2669909" y="4992527"/>
            <a:ext cx="409575" cy="238125"/>
          </a:xfrm>
          <a:prstGeom prst="rect">
            <a:avLst/>
          </a:prstGeom>
        </p:spPr>
      </p:pic>
      <p:pic>
        <p:nvPicPr>
          <p:cNvPr id="35" name="Picture 34">
            <a:extLst>
              <a:ext uri="{FF2B5EF4-FFF2-40B4-BE49-F238E27FC236}">
                <a16:creationId xmlns:a16="http://schemas.microsoft.com/office/drawing/2014/main" id="{74551FF7-93D2-4F58-B997-99C5AE069988}"/>
              </a:ext>
            </a:extLst>
          </p:cNvPr>
          <p:cNvPicPr>
            <a:picLocks noChangeAspect="1"/>
          </p:cNvPicPr>
          <p:nvPr/>
        </p:nvPicPr>
        <p:blipFill>
          <a:blip r:embed="rId10"/>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3335800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6097021" y="2166310"/>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6088021" y="2157670"/>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1A0E57DC-5953-417F-B29A-6E32F630ED28}"/>
                  </a:ext>
                </a:extLst>
              </p14:cNvPr>
              <p14:cNvContentPartPr/>
              <p14:nvPr/>
            </p14:nvContentPartPr>
            <p14:xfrm>
              <a:off x="7343513" y="2264277"/>
              <a:ext cx="1183320" cy="1086840"/>
            </p14:xfrm>
          </p:contentPart>
        </mc:Choice>
        <mc:Fallback xmlns="">
          <p:pic>
            <p:nvPicPr>
              <p:cNvPr id="32" name="Ink 31">
                <a:extLst>
                  <a:ext uri="{FF2B5EF4-FFF2-40B4-BE49-F238E27FC236}">
                    <a16:creationId xmlns:a16="http://schemas.microsoft.com/office/drawing/2014/main" id="{1A0E57DC-5953-417F-B29A-6E32F630ED28}"/>
                  </a:ext>
                </a:extLst>
              </p:cNvPr>
              <p:cNvPicPr/>
              <p:nvPr/>
            </p:nvPicPr>
            <p:blipFill>
              <a:blip r:embed="rId7"/>
              <a:stretch>
                <a:fillRect/>
              </a:stretch>
            </p:blipFill>
            <p:spPr>
              <a:xfrm>
                <a:off x="7289513" y="215627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81CA357B-8C9C-4DF8-9F98-3899F1F14A0C}"/>
                  </a:ext>
                </a:extLst>
              </p14:cNvPr>
              <p14:cNvContentPartPr/>
              <p14:nvPr/>
            </p14:nvContentPartPr>
            <p14:xfrm>
              <a:off x="7301689" y="1057097"/>
              <a:ext cx="1183320" cy="1086840"/>
            </p14:xfrm>
          </p:contentPart>
        </mc:Choice>
        <mc:Fallback xmlns="">
          <p:pic>
            <p:nvPicPr>
              <p:cNvPr id="33" name="Ink 32">
                <a:extLst>
                  <a:ext uri="{FF2B5EF4-FFF2-40B4-BE49-F238E27FC236}">
                    <a16:creationId xmlns:a16="http://schemas.microsoft.com/office/drawing/2014/main" id="{81CA357B-8C9C-4DF8-9F98-3899F1F14A0C}"/>
                  </a:ext>
                </a:extLst>
              </p:cNvPr>
              <p:cNvPicPr/>
              <p:nvPr/>
            </p:nvPicPr>
            <p:blipFill>
              <a:blip r:embed="rId7"/>
              <a:stretch>
                <a:fillRect/>
              </a:stretch>
            </p:blipFill>
            <p:spPr>
              <a:xfrm>
                <a:off x="7247689" y="94909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BAD90D15-903E-46DC-B0C5-18986356CC58}"/>
                  </a:ext>
                </a:extLst>
              </p14:cNvPr>
              <p14:cNvContentPartPr/>
              <p14:nvPr/>
            </p14:nvContentPartPr>
            <p14:xfrm>
              <a:off x="7278010" y="3478039"/>
              <a:ext cx="1183320" cy="1086840"/>
            </p14:xfrm>
          </p:contentPart>
        </mc:Choice>
        <mc:Fallback xmlns="">
          <p:pic>
            <p:nvPicPr>
              <p:cNvPr id="34" name="Ink 33">
                <a:extLst>
                  <a:ext uri="{FF2B5EF4-FFF2-40B4-BE49-F238E27FC236}">
                    <a16:creationId xmlns:a16="http://schemas.microsoft.com/office/drawing/2014/main" id="{BAD90D15-903E-46DC-B0C5-18986356CC58}"/>
                  </a:ext>
                </a:extLst>
              </p:cNvPr>
              <p:cNvPicPr/>
              <p:nvPr/>
            </p:nvPicPr>
            <p:blipFill>
              <a:blip r:embed="rId7"/>
              <a:stretch>
                <a:fillRect/>
              </a:stretch>
            </p:blipFill>
            <p:spPr>
              <a:xfrm>
                <a:off x="7224010" y="3370039"/>
                <a:ext cx="1290960" cy="1302480"/>
              </a:xfrm>
              <a:prstGeom prst="rect">
                <a:avLst/>
              </a:prstGeom>
            </p:spPr>
          </p:pic>
        </mc:Fallback>
      </mc:AlternateContent>
      <p:pic>
        <p:nvPicPr>
          <p:cNvPr id="35" name="Picture 34">
            <a:extLst>
              <a:ext uri="{FF2B5EF4-FFF2-40B4-BE49-F238E27FC236}">
                <a16:creationId xmlns:a16="http://schemas.microsoft.com/office/drawing/2014/main" id="{7D2A0EDC-B0A1-4059-A348-910DAA010C86}"/>
              </a:ext>
            </a:extLst>
          </p:cNvPr>
          <p:cNvPicPr>
            <a:picLocks noChangeAspect="1"/>
          </p:cNvPicPr>
          <p:nvPr/>
        </p:nvPicPr>
        <p:blipFill>
          <a:blip r:embed="rId10"/>
          <a:stretch>
            <a:fillRect/>
          </a:stretch>
        </p:blipFill>
        <p:spPr>
          <a:xfrm>
            <a:off x="2669909" y="4992527"/>
            <a:ext cx="409575" cy="238125"/>
          </a:xfrm>
          <a:prstGeom prst="rect">
            <a:avLst/>
          </a:prstGeom>
        </p:spPr>
      </p:pic>
      <p:pic>
        <p:nvPicPr>
          <p:cNvPr id="37" name="Picture 36">
            <a:extLst>
              <a:ext uri="{FF2B5EF4-FFF2-40B4-BE49-F238E27FC236}">
                <a16:creationId xmlns:a16="http://schemas.microsoft.com/office/drawing/2014/main" id="{EBF06C49-828B-4BE4-87A7-4DFF384DEDD3}"/>
              </a:ext>
            </a:extLst>
          </p:cNvPr>
          <p:cNvPicPr>
            <a:picLocks noChangeAspect="1"/>
          </p:cNvPicPr>
          <p:nvPr/>
        </p:nvPicPr>
        <p:blipFill>
          <a:blip r:embed="rId11"/>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1876657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7331453" y="967479"/>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7322453" y="958839"/>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1A0E57DC-5953-417F-B29A-6E32F630ED28}"/>
                  </a:ext>
                </a:extLst>
              </p14:cNvPr>
              <p14:cNvContentPartPr/>
              <p14:nvPr/>
            </p14:nvContentPartPr>
            <p14:xfrm>
              <a:off x="7343513" y="2264277"/>
              <a:ext cx="1183320" cy="1086840"/>
            </p14:xfrm>
          </p:contentPart>
        </mc:Choice>
        <mc:Fallback xmlns="">
          <p:pic>
            <p:nvPicPr>
              <p:cNvPr id="32" name="Ink 31">
                <a:extLst>
                  <a:ext uri="{FF2B5EF4-FFF2-40B4-BE49-F238E27FC236}">
                    <a16:creationId xmlns:a16="http://schemas.microsoft.com/office/drawing/2014/main" id="{1A0E57DC-5953-417F-B29A-6E32F630ED28}"/>
                  </a:ext>
                </a:extLst>
              </p:cNvPr>
              <p:cNvPicPr/>
              <p:nvPr/>
            </p:nvPicPr>
            <p:blipFill>
              <a:blip r:embed="rId7"/>
              <a:stretch>
                <a:fillRect/>
              </a:stretch>
            </p:blipFill>
            <p:spPr>
              <a:xfrm>
                <a:off x="7289513" y="215627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BAD90D15-903E-46DC-B0C5-18986356CC58}"/>
                  </a:ext>
                </a:extLst>
              </p14:cNvPr>
              <p14:cNvContentPartPr/>
              <p14:nvPr/>
            </p14:nvContentPartPr>
            <p14:xfrm>
              <a:off x="7278010" y="3478039"/>
              <a:ext cx="1183320" cy="1086840"/>
            </p14:xfrm>
          </p:contentPart>
        </mc:Choice>
        <mc:Fallback xmlns="">
          <p:pic>
            <p:nvPicPr>
              <p:cNvPr id="34" name="Ink 33">
                <a:extLst>
                  <a:ext uri="{FF2B5EF4-FFF2-40B4-BE49-F238E27FC236}">
                    <a16:creationId xmlns:a16="http://schemas.microsoft.com/office/drawing/2014/main" id="{BAD90D15-903E-46DC-B0C5-18986356CC58}"/>
                  </a:ext>
                </a:extLst>
              </p:cNvPr>
              <p:cNvPicPr/>
              <p:nvPr/>
            </p:nvPicPr>
            <p:blipFill>
              <a:blip r:embed="rId7"/>
              <a:stretch>
                <a:fillRect/>
              </a:stretch>
            </p:blipFill>
            <p:spPr>
              <a:xfrm>
                <a:off x="7224010" y="3370039"/>
                <a:ext cx="1290960" cy="1302480"/>
              </a:xfrm>
              <a:prstGeom prst="rect">
                <a:avLst/>
              </a:prstGeom>
            </p:spPr>
          </p:pic>
        </mc:Fallback>
      </mc:AlternateContent>
      <p:pic>
        <p:nvPicPr>
          <p:cNvPr id="33" name="Picture 32">
            <a:extLst>
              <a:ext uri="{FF2B5EF4-FFF2-40B4-BE49-F238E27FC236}">
                <a16:creationId xmlns:a16="http://schemas.microsoft.com/office/drawing/2014/main" id="{AE10AC6B-39BF-48CD-A40D-7550D25DFD18}"/>
              </a:ext>
            </a:extLst>
          </p:cNvPr>
          <p:cNvPicPr>
            <a:picLocks noChangeAspect="1"/>
          </p:cNvPicPr>
          <p:nvPr/>
        </p:nvPicPr>
        <p:blipFill>
          <a:blip r:embed="rId9"/>
          <a:stretch>
            <a:fillRect/>
          </a:stretch>
        </p:blipFill>
        <p:spPr>
          <a:xfrm>
            <a:off x="2669909" y="4992527"/>
            <a:ext cx="409575" cy="238125"/>
          </a:xfrm>
          <a:prstGeom prst="rect">
            <a:avLst/>
          </a:prstGeom>
        </p:spPr>
      </p:pic>
      <p:pic>
        <p:nvPicPr>
          <p:cNvPr id="35" name="Picture 34">
            <a:extLst>
              <a:ext uri="{FF2B5EF4-FFF2-40B4-BE49-F238E27FC236}">
                <a16:creationId xmlns:a16="http://schemas.microsoft.com/office/drawing/2014/main" id="{E717DF3C-DF45-4081-994E-78208C226363}"/>
              </a:ext>
            </a:extLst>
          </p:cNvPr>
          <p:cNvPicPr>
            <a:picLocks noChangeAspect="1"/>
          </p:cNvPicPr>
          <p:nvPr/>
        </p:nvPicPr>
        <p:blipFill>
          <a:blip r:embed="rId10"/>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239227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7331453" y="967479"/>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7322453" y="958839"/>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1A0E57DC-5953-417F-B29A-6E32F630ED28}"/>
                  </a:ext>
                </a:extLst>
              </p14:cNvPr>
              <p14:cNvContentPartPr/>
              <p14:nvPr/>
            </p14:nvContentPartPr>
            <p14:xfrm>
              <a:off x="7343513" y="2264277"/>
              <a:ext cx="1183320" cy="1086840"/>
            </p14:xfrm>
          </p:contentPart>
        </mc:Choice>
        <mc:Fallback xmlns="">
          <p:pic>
            <p:nvPicPr>
              <p:cNvPr id="32" name="Ink 31">
                <a:extLst>
                  <a:ext uri="{FF2B5EF4-FFF2-40B4-BE49-F238E27FC236}">
                    <a16:creationId xmlns:a16="http://schemas.microsoft.com/office/drawing/2014/main" id="{1A0E57DC-5953-417F-B29A-6E32F630ED28}"/>
                  </a:ext>
                </a:extLst>
              </p:cNvPr>
              <p:cNvPicPr/>
              <p:nvPr/>
            </p:nvPicPr>
            <p:blipFill>
              <a:blip r:embed="rId7"/>
              <a:stretch>
                <a:fillRect/>
              </a:stretch>
            </p:blipFill>
            <p:spPr>
              <a:xfrm>
                <a:off x="7289513" y="2156277"/>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BAD90D15-903E-46DC-B0C5-18986356CC58}"/>
                  </a:ext>
                </a:extLst>
              </p14:cNvPr>
              <p14:cNvContentPartPr/>
              <p14:nvPr/>
            </p14:nvContentPartPr>
            <p14:xfrm>
              <a:off x="7278010" y="3478039"/>
              <a:ext cx="1183320" cy="1086840"/>
            </p14:xfrm>
          </p:contentPart>
        </mc:Choice>
        <mc:Fallback xmlns="">
          <p:pic>
            <p:nvPicPr>
              <p:cNvPr id="34" name="Ink 33">
                <a:extLst>
                  <a:ext uri="{FF2B5EF4-FFF2-40B4-BE49-F238E27FC236}">
                    <a16:creationId xmlns:a16="http://schemas.microsoft.com/office/drawing/2014/main" id="{BAD90D15-903E-46DC-B0C5-18986356CC58}"/>
                  </a:ext>
                </a:extLst>
              </p:cNvPr>
              <p:cNvPicPr/>
              <p:nvPr/>
            </p:nvPicPr>
            <p:blipFill>
              <a:blip r:embed="rId7"/>
              <a:stretch>
                <a:fillRect/>
              </a:stretch>
            </p:blipFill>
            <p:spPr>
              <a:xfrm>
                <a:off x="7224010" y="3370039"/>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A7A3D3BD-94EB-4BAA-8AFA-98C57A3BCC21}"/>
                  </a:ext>
                </a:extLst>
              </p14:cNvPr>
              <p14:cNvContentPartPr/>
              <p14:nvPr/>
            </p14:nvContentPartPr>
            <p14:xfrm>
              <a:off x="8512300" y="1077911"/>
              <a:ext cx="1183320" cy="1086840"/>
            </p14:xfrm>
          </p:contentPart>
        </mc:Choice>
        <mc:Fallback xmlns="">
          <p:pic>
            <p:nvPicPr>
              <p:cNvPr id="33" name="Ink 32">
                <a:extLst>
                  <a:ext uri="{FF2B5EF4-FFF2-40B4-BE49-F238E27FC236}">
                    <a16:creationId xmlns:a16="http://schemas.microsoft.com/office/drawing/2014/main" id="{A7A3D3BD-94EB-4BAA-8AFA-98C57A3BCC21}"/>
                  </a:ext>
                </a:extLst>
              </p:cNvPr>
              <p:cNvPicPr/>
              <p:nvPr/>
            </p:nvPicPr>
            <p:blipFill>
              <a:blip r:embed="rId7"/>
              <a:stretch>
                <a:fillRect/>
              </a:stretch>
            </p:blipFill>
            <p:spPr>
              <a:xfrm>
                <a:off x="8458300" y="96991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93CA190E-DE6D-48BD-9DEC-C98C61271DAC}"/>
                  </a:ext>
                </a:extLst>
              </p14:cNvPr>
              <p14:cNvContentPartPr/>
              <p14:nvPr/>
            </p14:nvContentPartPr>
            <p14:xfrm>
              <a:off x="8532666" y="2290022"/>
              <a:ext cx="1183320" cy="1086840"/>
            </p14:xfrm>
          </p:contentPart>
        </mc:Choice>
        <mc:Fallback xmlns="">
          <p:pic>
            <p:nvPicPr>
              <p:cNvPr id="35" name="Ink 34">
                <a:extLst>
                  <a:ext uri="{FF2B5EF4-FFF2-40B4-BE49-F238E27FC236}">
                    <a16:creationId xmlns:a16="http://schemas.microsoft.com/office/drawing/2014/main" id="{93CA190E-DE6D-48BD-9DEC-C98C61271DAC}"/>
                  </a:ext>
                </a:extLst>
              </p:cNvPr>
              <p:cNvPicPr/>
              <p:nvPr/>
            </p:nvPicPr>
            <p:blipFill>
              <a:blip r:embed="rId7"/>
              <a:stretch>
                <a:fillRect/>
              </a:stretch>
            </p:blipFill>
            <p:spPr>
              <a:xfrm>
                <a:off x="8478666" y="2182022"/>
                <a:ext cx="1290960" cy="1302480"/>
              </a:xfrm>
              <a:prstGeom prst="rect">
                <a:avLst/>
              </a:prstGeom>
            </p:spPr>
          </p:pic>
        </mc:Fallback>
      </mc:AlternateContent>
      <p:pic>
        <p:nvPicPr>
          <p:cNvPr id="37" name="Picture 36">
            <a:extLst>
              <a:ext uri="{FF2B5EF4-FFF2-40B4-BE49-F238E27FC236}">
                <a16:creationId xmlns:a16="http://schemas.microsoft.com/office/drawing/2014/main" id="{049D417F-36D7-49C2-96F0-539BCD9CE6A5}"/>
              </a:ext>
            </a:extLst>
          </p:cNvPr>
          <p:cNvPicPr>
            <a:picLocks noChangeAspect="1"/>
          </p:cNvPicPr>
          <p:nvPr/>
        </p:nvPicPr>
        <p:blipFill>
          <a:blip r:embed="rId11"/>
          <a:stretch>
            <a:fillRect/>
          </a:stretch>
        </p:blipFill>
        <p:spPr>
          <a:xfrm>
            <a:off x="2669909" y="4992527"/>
            <a:ext cx="409575" cy="238125"/>
          </a:xfrm>
          <a:prstGeom prst="rect">
            <a:avLst/>
          </a:prstGeom>
        </p:spPr>
      </p:pic>
      <p:pic>
        <p:nvPicPr>
          <p:cNvPr id="38" name="Picture 37">
            <a:extLst>
              <a:ext uri="{FF2B5EF4-FFF2-40B4-BE49-F238E27FC236}">
                <a16:creationId xmlns:a16="http://schemas.microsoft.com/office/drawing/2014/main" id="{F94A699C-6C64-4C4B-9BDC-FCF9B070CF28}"/>
              </a:ext>
            </a:extLst>
          </p:cNvPr>
          <p:cNvPicPr>
            <a:picLocks noChangeAspect="1"/>
          </p:cNvPicPr>
          <p:nvPr/>
        </p:nvPicPr>
        <p:blipFill>
          <a:blip r:embed="rId12"/>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186249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7341389" y="2179553"/>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7332389" y="2170913"/>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3">
                <a:extLst>
                  <a:ext uri="{FF2B5EF4-FFF2-40B4-BE49-F238E27FC236}">
                    <a16:creationId xmlns:a16="http://schemas.microsoft.com/office/drawing/2014/main" id="{BAD90D15-903E-46DC-B0C5-18986356CC58}"/>
                  </a:ext>
                </a:extLst>
              </p14:cNvPr>
              <p14:cNvContentPartPr/>
              <p14:nvPr/>
            </p14:nvContentPartPr>
            <p14:xfrm>
              <a:off x="7278010" y="3478039"/>
              <a:ext cx="1183320" cy="1086840"/>
            </p14:xfrm>
          </p:contentPart>
        </mc:Choice>
        <mc:Fallback xmlns="">
          <p:pic>
            <p:nvPicPr>
              <p:cNvPr id="34" name="Ink 33">
                <a:extLst>
                  <a:ext uri="{FF2B5EF4-FFF2-40B4-BE49-F238E27FC236}">
                    <a16:creationId xmlns:a16="http://schemas.microsoft.com/office/drawing/2014/main" id="{BAD90D15-903E-46DC-B0C5-18986356CC58}"/>
                  </a:ext>
                </a:extLst>
              </p:cNvPr>
              <p:cNvPicPr/>
              <p:nvPr/>
            </p:nvPicPr>
            <p:blipFill>
              <a:blip r:embed="rId7"/>
              <a:stretch>
                <a:fillRect/>
              </a:stretch>
            </p:blipFill>
            <p:spPr>
              <a:xfrm>
                <a:off x="7224010" y="3370039"/>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A7A3D3BD-94EB-4BAA-8AFA-98C57A3BCC21}"/>
                  </a:ext>
                </a:extLst>
              </p14:cNvPr>
              <p14:cNvContentPartPr/>
              <p14:nvPr/>
            </p14:nvContentPartPr>
            <p14:xfrm>
              <a:off x="8512300" y="1077911"/>
              <a:ext cx="1183320" cy="1086840"/>
            </p14:xfrm>
          </p:contentPart>
        </mc:Choice>
        <mc:Fallback xmlns="">
          <p:pic>
            <p:nvPicPr>
              <p:cNvPr id="33" name="Ink 32">
                <a:extLst>
                  <a:ext uri="{FF2B5EF4-FFF2-40B4-BE49-F238E27FC236}">
                    <a16:creationId xmlns:a16="http://schemas.microsoft.com/office/drawing/2014/main" id="{A7A3D3BD-94EB-4BAA-8AFA-98C57A3BCC21}"/>
                  </a:ext>
                </a:extLst>
              </p:cNvPr>
              <p:cNvPicPr/>
              <p:nvPr/>
            </p:nvPicPr>
            <p:blipFill>
              <a:blip r:embed="rId7"/>
              <a:stretch>
                <a:fillRect/>
              </a:stretch>
            </p:blipFill>
            <p:spPr>
              <a:xfrm>
                <a:off x="8458300" y="96991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93CA190E-DE6D-48BD-9DEC-C98C61271DAC}"/>
                  </a:ext>
                </a:extLst>
              </p14:cNvPr>
              <p14:cNvContentPartPr/>
              <p14:nvPr/>
            </p14:nvContentPartPr>
            <p14:xfrm>
              <a:off x="8532666" y="2290022"/>
              <a:ext cx="1183320" cy="1086840"/>
            </p14:xfrm>
          </p:contentPart>
        </mc:Choice>
        <mc:Fallback xmlns="">
          <p:pic>
            <p:nvPicPr>
              <p:cNvPr id="35" name="Ink 34">
                <a:extLst>
                  <a:ext uri="{FF2B5EF4-FFF2-40B4-BE49-F238E27FC236}">
                    <a16:creationId xmlns:a16="http://schemas.microsoft.com/office/drawing/2014/main" id="{93CA190E-DE6D-48BD-9DEC-C98C61271DAC}"/>
                  </a:ext>
                </a:extLst>
              </p:cNvPr>
              <p:cNvPicPr/>
              <p:nvPr/>
            </p:nvPicPr>
            <p:blipFill>
              <a:blip r:embed="rId7"/>
              <a:stretch>
                <a:fillRect/>
              </a:stretch>
            </p:blipFill>
            <p:spPr>
              <a:xfrm>
                <a:off x="8478666" y="2182022"/>
                <a:ext cx="1290960" cy="1302480"/>
              </a:xfrm>
              <a:prstGeom prst="rect">
                <a:avLst/>
              </a:prstGeom>
            </p:spPr>
          </p:pic>
        </mc:Fallback>
      </mc:AlternateContent>
      <p:pic>
        <p:nvPicPr>
          <p:cNvPr id="32" name="Picture 31">
            <a:extLst>
              <a:ext uri="{FF2B5EF4-FFF2-40B4-BE49-F238E27FC236}">
                <a16:creationId xmlns:a16="http://schemas.microsoft.com/office/drawing/2014/main" id="{4732C8C4-5E40-4A43-9240-E041C47AD848}"/>
              </a:ext>
            </a:extLst>
          </p:cNvPr>
          <p:cNvPicPr>
            <a:picLocks noChangeAspect="1"/>
          </p:cNvPicPr>
          <p:nvPr/>
        </p:nvPicPr>
        <p:blipFill>
          <a:blip r:embed="rId10"/>
          <a:stretch>
            <a:fillRect/>
          </a:stretch>
        </p:blipFill>
        <p:spPr>
          <a:xfrm>
            <a:off x="2669909" y="4992527"/>
            <a:ext cx="409575" cy="238125"/>
          </a:xfrm>
          <a:prstGeom prst="rect">
            <a:avLst/>
          </a:prstGeom>
        </p:spPr>
      </p:pic>
      <p:pic>
        <p:nvPicPr>
          <p:cNvPr id="37" name="Picture 36">
            <a:extLst>
              <a:ext uri="{FF2B5EF4-FFF2-40B4-BE49-F238E27FC236}">
                <a16:creationId xmlns:a16="http://schemas.microsoft.com/office/drawing/2014/main" id="{46FFCE9A-D555-4553-9E75-35843F3CDBF9}"/>
              </a:ext>
            </a:extLst>
          </p:cNvPr>
          <p:cNvPicPr>
            <a:picLocks noChangeAspect="1"/>
          </p:cNvPicPr>
          <p:nvPr/>
        </p:nvPicPr>
        <p:blipFill>
          <a:blip r:embed="rId11"/>
          <a:stretch>
            <a:fillRect/>
          </a:stretch>
        </p:blipFill>
        <p:spPr>
          <a:xfrm>
            <a:off x="8740101" y="2597732"/>
            <a:ext cx="419100" cy="209550"/>
          </a:xfrm>
          <a:prstGeom prst="rect">
            <a:avLst/>
          </a:prstGeom>
        </p:spPr>
      </p:pic>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7257EB66-C65A-435B-83FC-392FEB86DD41}"/>
                  </a:ext>
                </a:extLst>
              </p14:cNvPr>
              <p14:cNvContentPartPr/>
              <p14:nvPr/>
            </p14:nvContentPartPr>
            <p14:xfrm>
              <a:off x="8532666" y="3508194"/>
              <a:ext cx="1183320" cy="1086840"/>
            </p14:xfrm>
          </p:contentPart>
        </mc:Choice>
        <mc:Fallback xmlns="">
          <p:pic>
            <p:nvPicPr>
              <p:cNvPr id="38" name="Ink 37">
                <a:extLst>
                  <a:ext uri="{FF2B5EF4-FFF2-40B4-BE49-F238E27FC236}">
                    <a16:creationId xmlns:a16="http://schemas.microsoft.com/office/drawing/2014/main" id="{7257EB66-C65A-435B-83FC-392FEB86DD41}"/>
                  </a:ext>
                </a:extLst>
              </p:cNvPr>
              <p:cNvPicPr/>
              <p:nvPr/>
            </p:nvPicPr>
            <p:blipFill>
              <a:blip r:embed="rId13"/>
              <a:stretch>
                <a:fillRect/>
              </a:stretch>
            </p:blipFill>
            <p:spPr>
              <a:xfrm>
                <a:off x="8478666" y="3400194"/>
                <a:ext cx="1290960" cy="1302480"/>
              </a:xfrm>
              <a:prstGeom prst="rect">
                <a:avLst/>
              </a:prstGeom>
            </p:spPr>
          </p:pic>
        </mc:Fallback>
      </mc:AlternateContent>
    </p:spTree>
    <p:extLst>
      <p:ext uri="{BB962C8B-B14F-4D97-AF65-F5344CB8AC3E}">
        <p14:creationId xmlns:p14="http://schemas.microsoft.com/office/powerpoint/2010/main" val="345420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7302438" y="3437994"/>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7293438" y="3429354"/>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A7A3D3BD-94EB-4BAA-8AFA-98C57A3BCC21}"/>
                  </a:ext>
                </a:extLst>
              </p14:cNvPr>
              <p14:cNvContentPartPr/>
              <p14:nvPr/>
            </p14:nvContentPartPr>
            <p14:xfrm>
              <a:off x="8512300" y="1077911"/>
              <a:ext cx="1183320" cy="1086840"/>
            </p14:xfrm>
          </p:contentPart>
        </mc:Choice>
        <mc:Fallback xmlns="">
          <p:pic>
            <p:nvPicPr>
              <p:cNvPr id="33" name="Ink 32">
                <a:extLst>
                  <a:ext uri="{FF2B5EF4-FFF2-40B4-BE49-F238E27FC236}">
                    <a16:creationId xmlns:a16="http://schemas.microsoft.com/office/drawing/2014/main" id="{A7A3D3BD-94EB-4BAA-8AFA-98C57A3BCC21}"/>
                  </a:ext>
                </a:extLst>
              </p:cNvPr>
              <p:cNvPicPr/>
              <p:nvPr/>
            </p:nvPicPr>
            <p:blipFill>
              <a:blip r:embed="rId7"/>
              <a:stretch>
                <a:fillRect/>
              </a:stretch>
            </p:blipFill>
            <p:spPr>
              <a:xfrm>
                <a:off x="8458300" y="96991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93CA190E-DE6D-48BD-9DEC-C98C61271DAC}"/>
                  </a:ext>
                </a:extLst>
              </p14:cNvPr>
              <p14:cNvContentPartPr/>
              <p14:nvPr/>
            </p14:nvContentPartPr>
            <p14:xfrm>
              <a:off x="8532666" y="2290022"/>
              <a:ext cx="1183320" cy="1086840"/>
            </p14:xfrm>
          </p:contentPart>
        </mc:Choice>
        <mc:Fallback xmlns="">
          <p:pic>
            <p:nvPicPr>
              <p:cNvPr id="35" name="Ink 34">
                <a:extLst>
                  <a:ext uri="{FF2B5EF4-FFF2-40B4-BE49-F238E27FC236}">
                    <a16:creationId xmlns:a16="http://schemas.microsoft.com/office/drawing/2014/main" id="{93CA190E-DE6D-48BD-9DEC-C98C61271DAC}"/>
                  </a:ext>
                </a:extLst>
              </p:cNvPr>
              <p:cNvPicPr/>
              <p:nvPr/>
            </p:nvPicPr>
            <p:blipFill>
              <a:blip r:embed="rId7"/>
              <a:stretch>
                <a:fillRect/>
              </a:stretch>
            </p:blipFill>
            <p:spPr>
              <a:xfrm>
                <a:off x="8478666" y="2182022"/>
                <a:ext cx="1290960" cy="1302480"/>
              </a:xfrm>
              <a:prstGeom prst="rect">
                <a:avLst/>
              </a:prstGeom>
            </p:spPr>
          </p:pic>
        </mc:Fallback>
      </mc:AlternateContent>
      <p:pic>
        <p:nvPicPr>
          <p:cNvPr id="32" name="Picture 31">
            <a:extLst>
              <a:ext uri="{FF2B5EF4-FFF2-40B4-BE49-F238E27FC236}">
                <a16:creationId xmlns:a16="http://schemas.microsoft.com/office/drawing/2014/main" id="{8F5D9AC9-2E91-4E70-83D8-8AF9D9809021}"/>
              </a:ext>
            </a:extLst>
          </p:cNvPr>
          <p:cNvPicPr>
            <a:picLocks noChangeAspect="1"/>
          </p:cNvPicPr>
          <p:nvPr/>
        </p:nvPicPr>
        <p:blipFill>
          <a:blip r:embed="rId9"/>
          <a:stretch>
            <a:fillRect/>
          </a:stretch>
        </p:blipFill>
        <p:spPr>
          <a:xfrm>
            <a:off x="2669909" y="4992527"/>
            <a:ext cx="409575" cy="238125"/>
          </a:xfrm>
          <a:prstGeom prst="rect">
            <a:avLst/>
          </a:prstGeom>
        </p:spPr>
      </p:pic>
      <p:pic>
        <p:nvPicPr>
          <p:cNvPr id="34" name="Picture 33">
            <a:extLst>
              <a:ext uri="{FF2B5EF4-FFF2-40B4-BE49-F238E27FC236}">
                <a16:creationId xmlns:a16="http://schemas.microsoft.com/office/drawing/2014/main" id="{36772DBD-C929-4989-82A1-62BBC7F9523F}"/>
              </a:ext>
            </a:extLst>
          </p:cNvPr>
          <p:cNvPicPr>
            <a:picLocks noChangeAspect="1"/>
          </p:cNvPicPr>
          <p:nvPr/>
        </p:nvPicPr>
        <p:blipFill>
          <a:blip r:embed="rId10"/>
          <a:stretch>
            <a:fillRect/>
          </a:stretch>
        </p:blipFill>
        <p:spPr>
          <a:xfrm>
            <a:off x="8740101" y="2597732"/>
            <a:ext cx="419100" cy="209550"/>
          </a:xfrm>
          <a:prstGeom prst="rect">
            <a:avLst/>
          </a:prstGeom>
        </p:spPr>
      </p:pic>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948AD89C-552B-4F77-8869-968B328CD0F2}"/>
                  </a:ext>
                </a:extLst>
              </p14:cNvPr>
              <p14:cNvContentPartPr/>
              <p14:nvPr/>
            </p14:nvContentPartPr>
            <p14:xfrm>
              <a:off x="8532666" y="3508194"/>
              <a:ext cx="1183320" cy="1086840"/>
            </p14:xfrm>
          </p:contentPart>
        </mc:Choice>
        <mc:Fallback xmlns="">
          <p:pic>
            <p:nvPicPr>
              <p:cNvPr id="37" name="Ink 36">
                <a:extLst>
                  <a:ext uri="{FF2B5EF4-FFF2-40B4-BE49-F238E27FC236}">
                    <a16:creationId xmlns:a16="http://schemas.microsoft.com/office/drawing/2014/main" id="{948AD89C-552B-4F77-8869-968B328CD0F2}"/>
                  </a:ext>
                </a:extLst>
              </p:cNvPr>
              <p:cNvPicPr/>
              <p:nvPr/>
            </p:nvPicPr>
            <p:blipFill>
              <a:blip r:embed="rId12"/>
              <a:stretch>
                <a:fillRect/>
              </a:stretch>
            </p:blipFill>
            <p:spPr>
              <a:xfrm>
                <a:off x="8478666" y="3400194"/>
                <a:ext cx="1290960" cy="1302480"/>
              </a:xfrm>
              <a:prstGeom prst="rect">
                <a:avLst/>
              </a:prstGeom>
            </p:spPr>
          </p:pic>
        </mc:Fallback>
      </mc:AlternateContent>
    </p:spTree>
    <p:extLst>
      <p:ext uri="{BB962C8B-B14F-4D97-AF65-F5344CB8AC3E}">
        <p14:creationId xmlns:p14="http://schemas.microsoft.com/office/powerpoint/2010/main" val="286400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7314198" y="3423038"/>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7305198" y="3414398"/>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A7A3D3BD-94EB-4BAA-8AFA-98C57A3BCC21}"/>
                  </a:ext>
                </a:extLst>
              </p14:cNvPr>
              <p14:cNvContentPartPr/>
              <p14:nvPr/>
            </p14:nvContentPartPr>
            <p14:xfrm>
              <a:off x="8512300" y="1077911"/>
              <a:ext cx="1183320" cy="1086840"/>
            </p14:xfrm>
          </p:contentPart>
        </mc:Choice>
        <mc:Fallback xmlns="">
          <p:pic>
            <p:nvPicPr>
              <p:cNvPr id="33" name="Ink 32">
                <a:extLst>
                  <a:ext uri="{FF2B5EF4-FFF2-40B4-BE49-F238E27FC236}">
                    <a16:creationId xmlns:a16="http://schemas.microsoft.com/office/drawing/2014/main" id="{A7A3D3BD-94EB-4BAA-8AFA-98C57A3BCC21}"/>
                  </a:ext>
                </a:extLst>
              </p:cNvPr>
              <p:cNvPicPr/>
              <p:nvPr/>
            </p:nvPicPr>
            <p:blipFill>
              <a:blip r:embed="rId7"/>
              <a:stretch>
                <a:fillRect/>
              </a:stretch>
            </p:blipFill>
            <p:spPr>
              <a:xfrm>
                <a:off x="8458300" y="96991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93CA190E-DE6D-48BD-9DEC-C98C61271DAC}"/>
                  </a:ext>
                </a:extLst>
              </p14:cNvPr>
              <p14:cNvContentPartPr/>
              <p14:nvPr/>
            </p14:nvContentPartPr>
            <p14:xfrm>
              <a:off x="8532666" y="2290022"/>
              <a:ext cx="1183320" cy="1086840"/>
            </p14:xfrm>
          </p:contentPart>
        </mc:Choice>
        <mc:Fallback xmlns="">
          <p:pic>
            <p:nvPicPr>
              <p:cNvPr id="35" name="Ink 34">
                <a:extLst>
                  <a:ext uri="{FF2B5EF4-FFF2-40B4-BE49-F238E27FC236}">
                    <a16:creationId xmlns:a16="http://schemas.microsoft.com/office/drawing/2014/main" id="{93CA190E-DE6D-48BD-9DEC-C98C61271DAC}"/>
                  </a:ext>
                </a:extLst>
              </p:cNvPr>
              <p:cNvPicPr/>
              <p:nvPr/>
            </p:nvPicPr>
            <p:blipFill>
              <a:blip r:embed="rId7"/>
              <a:stretch>
                <a:fillRect/>
              </a:stretch>
            </p:blipFill>
            <p:spPr>
              <a:xfrm>
                <a:off x="8478666" y="218202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7CF96A23-801D-48C5-B55B-4BF54EF276A5}"/>
                  </a:ext>
                </a:extLst>
              </p14:cNvPr>
              <p14:cNvContentPartPr/>
              <p14:nvPr/>
            </p14:nvContentPartPr>
            <p14:xfrm>
              <a:off x="7288625" y="4672651"/>
              <a:ext cx="1183320" cy="1086840"/>
            </p14:xfrm>
          </p:contentPart>
        </mc:Choice>
        <mc:Fallback xmlns="">
          <p:pic>
            <p:nvPicPr>
              <p:cNvPr id="32" name="Ink 31">
                <a:extLst>
                  <a:ext uri="{FF2B5EF4-FFF2-40B4-BE49-F238E27FC236}">
                    <a16:creationId xmlns:a16="http://schemas.microsoft.com/office/drawing/2014/main" id="{7CF96A23-801D-48C5-B55B-4BF54EF276A5}"/>
                  </a:ext>
                </a:extLst>
              </p:cNvPr>
              <p:cNvPicPr/>
              <p:nvPr/>
            </p:nvPicPr>
            <p:blipFill>
              <a:blip r:embed="rId7"/>
              <a:stretch>
                <a:fillRect/>
              </a:stretch>
            </p:blipFill>
            <p:spPr>
              <a:xfrm>
                <a:off x="7234625" y="456465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 name="Ink 37">
                <a:extLst>
                  <a:ext uri="{FF2B5EF4-FFF2-40B4-BE49-F238E27FC236}">
                    <a16:creationId xmlns:a16="http://schemas.microsoft.com/office/drawing/2014/main" id="{75B22BDC-1A23-49C5-8FD9-563B4B26DC18}"/>
                  </a:ext>
                </a:extLst>
              </p14:cNvPr>
              <p14:cNvContentPartPr/>
              <p14:nvPr/>
            </p14:nvContentPartPr>
            <p14:xfrm>
              <a:off x="8555850" y="3525993"/>
              <a:ext cx="1183320" cy="1086840"/>
            </p14:xfrm>
          </p:contentPart>
        </mc:Choice>
        <mc:Fallback xmlns="">
          <p:pic>
            <p:nvPicPr>
              <p:cNvPr id="38" name="Ink 37">
                <a:extLst>
                  <a:ext uri="{FF2B5EF4-FFF2-40B4-BE49-F238E27FC236}">
                    <a16:creationId xmlns:a16="http://schemas.microsoft.com/office/drawing/2014/main" id="{75B22BDC-1A23-49C5-8FD9-563B4B26DC18}"/>
                  </a:ext>
                </a:extLst>
              </p:cNvPr>
              <p:cNvPicPr/>
              <p:nvPr/>
            </p:nvPicPr>
            <p:blipFill>
              <a:blip r:embed="rId7"/>
              <a:stretch>
                <a:fillRect/>
              </a:stretch>
            </p:blipFill>
            <p:spPr>
              <a:xfrm>
                <a:off x="8501850" y="3417993"/>
                <a:ext cx="1290960" cy="1302480"/>
              </a:xfrm>
              <a:prstGeom prst="rect">
                <a:avLst/>
              </a:prstGeom>
            </p:spPr>
          </p:pic>
        </mc:Fallback>
      </mc:AlternateContent>
      <p:pic>
        <p:nvPicPr>
          <p:cNvPr id="28" name="Picture 27">
            <a:extLst>
              <a:ext uri="{FF2B5EF4-FFF2-40B4-BE49-F238E27FC236}">
                <a16:creationId xmlns:a16="http://schemas.microsoft.com/office/drawing/2014/main" id="{941BD20C-5174-4F64-93D4-4BF3CCFFD431}"/>
              </a:ext>
            </a:extLst>
          </p:cNvPr>
          <p:cNvPicPr>
            <a:picLocks noChangeAspect="1"/>
          </p:cNvPicPr>
          <p:nvPr/>
        </p:nvPicPr>
        <p:blipFill>
          <a:blip r:embed="rId11"/>
          <a:stretch>
            <a:fillRect/>
          </a:stretch>
        </p:blipFill>
        <p:spPr>
          <a:xfrm>
            <a:off x="8490448" y="4659749"/>
            <a:ext cx="1247775" cy="1238250"/>
          </a:xfrm>
          <a:prstGeom prst="rect">
            <a:avLst/>
          </a:prstGeom>
        </p:spPr>
      </p:pic>
      <p:pic>
        <p:nvPicPr>
          <p:cNvPr id="34" name="Picture 33">
            <a:extLst>
              <a:ext uri="{FF2B5EF4-FFF2-40B4-BE49-F238E27FC236}">
                <a16:creationId xmlns:a16="http://schemas.microsoft.com/office/drawing/2014/main" id="{B9800842-32F4-4A0C-87B1-8B202D3F5F29}"/>
              </a:ext>
            </a:extLst>
          </p:cNvPr>
          <p:cNvPicPr>
            <a:picLocks noChangeAspect="1"/>
          </p:cNvPicPr>
          <p:nvPr/>
        </p:nvPicPr>
        <p:blipFill>
          <a:blip r:embed="rId12"/>
          <a:stretch>
            <a:fillRect/>
          </a:stretch>
        </p:blipFill>
        <p:spPr>
          <a:xfrm>
            <a:off x="2669909" y="4992527"/>
            <a:ext cx="409575" cy="238125"/>
          </a:xfrm>
          <a:prstGeom prst="rect">
            <a:avLst/>
          </a:prstGeom>
        </p:spPr>
      </p:pic>
      <p:pic>
        <p:nvPicPr>
          <p:cNvPr id="37" name="Picture 36">
            <a:extLst>
              <a:ext uri="{FF2B5EF4-FFF2-40B4-BE49-F238E27FC236}">
                <a16:creationId xmlns:a16="http://schemas.microsoft.com/office/drawing/2014/main" id="{D5254F5D-83DF-479F-8BA2-C5F26BC460AC}"/>
              </a:ext>
            </a:extLst>
          </p:cNvPr>
          <p:cNvPicPr>
            <a:picLocks noChangeAspect="1"/>
          </p:cNvPicPr>
          <p:nvPr/>
        </p:nvPicPr>
        <p:blipFill>
          <a:blip r:embed="rId13"/>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144811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8520606" y="1003777"/>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8511606" y="995137"/>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Ink 34">
                <a:extLst>
                  <a:ext uri="{FF2B5EF4-FFF2-40B4-BE49-F238E27FC236}">
                    <a16:creationId xmlns:a16="http://schemas.microsoft.com/office/drawing/2014/main" id="{93CA190E-DE6D-48BD-9DEC-C98C61271DAC}"/>
                  </a:ext>
                </a:extLst>
              </p14:cNvPr>
              <p14:cNvContentPartPr/>
              <p14:nvPr/>
            </p14:nvContentPartPr>
            <p14:xfrm>
              <a:off x="8532666" y="2290022"/>
              <a:ext cx="1183320" cy="1086840"/>
            </p14:xfrm>
          </p:contentPart>
        </mc:Choice>
        <mc:Fallback xmlns="">
          <p:pic>
            <p:nvPicPr>
              <p:cNvPr id="35" name="Ink 34">
                <a:extLst>
                  <a:ext uri="{FF2B5EF4-FFF2-40B4-BE49-F238E27FC236}">
                    <a16:creationId xmlns:a16="http://schemas.microsoft.com/office/drawing/2014/main" id="{93CA190E-DE6D-48BD-9DEC-C98C61271DAC}"/>
                  </a:ext>
                </a:extLst>
              </p:cNvPr>
              <p:cNvPicPr/>
              <p:nvPr/>
            </p:nvPicPr>
            <p:blipFill>
              <a:blip r:embed="rId7"/>
              <a:stretch>
                <a:fillRect/>
              </a:stretch>
            </p:blipFill>
            <p:spPr>
              <a:xfrm>
                <a:off x="8478666" y="218202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7CF96A23-801D-48C5-B55B-4BF54EF276A5}"/>
                  </a:ext>
                </a:extLst>
              </p14:cNvPr>
              <p14:cNvContentPartPr/>
              <p14:nvPr/>
            </p14:nvContentPartPr>
            <p14:xfrm>
              <a:off x="7288625" y="4672651"/>
              <a:ext cx="1183320" cy="1086840"/>
            </p14:xfrm>
          </p:contentPart>
        </mc:Choice>
        <mc:Fallback xmlns="">
          <p:pic>
            <p:nvPicPr>
              <p:cNvPr id="32" name="Ink 31">
                <a:extLst>
                  <a:ext uri="{FF2B5EF4-FFF2-40B4-BE49-F238E27FC236}">
                    <a16:creationId xmlns:a16="http://schemas.microsoft.com/office/drawing/2014/main" id="{7CF96A23-801D-48C5-B55B-4BF54EF276A5}"/>
                  </a:ext>
                </a:extLst>
              </p:cNvPr>
              <p:cNvPicPr/>
              <p:nvPr/>
            </p:nvPicPr>
            <p:blipFill>
              <a:blip r:embed="rId7"/>
              <a:stretch>
                <a:fillRect/>
              </a:stretch>
            </p:blipFill>
            <p:spPr>
              <a:xfrm>
                <a:off x="7234625" y="456465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75B22BDC-1A23-49C5-8FD9-563B4B26DC18}"/>
                  </a:ext>
                </a:extLst>
              </p14:cNvPr>
              <p14:cNvContentPartPr/>
              <p14:nvPr/>
            </p14:nvContentPartPr>
            <p14:xfrm>
              <a:off x="8555850" y="3525993"/>
              <a:ext cx="1183320" cy="1086840"/>
            </p14:xfrm>
          </p:contentPart>
        </mc:Choice>
        <mc:Fallback xmlns="">
          <p:pic>
            <p:nvPicPr>
              <p:cNvPr id="38" name="Ink 37">
                <a:extLst>
                  <a:ext uri="{FF2B5EF4-FFF2-40B4-BE49-F238E27FC236}">
                    <a16:creationId xmlns:a16="http://schemas.microsoft.com/office/drawing/2014/main" id="{75B22BDC-1A23-49C5-8FD9-563B4B26DC18}"/>
                  </a:ext>
                </a:extLst>
              </p:cNvPr>
              <p:cNvPicPr/>
              <p:nvPr/>
            </p:nvPicPr>
            <p:blipFill>
              <a:blip r:embed="rId7"/>
              <a:stretch>
                <a:fillRect/>
              </a:stretch>
            </p:blipFill>
            <p:spPr>
              <a:xfrm>
                <a:off x="8501850" y="3417993"/>
                <a:ext cx="1290960" cy="1302480"/>
              </a:xfrm>
              <a:prstGeom prst="rect">
                <a:avLst/>
              </a:prstGeom>
            </p:spPr>
          </p:pic>
        </mc:Fallback>
      </mc:AlternateContent>
      <p:pic>
        <p:nvPicPr>
          <p:cNvPr id="28" name="Picture 27">
            <a:extLst>
              <a:ext uri="{FF2B5EF4-FFF2-40B4-BE49-F238E27FC236}">
                <a16:creationId xmlns:a16="http://schemas.microsoft.com/office/drawing/2014/main" id="{941BD20C-5174-4F64-93D4-4BF3CCFFD431}"/>
              </a:ext>
            </a:extLst>
          </p:cNvPr>
          <p:cNvPicPr>
            <a:picLocks noChangeAspect="1"/>
          </p:cNvPicPr>
          <p:nvPr/>
        </p:nvPicPr>
        <p:blipFill>
          <a:blip r:embed="rId10"/>
          <a:stretch>
            <a:fillRect/>
          </a:stretch>
        </p:blipFill>
        <p:spPr>
          <a:xfrm>
            <a:off x="8490448" y="4659749"/>
            <a:ext cx="1247775" cy="1238250"/>
          </a:xfrm>
          <a:prstGeom prst="rect">
            <a:avLst/>
          </a:prstGeom>
        </p:spPr>
      </p:pic>
      <p:pic>
        <p:nvPicPr>
          <p:cNvPr id="33" name="Picture 32">
            <a:extLst>
              <a:ext uri="{FF2B5EF4-FFF2-40B4-BE49-F238E27FC236}">
                <a16:creationId xmlns:a16="http://schemas.microsoft.com/office/drawing/2014/main" id="{E9B5FEBC-57C2-4A71-B025-69F5ADEBC162}"/>
              </a:ext>
            </a:extLst>
          </p:cNvPr>
          <p:cNvPicPr>
            <a:picLocks noChangeAspect="1"/>
          </p:cNvPicPr>
          <p:nvPr/>
        </p:nvPicPr>
        <p:blipFill>
          <a:blip r:embed="rId11"/>
          <a:stretch>
            <a:fillRect/>
          </a:stretch>
        </p:blipFill>
        <p:spPr>
          <a:xfrm>
            <a:off x="2669909" y="4992527"/>
            <a:ext cx="409575" cy="238125"/>
          </a:xfrm>
          <a:prstGeom prst="rect">
            <a:avLst/>
          </a:prstGeom>
        </p:spPr>
      </p:pic>
      <p:pic>
        <p:nvPicPr>
          <p:cNvPr id="34" name="Picture 33">
            <a:extLst>
              <a:ext uri="{FF2B5EF4-FFF2-40B4-BE49-F238E27FC236}">
                <a16:creationId xmlns:a16="http://schemas.microsoft.com/office/drawing/2014/main" id="{06AAB6C7-C949-424D-9D3F-AD3F22FF2673}"/>
              </a:ext>
            </a:extLst>
          </p:cNvPr>
          <p:cNvPicPr>
            <a:picLocks noChangeAspect="1"/>
          </p:cNvPicPr>
          <p:nvPr/>
        </p:nvPicPr>
        <p:blipFill>
          <a:blip r:embed="rId12"/>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58143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D5E3B0-E830-4CF6-8FC3-166E8375EC60}"/>
              </a:ext>
            </a:extLst>
          </p:cNvPr>
          <p:cNvPicPr>
            <a:picLocks noChangeAspect="1"/>
          </p:cNvPicPr>
          <p:nvPr/>
        </p:nvPicPr>
        <p:blipFill>
          <a:blip r:embed="rId2"/>
          <a:stretch>
            <a:fillRect/>
          </a:stretch>
        </p:blipFill>
        <p:spPr>
          <a:xfrm>
            <a:off x="3130332" y="1576188"/>
            <a:ext cx="1433956" cy="1438437"/>
          </a:xfrm>
          <a:prstGeom prst="rect">
            <a:avLst/>
          </a:prstGeom>
        </p:spPr>
      </p:pic>
      <p:sp>
        <p:nvSpPr>
          <p:cNvPr id="4" name="TextBox 3">
            <a:extLst>
              <a:ext uri="{FF2B5EF4-FFF2-40B4-BE49-F238E27FC236}">
                <a16:creationId xmlns:a16="http://schemas.microsoft.com/office/drawing/2014/main" id="{87526B57-0126-422D-B1A0-BB57478A69B7}"/>
              </a:ext>
            </a:extLst>
          </p:cNvPr>
          <p:cNvSpPr txBox="1"/>
          <p:nvPr/>
        </p:nvSpPr>
        <p:spPr>
          <a:xfrm>
            <a:off x="675354" y="771234"/>
            <a:ext cx="4565949" cy="369332"/>
          </a:xfrm>
          <a:prstGeom prst="rect">
            <a:avLst/>
          </a:prstGeom>
          <a:noFill/>
        </p:spPr>
        <p:txBody>
          <a:bodyPr wrap="square" rtlCol="0">
            <a:spAutoFit/>
          </a:bodyPr>
          <a:lstStyle/>
          <a:p>
            <a:r>
              <a:rPr lang="en-US" dirty="0"/>
              <a:t>Movements and their costs</a:t>
            </a:r>
          </a:p>
        </p:txBody>
      </p:sp>
      <p:sp>
        <p:nvSpPr>
          <p:cNvPr id="26" name="TextBox 25">
            <a:extLst>
              <a:ext uri="{FF2B5EF4-FFF2-40B4-BE49-F238E27FC236}">
                <a16:creationId xmlns:a16="http://schemas.microsoft.com/office/drawing/2014/main" id="{4243885C-751F-4CCD-8F41-8CD63FCD5C20}"/>
              </a:ext>
            </a:extLst>
          </p:cNvPr>
          <p:cNvSpPr txBox="1"/>
          <p:nvPr/>
        </p:nvSpPr>
        <p:spPr>
          <a:xfrm>
            <a:off x="509753" y="1866507"/>
            <a:ext cx="2044911" cy="923330"/>
          </a:xfrm>
          <a:prstGeom prst="rect">
            <a:avLst/>
          </a:prstGeom>
          <a:noFill/>
        </p:spPr>
        <p:txBody>
          <a:bodyPr wrap="square" rtlCol="0">
            <a:spAutoFit/>
          </a:bodyPr>
          <a:lstStyle/>
          <a:p>
            <a:r>
              <a:rPr lang="en-US" dirty="0"/>
              <a:t>Free-Free</a:t>
            </a:r>
          </a:p>
          <a:p>
            <a:r>
              <a:rPr lang="en-US" dirty="0"/>
              <a:t>Straight =1</a:t>
            </a:r>
          </a:p>
          <a:p>
            <a:r>
              <a:rPr lang="en-US" dirty="0"/>
              <a:t>Diagonal=1.5</a:t>
            </a:r>
          </a:p>
        </p:txBody>
      </p:sp>
      <p:cxnSp>
        <p:nvCxnSpPr>
          <p:cNvPr id="28" name="Straight Arrow Connector 27">
            <a:extLst>
              <a:ext uri="{FF2B5EF4-FFF2-40B4-BE49-F238E27FC236}">
                <a16:creationId xmlns:a16="http://schemas.microsoft.com/office/drawing/2014/main" id="{87EAFA53-1B3E-4D3A-BBF6-D3E0C96E621B}"/>
              </a:ext>
            </a:extLst>
          </p:cNvPr>
          <p:cNvCxnSpPr>
            <a:cxnSpLocks/>
          </p:cNvCxnSpPr>
          <p:nvPr/>
        </p:nvCxnSpPr>
        <p:spPr>
          <a:xfrm flipV="1">
            <a:off x="3588073" y="2003336"/>
            <a:ext cx="518474" cy="58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249FD3A-C4D1-4BFB-BC90-C6EAB853B02C}"/>
              </a:ext>
            </a:extLst>
          </p:cNvPr>
          <p:cNvCxnSpPr>
            <a:cxnSpLocks/>
          </p:cNvCxnSpPr>
          <p:nvPr/>
        </p:nvCxnSpPr>
        <p:spPr>
          <a:xfrm flipV="1">
            <a:off x="3450211" y="1987386"/>
            <a:ext cx="0" cy="61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A42308B7-214B-4540-94C6-F0AE64A9D414}"/>
              </a:ext>
            </a:extLst>
          </p:cNvPr>
          <p:cNvPicPr>
            <a:picLocks noChangeAspect="1"/>
          </p:cNvPicPr>
          <p:nvPr/>
        </p:nvPicPr>
        <p:blipFill>
          <a:blip r:embed="rId3"/>
          <a:stretch>
            <a:fillRect/>
          </a:stretch>
        </p:blipFill>
        <p:spPr>
          <a:xfrm>
            <a:off x="3122694" y="3139445"/>
            <a:ext cx="1441593" cy="1450546"/>
          </a:xfrm>
          <a:prstGeom prst="rect">
            <a:avLst/>
          </a:prstGeom>
        </p:spPr>
      </p:pic>
      <p:sp>
        <p:nvSpPr>
          <p:cNvPr id="37" name="TextBox 36">
            <a:extLst>
              <a:ext uri="{FF2B5EF4-FFF2-40B4-BE49-F238E27FC236}">
                <a16:creationId xmlns:a16="http://schemas.microsoft.com/office/drawing/2014/main" id="{FAACCF89-B329-4A21-B49C-7FCCECB466B3}"/>
              </a:ext>
            </a:extLst>
          </p:cNvPr>
          <p:cNvSpPr txBox="1"/>
          <p:nvPr/>
        </p:nvSpPr>
        <p:spPr>
          <a:xfrm>
            <a:off x="567774" y="3403053"/>
            <a:ext cx="1659117" cy="923330"/>
          </a:xfrm>
          <a:prstGeom prst="rect">
            <a:avLst/>
          </a:prstGeom>
          <a:noFill/>
        </p:spPr>
        <p:txBody>
          <a:bodyPr wrap="square" rtlCol="0">
            <a:spAutoFit/>
          </a:bodyPr>
          <a:lstStyle/>
          <a:p>
            <a:r>
              <a:rPr lang="en-US" dirty="0"/>
              <a:t>Free-Wall</a:t>
            </a:r>
            <a:br>
              <a:rPr lang="en-US" dirty="0"/>
            </a:br>
            <a:r>
              <a:rPr lang="en-US" dirty="0"/>
              <a:t>Straight=</a:t>
            </a:r>
            <a:r>
              <a:rPr lang="en-US" b="0" i="0" dirty="0">
                <a:solidFill>
                  <a:srgbClr val="202124"/>
                </a:solidFill>
                <a:effectLst/>
                <a:latin typeface="arial" panose="020B0604020202020204" pitchFamily="34" charset="0"/>
              </a:rPr>
              <a:t>∞</a:t>
            </a:r>
          </a:p>
          <a:p>
            <a:r>
              <a:rPr lang="en-US" dirty="0"/>
              <a:t>Diagonal=</a:t>
            </a:r>
            <a:r>
              <a:rPr lang="en-US" b="0" i="0" dirty="0">
                <a:solidFill>
                  <a:srgbClr val="202124"/>
                </a:solidFill>
                <a:effectLst/>
                <a:latin typeface="arial" panose="020B0604020202020204" pitchFamily="34" charset="0"/>
              </a:rPr>
              <a:t>∞</a:t>
            </a:r>
            <a:endParaRPr lang="en-US" dirty="0"/>
          </a:p>
        </p:txBody>
      </p:sp>
      <p:cxnSp>
        <p:nvCxnSpPr>
          <p:cNvPr id="38" name="Straight Arrow Connector 37">
            <a:extLst>
              <a:ext uri="{FF2B5EF4-FFF2-40B4-BE49-F238E27FC236}">
                <a16:creationId xmlns:a16="http://schemas.microsoft.com/office/drawing/2014/main" id="{BF05CE7C-6B50-4B7E-9110-5797E5D6E907}"/>
              </a:ext>
            </a:extLst>
          </p:cNvPr>
          <p:cNvCxnSpPr>
            <a:cxnSpLocks/>
          </p:cNvCxnSpPr>
          <p:nvPr/>
        </p:nvCxnSpPr>
        <p:spPr>
          <a:xfrm flipV="1">
            <a:off x="3588073" y="3572648"/>
            <a:ext cx="518474" cy="58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BA3E17C-3CEA-428A-A87D-05706CB97273}"/>
              </a:ext>
            </a:extLst>
          </p:cNvPr>
          <p:cNvCxnSpPr/>
          <p:nvPr/>
        </p:nvCxnSpPr>
        <p:spPr>
          <a:xfrm>
            <a:off x="3421930" y="3572648"/>
            <a:ext cx="59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2B57E1D-423D-4E54-BB59-A17F04DCA612}"/>
              </a:ext>
            </a:extLst>
          </p:cNvPr>
          <p:cNvSpPr txBox="1"/>
          <p:nvPr/>
        </p:nvSpPr>
        <p:spPr>
          <a:xfrm>
            <a:off x="5776942" y="3649273"/>
            <a:ext cx="1168924" cy="430887"/>
          </a:xfrm>
          <a:prstGeom prst="rect">
            <a:avLst/>
          </a:prstGeom>
          <a:noFill/>
        </p:spPr>
        <p:txBody>
          <a:bodyPr wrap="square" rtlCol="0">
            <a:spAutoFit/>
          </a:bodyPr>
          <a:lstStyle/>
          <a:p>
            <a:r>
              <a:rPr lang="en-US" sz="1100" dirty="0"/>
              <a:t>g(s)=</a:t>
            </a:r>
            <a:r>
              <a:rPr lang="en-US" sz="1100" b="0" i="0" dirty="0">
                <a:solidFill>
                  <a:srgbClr val="202124"/>
                </a:solidFill>
                <a:effectLst/>
                <a:latin typeface="arial" panose="020B0604020202020204" pitchFamily="34" charset="0"/>
              </a:rPr>
              <a:t> ∞ </a:t>
            </a:r>
          </a:p>
          <a:p>
            <a:r>
              <a:rPr lang="en-US" sz="1100" dirty="0" err="1"/>
              <a:t>rhs</a:t>
            </a:r>
            <a:r>
              <a:rPr lang="en-US" sz="1100" dirty="0"/>
              <a:t>(s)=</a:t>
            </a:r>
            <a:r>
              <a:rPr lang="en-US" sz="1100" b="0" i="0" dirty="0">
                <a:solidFill>
                  <a:srgbClr val="202124"/>
                </a:solidFill>
                <a:effectLst/>
                <a:latin typeface="arial" panose="020B0604020202020204" pitchFamily="34" charset="0"/>
              </a:rPr>
              <a:t> ∞</a:t>
            </a:r>
            <a:endParaRPr lang="en-US" sz="1100" dirty="0"/>
          </a:p>
        </p:txBody>
      </p:sp>
      <p:sp>
        <p:nvSpPr>
          <p:cNvPr id="42" name="TextBox 41">
            <a:extLst>
              <a:ext uri="{FF2B5EF4-FFF2-40B4-BE49-F238E27FC236}">
                <a16:creationId xmlns:a16="http://schemas.microsoft.com/office/drawing/2014/main" id="{0CE91517-0614-4B59-82D7-9D313245C517}"/>
              </a:ext>
            </a:extLst>
          </p:cNvPr>
          <p:cNvSpPr txBox="1"/>
          <p:nvPr/>
        </p:nvSpPr>
        <p:spPr>
          <a:xfrm>
            <a:off x="5847294" y="4871156"/>
            <a:ext cx="1168924" cy="430887"/>
          </a:xfrm>
          <a:prstGeom prst="rect">
            <a:avLst/>
          </a:prstGeom>
          <a:noFill/>
        </p:spPr>
        <p:txBody>
          <a:bodyPr wrap="square" rtlCol="0">
            <a:spAutoFit/>
          </a:bodyPr>
          <a:lstStyle/>
          <a:p>
            <a:r>
              <a:rPr lang="en-US" sz="1100" dirty="0"/>
              <a:t>g(s)=0</a:t>
            </a:r>
          </a:p>
          <a:p>
            <a:r>
              <a:rPr lang="en-US" sz="1100" dirty="0" err="1"/>
              <a:t>rhs</a:t>
            </a:r>
            <a:r>
              <a:rPr lang="en-US" sz="1100" dirty="0"/>
              <a:t>(s)=0</a:t>
            </a:r>
          </a:p>
        </p:txBody>
      </p:sp>
      <p:pic>
        <p:nvPicPr>
          <p:cNvPr id="59" name="Picture 58">
            <a:extLst>
              <a:ext uri="{FF2B5EF4-FFF2-40B4-BE49-F238E27FC236}">
                <a16:creationId xmlns:a16="http://schemas.microsoft.com/office/drawing/2014/main" id="{A594B3F9-B2C8-41F5-9A1D-B9E218539A61}"/>
              </a:ext>
            </a:extLst>
          </p:cNvPr>
          <p:cNvPicPr>
            <a:picLocks noChangeAspect="1"/>
          </p:cNvPicPr>
          <p:nvPr/>
        </p:nvPicPr>
        <p:blipFill>
          <a:blip r:embed="rId4"/>
          <a:stretch>
            <a:fillRect/>
          </a:stretch>
        </p:blipFill>
        <p:spPr>
          <a:xfrm>
            <a:off x="4884166" y="1557061"/>
            <a:ext cx="6282097" cy="4205755"/>
          </a:xfrm>
          <a:prstGeom prst="rect">
            <a:avLst/>
          </a:prstGeom>
        </p:spPr>
      </p:pic>
      <p:pic>
        <p:nvPicPr>
          <p:cNvPr id="62" name="Picture 61">
            <a:extLst>
              <a:ext uri="{FF2B5EF4-FFF2-40B4-BE49-F238E27FC236}">
                <a16:creationId xmlns:a16="http://schemas.microsoft.com/office/drawing/2014/main" id="{F0E09931-E63A-4AA3-AE6E-A1B237F9A8FD}"/>
              </a:ext>
            </a:extLst>
          </p:cNvPr>
          <p:cNvPicPr>
            <a:picLocks noChangeAspect="1"/>
          </p:cNvPicPr>
          <p:nvPr/>
        </p:nvPicPr>
        <p:blipFill>
          <a:blip r:embed="rId5"/>
          <a:stretch>
            <a:fillRect/>
          </a:stretch>
        </p:blipFill>
        <p:spPr>
          <a:xfrm>
            <a:off x="8025214" y="3667008"/>
            <a:ext cx="1047750" cy="1066800"/>
          </a:xfrm>
          <a:prstGeom prst="rect">
            <a:avLst/>
          </a:prstGeom>
        </p:spPr>
      </p:pic>
      <p:pic>
        <p:nvPicPr>
          <p:cNvPr id="15" name="Picture 14">
            <a:extLst>
              <a:ext uri="{FF2B5EF4-FFF2-40B4-BE49-F238E27FC236}">
                <a16:creationId xmlns:a16="http://schemas.microsoft.com/office/drawing/2014/main" id="{B60332D4-298B-41AC-AC1A-8229FEDDB94C}"/>
              </a:ext>
            </a:extLst>
          </p:cNvPr>
          <p:cNvPicPr>
            <a:picLocks noChangeAspect="1"/>
          </p:cNvPicPr>
          <p:nvPr/>
        </p:nvPicPr>
        <p:blipFill>
          <a:blip r:embed="rId6"/>
          <a:stretch>
            <a:fillRect/>
          </a:stretch>
        </p:blipFill>
        <p:spPr>
          <a:xfrm>
            <a:off x="5071667" y="4975082"/>
            <a:ext cx="409575" cy="238125"/>
          </a:xfrm>
          <a:prstGeom prst="rect">
            <a:avLst/>
          </a:prstGeom>
        </p:spPr>
      </p:pic>
      <p:pic>
        <p:nvPicPr>
          <p:cNvPr id="16" name="Picture 15">
            <a:extLst>
              <a:ext uri="{FF2B5EF4-FFF2-40B4-BE49-F238E27FC236}">
                <a16:creationId xmlns:a16="http://schemas.microsoft.com/office/drawing/2014/main" id="{F1802905-6F97-499F-80E6-99DD9C4E3D69}"/>
              </a:ext>
            </a:extLst>
          </p:cNvPr>
          <p:cNvPicPr>
            <a:picLocks noChangeAspect="1"/>
          </p:cNvPicPr>
          <p:nvPr/>
        </p:nvPicPr>
        <p:blipFill>
          <a:blip r:embed="rId7"/>
          <a:stretch>
            <a:fillRect/>
          </a:stretch>
        </p:blipFill>
        <p:spPr>
          <a:xfrm>
            <a:off x="10246313" y="2929895"/>
            <a:ext cx="419100" cy="209550"/>
          </a:xfrm>
          <a:prstGeom prst="rect">
            <a:avLst/>
          </a:prstGeom>
        </p:spPr>
      </p:pic>
    </p:spTree>
    <p:extLst>
      <p:ext uri="{BB962C8B-B14F-4D97-AF65-F5344CB8AC3E}">
        <p14:creationId xmlns:p14="http://schemas.microsoft.com/office/powerpoint/2010/main" val="511374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8543790" y="2224618"/>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8534790" y="2215978"/>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7CF96A23-801D-48C5-B55B-4BF54EF276A5}"/>
                  </a:ext>
                </a:extLst>
              </p14:cNvPr>
              <p14:cNvContentPartPr/>
              <p14:nvPr/>
            </p14:nvContentPartPr>
            <p14:xfrm>
              <a:off x="7288625" y="4672651"/>
              <a:ext cx="1183320" cy="1086840"/>
            </p14:xfrm>
          </p:contentPart>
        </mc:Choice>
        <mc:Fallback xmlns="">
          <p:pic>
            <p:nvPicPr>
              <p:cNvPr id="32" name="Ink 31">
                <a:extLst>
                  <a:ext uri="{FF2B5EF4-FFF2-40B4-BE49-F238E27FC236}">
                    <a16:creationId xmlns:a16="http://schemas.microsoft.com/office/drawing/2014/main" id="{7CF96A23-801D-48C5-B55B-4BF54EF276A5}"/>
                  </a:ext>
                </a:extLst>
              </p:cNvPr>
              <p:cNvPicPr/>
              <p:nvPr/>
            </p:nvPicPr>
            <p:blipFill>
              <a:blip r:embed="rId7"/>
              <a:stretch>
                <a:fillRect/>
              </a:stretch>
            </p:blipFill>
            <p:spPr>
              <a:xfrm>
                <a:off x="7234625" y="456465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75B22BDC-1A23-49C5-8FD9-563B4B26DC18}"/>
                  </a:ext>
                </a:extLst>
              </p14:cNvPr>
              <p14:cNvContentPartPr/>
              <p14:nvPr/>
            </p14:nvContentPartPr>
            <p14:xfrm>
              <a:off x="8555850" y="3525993"/>
              <a:ext cx="1183320" cy="1086840"/>
            </p14:xfrm>
          </p:contentPart>
        </mc:Choice>
        <mc:Fallback xmlns="">
          <p:pic>
            <p:nvPicPr>
              <p:cNvPr id="38" name="Ink 37">
                <a:extLst>
                  <a:ext uri="{FF2B5EF4-FFF2-40B4-BE49-F238E27FC236}">
                    <a16:creationId xmlns:a16="http://schemas.microsoft.com/office/drawing/2014/main" id="{75B22BDC-1A23-49C5-8FD9-563B4B26DC18}"/>
                  </a:ext>
                </a:extLst>
              </p:cNvPr>
              <p:cNvPicPr/>
              <p:nvPr/>
            </p:nvPicPr>
            <p:blipFill>
              <a:blip r:embed="rId7"/>
              <a:stretch>
                <a:fillRect/>
              </a:stretch>
            </p:blipFill>
            <p:spPr>
              <a:xfrm>
                <a:off x="8501850" y="3417993"/>
                <a:ext cx="1290960" cy="1302480"/>
              </a:xfrm>
              <a:prstGeom prst="rect">
                <a:avLst/>
              </a:prstGeom>
            </p:spPr>
          </p:pic>
        </mc:Fallback>
      </mc:AlternateContent>
      <p:pic>
        <p:nvPicPr>
          <p:cNvPr id="28" name="Picture 27">
            <a:extLst>
              <a:ext uri="{FF2B5EF4-FFF2-40B4-BE49-F238E27FC236}">
                <a16:creationId xmlns:a16="http://schemas.microsoft.com/office/drawing/2014/main" id="{941BD20C-5174-4F64-93D4-4BF3CCFFD431}"/>
              </a:ext>
            </a:extLst>
          </p:cNvPr>
          <p:cNvPicPr>
            <a:picLocks noChangeAspect="1"/>
          </p:cNvPicPr>
          <p:nvPr/>
        </p:nvPicPr>
        <p:blipFill>
          <a:blip r:embed="rId9"/>
          <a:stretch>
            <a:fillRect/>
          </a:stretch>
        </p:blipFill>
        <p:spPr>
          <a:xfrm>
            <a:off x="8490448" y="4659749"/>
            <a:ext cx="1247775" cy="1238250"/>
          </a:xfrm>
          <a:prstGeom prst="rect">
            <a:avLst/>
          </a:prstGeom>
        </p:spPr>
      </p:pic>
      <p:pic>
        <p:nvPicPr>
          <p:cNvPr id="29" name="Picture 28">
            <a:extLst>
              <a:ext uri="{FF2B5EF4-FFF2-40B4-BE49-F238E27FC236}">
                <a16:creationId xmlns:a16="http://schemas.microsoft.com/office/drawing/2014/main" id="{A87D1BF0-AA89-441F-BA52-FF6840403653}"/>
              </a:ext>
            </a:extLst>
          </p:cNvPr>
          <p:cNvPicPr>
            <a:picLocks noChangeAspect="1"/>
          </p:cNvPicPr>
          <p:nvPr/>
        </p:nvPicPr>
        <p:blipFill>
          <a:blip r:embed="rId10"/>
          <a:stretch>
            <a:fillRect/>
          </a:stretch>
        </p:blipFill>
        <p:spPr>
          <a:xfrm>
            <a:off x="8518860" y="2204825"/>
            <a:ext cx="1257300" cy="1266825"/>
          </a:xfrm>
          <a:prstGeom prst="rect">
            <a:avLst/>
          </a:prstGeom>
        </p:spPr>
      </p:pic>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1622E50B-2EA9-468B-9CDF-29BD05EFCE7C}"/>
                  </a:ext>
                </a:extLst>
              </p14:cNvPr>
              <p14:cNvContentPartPr/>
              <p14:nvPr/>
            </p14:nvContentPartPr>
            <p14:xfrm>
              <a:off x="8555850" y="2234514"/>
              <a:ext cx="1207440" cy="1227240"/>
            </p14:xfrm>
          </p:contentPart>
        </mc:Choice>
        <mc:Fallback xmlns="">
          <p:pic>
            <p:nvPicPr>
              <p:cNvPr id="37" name="Ink 36">
                <a:extLst>
                  <a:ext uri="{FF2B5EF4-FFF2-40B4-BE49-F238E27FC236}">
                    <a16:creationId xmlns:a16="http://schemas.microsoft.com/office/drawing/2014/main" id="{1622E50B-2EA9-468B-9CDF-29BD05EFCE7C}"/>
                  </a:ext>
                </a:extLst>
              </p:cNvPr>
              <p:cNvPicPr/>
              <p:nvPr/>
            </p:nvPicPr>
            <p:blipFill>
              <a:blip r:embed="rId5"/>
              <a:stretch>
                <a:fillRect/>
              </a:stretch>
            </p:blipFill>
            <p:spPr>
              <a:xfrm>
                <a:off x="8546850" y="2225874"/>
                <a:ext cx="1225080" cy="1244880"/>
              </a:xfrm>
              <a:prstGeom prst="rect">
                <a:avLst/>
              </a:prstGeom>
            </p:spPr>
          </p:pic>
        </mc:Fallback>
      </mc:AlternateContent>
      <p:pic>
        <p:nvPicPr>
          <p:cNvPr id="34" name="Picture 33">
            <a:extLst>
              <a:ext uri="{FF2B5EF4-FFF2-40B4-BE49-F238E27FC236}">
                <a16:creationId xmlns:a16="http://schemas.microsoft.com/office/drawing/2014/main" id="{239B598B-4B07-46DC-B026-BE941E0AD26F}"/>
              </a:ext>
            </a:extLst>
          </p:cNvPr>
          <p:cNvPicPr>
            <a:picLocks noChangeAspect="1"/>
          </p:cNvPicPr>
          <p:nvPr/>
        </p:nvPicPr>
        <p:blipFill>
          <a:blip r:embed="rId12"/>
          <a:stretch>
            <a:fillRect/>
          </a:stretch>
        </p:blipFill>
        <p:spPr>
          <a:xfrm>
            <a:off x="2669909" y="4992527"/>
            <a:ext cx="409575" cy="238125"/>
          </a:xfrm>
          <a:prstGeom prst="rect">
            <a:avLst/>
          </a:prstGeom>
        </p:spPr>
      </p:pic>
      <p:pic>
        <p:nvPicPr>
          <p:cNvPr id="35" name="Picture 34">
            <a:extLst>
              <a:ext uri="{FF2B5EF4-FFF2-40B4-BE49-F238E27FC236}">
                <a16:creationId xmlns:a16="http://schemas.microsoft.com/office/drawing/2014/main" id="{9F2FD86B-D232-48AB-B515-E050C1AD895F}"/>
              </a:ext>
            </a:extLst>
          </p:cNvPr>
          <p:cNvPicPr>
            <a:picLocks noChangeAspect="1"/>
          </p:cNvPicPr>
          <p:nvPr/>
        </p:nvPicPr>
        <p:blipFill>
          <a:blip r:embed="rId13"/>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237009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8543790" y="2224618"/>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8534790" y="2215978"/>
                <a:ext cx="1225080" cy="1244880"/>
              </a:xfrm>
              <a:prstGeom prst="rect">
                <a:avLst/>
              </a:prstGeom>
            </p:spPr>
          </p:pic>
        </mc:Fallback>
      </mc:AlternateContent>
      <p:pic>
        <p:nvPicPr>
          <p:cNvPr id="28" name="Picture 27">
            <a:extLst>
              <a:ext uri="{FF2B5EF4-FFF2-40B4-BE49-F238E27FC236}">
                <a16:creationId xmlns:a16="http://schemas.microsoft.com/office/drawing/2014/main" id="{941BD20C-5174-4F64-93D4-4BF3CCFFD431}"/>
              </a:ext>
            </a:extLst>
          </p:cNvPr>
          <p:cNvPicPr>
            <a:picLocks noChangeAspect="1"/>
          </p:cNvPicPr>
          <p:nvPr/>
        </p:nvPicPr>
        <p:blipFill>
          <a:blip r:embed="rId6"/>
          <a:stretch>
            <a:fillRect/>
          </a:stretch>
        </p:blipFill>
        <p:spPr>
          <a:xfrm>
            <a:off x="8490448" y="4659749"/>
            <a:ext cx="1247775" cy="1238250"/>
          </a:xfrm>
          <a:prstGeom prst="rect">
            <a:avLst/>
          </a:prstGeom>
        </p:spPr>
      </p:pic>
      <p:pic>
        <p:nvPicPr>
          <p:cNvPr id="29" name="Picture 28">
            <a:extLst>
              <a:ext uri="{FF2B5EF4-FFF2-40B4-BE49-F238E27FC236}">
                <a16:creationId xmlns:a16="http://schemas.microsoft.com/office/drawing/2014/main" id="{A87D1BF0-AA89-441F-BA52-FF6840403653}"/>
              </a:ext>
            </a:extLst>
          </p:cNvPr>
          <p:cNvPicPr>
            <a:picLocks noChangeAspect="1"/>
          </p:cNvPicPr>
          <p:nvPr/>
        </p:nvPicPr>
        <p:blipFill>
          <a:blip r:embed="rId7"/>
          <a:stretch>
            <a:fillRect/>
          </a:stretch>
        </p:blipFill>
        <p:spPr>
          <a:xfrm>
            <a:off x="8518860" y="2204825"/>
            <a:ext cx="1257300" cy="1266825"/>
          </a:xfrm>
          <a:prstGeom prst="rect">
            <a:avLst/>
          </a:prstGeom>
        </p:spPr>
      </p:pic>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1622E50B-2EA9-468B-9CDF-29BD05EFCE7C}"/>
                  </a:ext>
                </a:extLst>
              </p14:cNvPr>
              <p14:cNvContentPartPr/>
              <p14:nvPr/>
            </p14:nvContentPartPr>
            <p14:xfrm>
              <a:off x="8555850" y="2234514"/>
              <a:ext cx="1207440" cy="1227240"/>
            </p14:xfrm>
          </p:contentPart>
        </mc:Choice>
        <mc:Fallback xmlns="">
          <p:pic>
            <p:nvPicPr>
              <p:cNvPr id="37" name="Ink 36">
                <a:extLst>
                  <a:ext uri="{FF2B5EF4-FFF2-40B4-BE49-F238E27FC236}">
                    <a16:creationId xmlns:a16="http://schemas.microsoft.com/office/drawing/2014/main" id="{1622E50B-2EA9-468B-9CDF-29BD05EFCE7C}"/>
                  </a:ext>
                </a:extLst>
              </p:cNvPr>
              <p:cNvPicPr/>
              <p:nvPr/>
            </p:nvPicPr>
            <p:blipFill>
              <a:blip r:embed="rId5"/>
              <a:stretch>
                <a:fillRect/>
              </a:stretch>
            </p:blipFill>
            <p:spPr>
              <a:xfrm>
                <a:off x="8546850" y="2225874"/>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995273B3-5F65-4F92-B40E-DEC85DEC1EF1}"/>
                  </a:ext>
                </a:extLst>
              </p14:cNvPr>
              <p14:cNvContentPartPr/>
              <p14:nvPr/>
            </p14:nvContentPartPr>
            <p14:xfrm>
              <a:off x="3624017" y="3429000"/>
              <a:ext cx="1207440" cy="1227240"/>
            </p14:xfrm>
          </p:contentPart>
        </mc:Choice>
        <mc:Fallback xmlns="">
          <p:pic>
            <p:nvPicPr>
              <p:cNvPr id="34" name="Ink 33">
                <a:extLst>
                  <a:ext uri="{FF2B5EF4-FFF2-40B4-BE49-F238E27FC236}">
                    <a16:creationId xmlns:a16="http://schemas.microsoft.com/office/drawing/2014/main" id="{995273B3-5F65-4F92-B40E-DEC85DEC1EF1}"/>
                  </a:ext>
                </a:extLst>
              </p:cNvPr>
              <p:cNvPicPr/>
              <p:nvPr/>
            </p:nvPicPr>
            <p:blipFill>
              <a:blip r:embed="rId5"/>
              <a:stretch>
                <a:fillRect/>
              </a:stretch>
            </p:blipFill>
            <p:spPr>
              <a:xfrm>
                <a:off x="3615017" y="3420360"/>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A3C6A741-E0BE-4787-B5C7-3DA39E8A4CDD}"/>
                  </a:ext>
                </a:extLst>
              </p14:cNvPr>
              <p14:cNvContentPartPr/>
              <p14:nvPr/>
            </p14:nvContentPartPr>
            <p14:xfrm>
              <a:off x="3663045" y="2224617"/>
              <a:ext cx="1207440" cy="1227240"/>
            </p14:xfrm>
          </p:contentPart>
        </mc:Choice>
        <mc:Fallback xmlns="">
          <p:pic>
            <p:nvPicPr>
              <p:cNvPr id="35" name="Ink 34">
                <a:extLst>
                  <a:ext uri="{FF2B5EF4-FFF2-40B4-BE49-F238E27FC236}">
                    <a16:creationId xmlns:a16="http://schemas.microsoft.com/office/drawing/2014/main" id="{A3C6A741-E0BE-4787-B5C7-3DA39E8A4CDD}"/>
                  </a:ext>
                </a:extLst>
              </p:cNvPr>
              <p:cNvPicPr/>
              <p:nvPr/>
            </p:nvPicPr>
            <p:blipFill>
              <a:blip r:embed="rId5"/>
              <a:stretch>
                <a:fillRect/>
              </a:stretch>
            </p:blipFill>
            <p:spPr>
              <a:xfrm>
                <a:off x="3654045" y="2215977"/>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9" name="Ink 38">
                <a:extLst>
                  <a:ext uri="{FF2B5EF4-FFF2-40B4-BE49-F238E27FC236}">
                    <a16:creationId xmlns:a16="http://schemas.microsoft.com/office/drawing/2014/main" id="{83CF8159-763C-4166-987E-2C217DA3A3BA}"/>
                  </a:ext>
                </a:extLst>
              </p14:cNvPr>
              <p14:cNvContentPartPr/>
              <p14:nvPr/>
            </p14:nvContentPartPr>
            <p14:xfrm>
              <a:off x="4899279" y="1012905"/>
              <a:ext cx="1207440" cy="1227240"/>
            </p14:xfrm>
          </p:contentPart>
        </mc:Choice>
        <mc:Fallback xmlns="">
          <p:pic>
            <p:nvPicPr>
              <p:cNvPr id="39" name="Ink 38">
                <a:extLst>
                  <a:ext uri="{FF2B5EF4-FFF2-40B4-BE49-F238E27FC236}">
                    <a16:creationId xmlns:a16="http://schemas.microsoft.com/office/drawing/2014/main" id="{83CF8159-763C-4166-987E-2C217DA3A3BA}"/>
                  </a:ext>
                </a:extLst>
              </p:cNvPr>
              <p:cNvPicPr/>
              <p:nvPr/>
            </p:nvPicPr>
            <p:blipFill>
              <a:blip r:embed="rId5"/>
              <a:stretch>
                <a:fillRect/>
              </a:stretch>
            </p:blipFill>
            <p:spPr>
              <a:xfrm>
                <a:off x="4890279" y="1004265"/>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8D9F9115-24FA-4115-81F5-BC8BB5132371}"/>
                  </a:ext>
                </a:extLst>
              </p14:cNvPr>
              <p14:cNvContentPartPr/>
              <p14:nvPr/>
            </p14:nvContentPartPr>
            <p14:xfrm>
              <a:off x="6065977" y="2199013"/>
              <a:ext cx="1207440" cy="1227240"/>
            </p14:xfrm>
          </p:contentPart>
        </mc:Choice>
        <mc:Fallback xmlns="">
          <p:pic>
            <p:nvPicPr>
              <p:cNvPr id="40" name="Ink 39">
                <a:extLst>
                  <a:ext uri="{FF2B5EF4-FFF2-40B4-BE49-F238E27FC236}">
                    <a16:creationId xmlns:a16="http://schemas.microsoft.com/office/drawing/2014/main" id="{8D9F9115-24FA-4115-81F5-BC8BB5132371}"/>
                  </a:ext>
                </a:extLst>
              </p:cNvPr>
              <p:cNvPicPr/>
              <p:nvPr/>
            </p:nvPicPr>
            <p:blipFill>
              <a:blip r:embed="rId5"/>
              <a:stretch>
                <a:fillRect/>
              </a:stretch>
            </p:blipFill>
            <p:spPr>
              <a:xfrm>
                <a:off x="6056977" y="2190373"/>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1" name="Ink 40">
                <a:extLst>
                  <a:ext uri="{FF2B5EF4-FFF2-40B4-BE49-F238E27FC236}">
                    <a16:creationId xmlns:a16="http://schemas.microsoft.com/office/drawing/2014/main" id="{91053342-CA6D-47C9-9BF6-F7E97D643575}"/>
                  </a:ext>
                </a:extLst>
              </p14:cNvPr>
              <p14:cNvContentPartPr/>
              <p14:nvPr/>
            </p14:nvContentPartPr>
            <p14:xfrm>
              <a:off x="7305390" y="2234514"/>
              <a:ext cx="1207440" cy="1227240"/>
            </p14:xfrm>
          </p:contentPart>
        </mc:Choice>
        <mc:Fallback xmlns="">
          <p:pic>
            <p:nvPicPr>
              <p:cNvPr id="41" name="Ink 40">
                <a:extLst>
                  <a:ext uri="{FF2B5EF4-FFF2-40B4-BE49-F238E27FC236}">
                    <a16:creationId xmlns:a16="http://schemas.microsoft.com/office/drawing/2014/main" id="{91053342-CA6D-47C9-9BF6-F7E97D643575}"/>
                  </a:ext>
                </a:extLst>
              </p:cNvPr>
              <p:cNvPicPr/>
              <p:nvPr/>
            </p:nvPicPr>
            <p:blipFill>
              <a:blip r:embed="rId5"/>
              <a:stretch>
                <a:fillRect/>
              </a:stretch>
            </p:blipFill>
            <p:spPr>
              <a:xfrm>
                <a:off x="7296390" y="2225874"/>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E319F94A-9A46-4A7A-8442-7D7178716EF4}"/>
                  </a:ext>
                </a:extLst>
              </p14:cNvPr>
              <p14:cNvContentPartPr/>
              <p14:nvPr/>
            </p14:nvContentPartPr>
            <p14:xfrm>
              <a:off x="2430572" y="4618494"/>
              <a:ext cx="1207440" cy="1227240"/>
            </p14:xfrm>
          </p:contentPart>
        </mc:Choice>
        <mc:Fallback xmlns="">
          <p:pic>
            <p:nvPicPr>
              <p:cNvPr id="42" name="Ink 41">
                <a:extLst>
                  <a:ext uri="{FF2B5EF4-FFF2-40B4-BE49-F238E27FC236}">
                    <a16:creationId xmlns:a16="http://schemas.microsoft.com/office/drawing/2014/main" id="{E319F94A-9A46-4A7A-8442-7D7178716EF4}"/>
                  </a:ext>
                </a:extLst>
              </p:cNvPr>
              <p:cNvPicPr/>
              <p:nvPr/>
            </p:nvPicPr>
            <p:blipFill>
              <a:blip r:embed="rId5"/>
              <a:stretch>
                <a:fillRect/>
              </a:stretch>
            </p:blipFill>
            <p:spPr>
              <a:xfrm>
                <a:off x="2421572" y="4609854"/>
                <a:ext cx="122508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 name="Ink 1">
                <a:extLst>
                  <a:ext uri="{FF2B5EF4-FFF2-40B4-BE49-F238E27FC236}">
                    <a16:creationId xmlns:a16="http://schemas.microsoft.com/office/drawing/2014/main" id="{F134C11D-37E9-4008-87F2-E1BDB0D41BC1}"/>
                  </a:ext>
                </a:extLst>
              </p14:cNvPr>
              <p14:cNvContentPartPr/>
              <p14:nvPr/>
            </p14:nvContentPartPr>
            <p14:xfrm>
              <a:off x="8606873" y="4739612"/>
              <a:ext cx="255600" cy="51840"/>
            </p14:xfrm>
          </p:contentPart>
        </mc:Choice>
        <mc:Fallback xmlns="">
          <p:pic>
            <p:nvPicPr>
              <p:cNvPr id="2" name="Ink 1">
                <a:extLst>
                  <a:ext uri="{FF2B5EF4-FFF2-40B4-BE49-F238E27FC236}">
                    <a16:creationId xmlns:a16="http://schemas.microsoft.com/office/drawing/2014/main" id="{F134C11D-37E9-4008-87F2-E1BDB0D41BC1}"/>
                  </a:ext>
                </a:extLst>
              </p:cNvPr>
              <p:cNvPicPr/>
              <p:nvPr/>
            </p:nvPicPr>
            <p:blipFill>
              <a:blip r:embed="rId16"/>
              <a:stretch>
                <a:fillRect/>
              </a:stretch>
            </p:blipFill>
            <p:spPr>
              <a:xfrm>
                <a:off x="8553233" y="4631612"/>
                <a:ext cx="3632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97B95424-2D25-47F9-9797-8FDFAA19F640}"/>
                  </a:ext>
                </a:extLst>
              </p14:cNvPr>
              <p14:cNvContentPartPr/>
              <p14:nvPr/>
            </p14:nvContentPartPr>
            <p14:xfrm>
              <a:off x="8800553" y="4769852"/>
              <a:ext cx="541800" cy="110160"/>
            </p14:xfrm>
          </p:contentPart>
        </mc:Choice>
        <mc:Fallback xmlns="">
          <p:pic>
            <p:nvPicPr>
              <p:cNvPr id="30" name="Ink 29">
                <a:extLst>
                  <a:ext uri="{FF2B5EF4-FFF2-40B4-BE49-F238E27FC236}">
                    <a16:creationId xmlns:a16="http://schemas.microsoft.com/office/drawing/2014/main" id="{97B95424-2D25-47F9-9797-8FDFAA19F640}"/>
                  </a:ext>
                </a:extLst>
              </p:cNvPr>
              <p:cNvPicPr/>
              <p:nvPr/>
            </p:nvPicPr>
            <p:blipFill>
              <a:blip r:embed="rId18"/>
              <a:stretch>
                <a:fillRect/>
              </a:stretch>
            </p:blipFill>
            <p:spPr>
              <a:xfrm>
                <a:off x="8746553" y="4661852"/>
                <a:ext cx="6494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 name="Ink 32">
                <a:extLst>
                  <a:ext uri="{FF2B5EF4-FFF2-40B4-BE49-F238E27FC236}">
                    <a16:creationId xmlns:a16="http://schemas.microsoft.com/office/drawing/2014/main" id="{8ADC896E-B54C-45E4-9EB8-15BFFDFF0769}"/>
                  </a:ext>
                </a:extLst>
              </p14:cNvPr>
              <p14:cNvContentPartPr/>
              <p14:nvPr/>
            </p14:nvContentPartPr>
            <p14:xfrm>
              <a:off x="8766713" y="4938692"/>
              <a:ext cx="405720" cy="47520"/>
            </p14:xfrm>
          </p:contentPart>
        </mc:Choice>
        <mc:Fallback xmlns="">
          <p:pic>
            <p:nvPicPr>
              <p:cNvPr id="33" name="Ink 32">
                <a:extLst>
                  <a:ext uri="{FF2B5EF4-FFF2-40B4-BE49-F238E27FC236}">
                    <a16:creationId xmlns:a16="http://schemas.microsoft.com/office/drawing/2014/main" id="{8ADC896E-B54C-45E4-9EB8-15BFFDFF0769}"/>
                  </a:ext>
                </a:extLst>
              </p:cNvPr>
              <p:cNvPicPr/>
              <p:nvPr/>
            </p:nvPicPr>
            <p:blipFill>
              <a:blip r:embed="rId20"/>
              <a:stretch>
                <a:fillRect/>
              </a:stretch>
            </p:blipFill>
            <p:spPr>
              <a:xfrm>
                <a:off x="8713073" y="4830692"/>
                <a:ext cx="51336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3" name="Ink 42">
                <a:extLst>
                  <a:ext uri="{FF2B5EF4-FFF2-40B4-BE49-F238E27FC236}">
                    <a16:creationId xmlns:a16="http://schemas.microsoft.com/office/drawing/2014/main" id="{FF06CC22-6A86-4937-AE91-28484D86B602}"/>
                  </a:ext>
                </a:extLst>
              </p14:cNvPr>
              <p14:cNvContentPartPr/>
              <p14:nvPr/>
            </p14:nvContentPartPr>
            <p14:xfrm>
              <a:off x="9646913" y="4067132"/>
              <a:ext cx="977040" cy="655920"/>
            </p14:xfrm>
          </p:contentPart>
        </mc:Choice>
        <mc:Fallback xmlns="">
          <p:pic>
            <p:nvPicPr>
              <p:cNvPr id="43" name="Ink 42">
                <a:extLst>
                  <a:ext uri="{FF2B5EF4-FFF2-40B4-BE49-F238E27FC236}">
                    <a16:creationId xmlns:a16="http://schemas.microsoft.com/office/drawing/2014/main" id="{FF06CC22-6A86-4937-AE91-28484D86B602}"/>
                  </a:ext>
                </a:extLst>
              </p:cNvPr>
              <p:cNvPicPr/>
              <p:nvPr/>
            </p:nvPicPr>
            <p:blipFill>
              <a:blip r:embed="rId22"/>
              <a:stretch>
                <a:fillRect/>
              </a:stretch>
            </p:blipFill>
            <p:spPr>
              <a:xfrm>
                <a:off x="9592913" y="3959132"/>
                <a:ext cx="1084680" cy="871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4" name="Ink 43">
                <a:extLst>
                  <a:ext uri="{FF2B5EF4-FFF2-40B4-BE49-F238E27FC236}">
                    <a16:creationId xmlns:a16="http://schemas.microsoft.com/office/drawing/2014/main" id="{678EEA2F-93EE-4AC7-BC9F-7B0A1C610ADB}"/>
                  </a:ext>
                </a:extLst>
              </p14:cNvPr>
              <p14:cNvContentPartPr/>
              <p14:nvPr/>
            </p14:nvContentPartPr>
            <p14:xfrm>
              <a:off x="9575633" y="3411932"/>
              <a:ext cx="549000" cy="10080"/>
            </p14:xfrm>
          </p:contentPart>
        </mc:Choice>
        <mc:Fallback xmlns="">
          <p:pic>
            <p:nvPicPr>
              <p:cNvPr id="44" name="Ink 43">
                <a:extLst>
                  <a:ext uri="{FF2B5EF4-FFF2-40B4-BE49-F238E27FC236}">
                    <a16:creationId xmlns:a16="http://schemas.microsoft.com/office/drawing/2014/main" id="{678EEA2F-93EE-4AC7-BC9F-7B0A1C610ADB}"/>
                  </a:ext>
                </a:extLst>
              </p:cNvPr>
              <p:cNvPicPr/>
              <p:nvPr/>
            </p:nvPicPr>
            <p:blipFill>
              <a:blip r:embed="rId24"/>
              <a:stretch>
                <a:fillRect/>
              </a:stretch>
            </p:blipFill>
            <p:spPr>
              <a:xfrm>
                <a:off x="9521633" y="3304292"/>
                <a:ext cx="6566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 name="Ink 44">
                <a:extLst>
                  <a:ext uri="{FF2B5EF4-FFF2-40B4-BE49-F238E27FC236}">
                    <a16:creationId xmlns:a16="http://schemas.microsoft.com/office/drawing/2014/main" id="{E4E2A6D8-1030-494A-8C08-9A06DCC3A6FB}"/>
                  </a:ext>
                </a:extLst>
              </p14:cNvPr>
              <p14:cNvContentPartPr/>
              <p14:nvPr/>
            </p14:nvContentPartPr>
            <p14:xfrm>
              <a:off x="9275753" y="5137052"/>
              <a:ext cx="353880" cy="360"/>
            </p14:xfrm>
          </p:contentPart>
        </mc:Choice>
        <mc:Fallback xmlns="">
          <p:pic>
            <p:nvPicPr>
              <p:cNvPr id="45" name="Ink 44">
                <a:extLst>
                  <a:ext uri="{FF2B5EF4-FFF2-40B4-BE49-F238E27FC236}">
                    <a16:creationId xmlns:a16="http://schemas.microsoft.com/office/drawing/2014/main" id="{E4E2A6D8-1030-494A-8C08-9A06DCC3A6FB}"/>
                  </a:ext>
                </a:extLst>
              </p:cNvPr>
              <p:cNvPicPr/>
              <p:nvPr/>
            </p:nvPicPr>
            <p:blipFill>
              <a:blip r:embed="rId26"/>
              <a:stretch>
                <a:fillRect/>
              </a:stretch>
            </p:blipFill>
            <p:spPr>
              <a:xfrm>
                <a:off x="9222113" y="5029412"/>
                <a:ext cx="461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Ink 45">
                <a:extLst>
                  <a:ext uri="{FF2B5EF4-FFF2-40B4-BE49-F238E27FC236}">
                    <a16:creationId xmlns:a16="http://schemas.microsoft.com/office/drawing/2014/main" id="{6D48EF9B-889F-4895-B3EC-46145B400655}"/>
                  </a:ext>
                </a:extLst>
              </p14:cNvPr>
              <p14:cNvContentPartPr/>
              <p14:nvPr/>
            </p14:nvContentPartPr>
            <p14:xfrm>
              <a:off x="1357193" y="3186212"/>
              <a:ext cx="360" cy="360"/>
            </p14:xfrm>
          </p:contentPart>
        </mc:Choice>
        <mc:Fallback xmlns="">
          <p:pic>
            <p:nvPicPr>
              <p:cNvPr id="46" name="Ink 45">
                <a:extLst>
                  <a:ext uri="{FF2B5EF4-FFF2-40B4-BE49-F238E27FC236}">
                    <a16:creationId xmlns:a16="http://schemas.microsoft.com/office/drawing/2014/main" id="{6D48EF9B-889F-4895-B3EC-46145B400655}"/>
                  </a:ext>
                </a:extLst>
              </p:cNvPr>
              <p:cNvPicPr/>
              <p:nvPr/>
            </p:nvPicPr>
            <p:blipFill>
              <a:blip r:embed="rId28"/>
              <a:stretch>
                <a:fillRect/>
              </a:stretch>
            </p:blipFill>
            <p:spPr>
              <a:xfrm>
                <a:off x="1303553" y="3078212"/>
                <a:ext cx="108000" cy="216000"/>
              </a:xfrm>
              <a:prstGeom prst="rect">
                <a:avLst/>
              </a:prstGeom>
            </p:spPr>
          </p:pic>
        </mc:Fallback>
      </mc:AlternateContent>
      <p:pic>
        <p:nvPicPr>
          <p:cNvPr id="48" name="Picture 47">
            <a:extLst>
              <a:ext uri="{FF2B5EF4-FFF2-40B4-BE49-F238E27FC236}">
                <a16:creationId xmlns:a16="http://schemas.microsoft.com/office/drawing/2014/main" id="{0C1037F4-BF4E-4281-9307-37E109E7BBD4}"/>
              </a:ext>
            </a:extLst>
          </p:cNvPr>
          <p:cNvPicPr>
            <a:picLocks noChangeAspect="1"/>
          </p:cNvPicPr>
          <p:nvPr/>
        </p:nvPicPr>
        <p:blipFill>
          <a:blip r:embed="rId29"/>
          <a:stretch>
            <a:fillRect/>
          </a:stretch>
        </p:blipFill>
        <p:spPr>
          <a:xfrm>
            <a:off x="8499409" y="4636750"/>
            <a:ext cx="1247775" cy="1247775"/>
          </a:xfrm>
          <a:prstGeom prst="rect">
            <a:avLst/>
          </a:prstGeom>
        </p:spPr>
      </p:pic>
      <p:sp>
        <p:nvSpPr>
          <p:cNvPr id="49" name="TextBox 48">
            <a:extLst>
              <a:ext uri="{FF2B5EF4-FFF2-40B4-BE49-F238E27FC236}">
                <a16:creationId xmlns:a16="http://schemas.microsoft.com/office/drawing/2014/main" id="{CBDACA92-ED88-491D-8CC5-5098704CD283}"/>
              </a:ext>
            </a:extLst>
          </p:cNvPr>
          <p:cNvSpPr txBox="1"/>
          <p:nvPr/>
        </p:nvSpPr>
        <p:spPr>
          <a:xfrm>
            <a:off x="443060" y="1084082"/>
            <a:ext cx="1638519" cy="2031325"/>
          </a:xfrm>
          <a:prstGeom prst="rect">
            <a:avLst/>
          </a:prstGeom>
          <a:noFill/>
        </p:spPr>
        <p:txBody>
          <a:bodyPr wrap="square" rtlCol="0">
            <a:spAutoFit/>
          </a:bodyPr>
          <a:lstStyle/>
          <a:p>
            <a:r>
              <a:rPr lang="en-US" sz="1400" dirty="0"/>
              <a:t>During the execution of the algorithm only the vertices that belong to the black-squared cells are saved since they had the minimal cost value</a:t>
            </a:r>
          </a:p>
        </p:txBody>
      </p:sp>
      <p:pic>
        <p:nvPicPr>
          <p:cNvPr id="47" name="Picture 46">
            <a:extLst>
              <a:ext uri="{FF2B5EF4-FFF2-40B4-BE49-F238E27FC236}">
                <a16:creationId xmlns:a16="http://schemas.microsoft.com/office/drawing/2014/main" id="{2580C6FC-55F8-4689-8E3D-2A70593DC6E2}"/>
              </a:ext>
            </a:extLst>
          </p:cNvPr>
          <p:cNvPicPr>
            <a:picLocks noChangeAspect="1"/>
          </p:cNvPicPr>
          <p:nvPr/>
        </p:nvPicPr>
        <p:blipFill>
          <a:blip r:embed="rId30"/>
          <a:stretch>
            <a:fillRect/>
          </a:stretch>
        </p:blipFill>
        <p:spPr>
          <a:xfrm>
            <a:off x="2669909" y="4992527"/>
            <a:ext cx="409575" cy="238125"/>
          </a:xfrm>
          <a:prstGeom prst="rect">
            <a:avLst/>
          </a:prstGeom>
        </p:spPr>
      </p:pic>
      <p:pic>
        <p:nvPicPr>
          <p:cNvPr id="50" name="Picture 49">
            <a:extLst>
              <a:ext uri="{FF2B5EF4-FFF2-40B4-BE49-F238E27FC236}">
                <a16:creationId xmlns:a16="http://schemas.microsoft.com/office/drawing/2014/main" id="{D19275FA-D8BF-4B75-A2AE-2C8FF617E14D}"/>
              </a:ext>
            </a:extLst>
          </p:cNvPr>
          <p:cNvPicPr>
            <a:picLocks noChangeAspect="1"/>
          </p:cNvPicPr>
          <p:nvPr/>
        </p:nvPicPr>
        <p:blipFill>
          <a:blip r:embed="rId31"/>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415922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3642240" y="945279"/>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7752602"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3958313"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6393572"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6393572"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7550413"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6381489"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5224648"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3955172"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3958484"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5129595"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5174372"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8807939"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10092542"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10092542"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5264413"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7639015"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8921526"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7715459"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6343296"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3929008"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10092542"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8795856"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10074911"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8807939"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7340153"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9797564" y="2224618"/>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9788564" y="2215615"/>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7CF96A23-801D-48C5-B55B-4BF54EF276A5}"/>
                  </a:ext>
                </a:extLst>
              </p14:cNvPr>
              <p14:cNvContentPartPr/>
              <p14:nvPr/>
            </p14:nvContentPartPr>
            <p14:xfrm>
              <a:off x="8542399" y="4672651"/>
              <a:ext cx="1183320" cy="1086840"/>
            </p14:xfrm>
          </p:contentPart>
        </mc:Choice>
        <mc:Fallback xmlns="">
          <p:pic>
            <p:nvPicPr>
              <p:cNvPr id="32" name="Ink 31">
                <a:extLst>
                  <a:ext uri="{FF2B5EF4-FFF2-40B4-BE49-F238E27FC236}">
                    <a16:creationId xmlns:a16="http://schemas.microsoft.com/office/drawing/2014/main" id="{7CF96A23-801D-48C5-B55B-4BF54EF276A5}"/>
                  </a:ext>
                </a:extLst>
              </p:cNvPr>
              <p:cNvPicPr/>
              <p:nvPr/>
            </p:nvPicPr>
            <p:blipFill>
              <a:blip r:embed="rId7"/>
              <a:stretch>
                <a:fillRect/>
              </a:stretch>
            </p:blipFill>
            <p:spPr>
              <a:xfrm>
                <a:off x="8488399" y="456465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75B22BDC-1A23-49C5-8FD9-563B4B26DC18}"/>
                  </a:ext>
                </a:extLst>
              </p14:cNvPr>
              <p14:cNvContentPartPr/>
              <p14:nvPr/>
            </p14:nvContentPartPr>
            <p14:xfrm>
              <a:off x="9809624" y="3525993"/>
              <a:ext cx="1183320" cy="1086840"/>
            </p14:xfrm>
          </p:contentPart>
        </mc:Choice>
        <mc:Fallback xmlns="">
          <p:pic>
            <p:nvPicPr>
              <p:cNvPr id="38" name="Ink 37">
                <a:extLst>
                  <a:ext uri="{FF2B5EF4-FFF2-40B4-BE49-F238E27FC236}">
                    <a16:creationId xmlns:a16="http://schemas.microsoft.com/office/drawing/2014/main" id="{75B22BDC-1A23-49C5-8FD9-563B4B26DC18}"/>
                  </a:ext>
                </a:extLst>
              </p:cNvPr>
              <p:cNvPicPr/>
              <p:nvPr/>
            </p:nvPicPr>
            <p:blipFill>
              <a:blip r:embed="rId7"/>
              <a:stretch>
                <a:fillRect/>
              </a:stretch>
            </p:blipFill>
            <p:spPr>
              <a:xfrm>
                <a:off x="9755624" y="3417993"/>
                <a:ext cx="1290960" cy="1302480"/>
              </a:xfrm>
              <a:prstGeom prst="rect">
                <a:avLst/>
              </a:prstGeom>
            </p:spPr>
          </p:pic>
        </mc:Fallback>
      </mc:AlternateContent>
      <p:pic>
        <p:nvPicPr>
          <p:cNvPr id="28" name="Picture 27">
            <a:extLst>
              <a:ext uri="{FF2B5EF4-FFF2-40B4-BE49-F238E27FC236}">
                <a16:creationId xmlns:a16="http://schemas.microsoft.com/office/drawing/2014/main" id="{941BD20C-5174-4F64-93D4-4BF3CCFFD431}"/>
              </a:ext>
            </a:extLst>
          </p:cNvPr>
          <p:cNvPicPr>
            <a:picLocks noChangeAspect="1"/>
          </p:cNvPicPr>
          <p:nvPr/>
        </p:nvPicPr>
        <p:blipFill>
          <a:blip r:embed="rId9"/>
          <a:stretch>
            <a:fillRect/>
          </a:stretch>
        </p:blipFill>
        <p:spPr>
          <a:xfrm>
            <a:off x="9744222" y="4659749"/>
            <a:ext cx="1247775" cy="1238250"/>
          </a:xfrm>
          <a:prstGeom prst="rect">
            <a:avLst/>
          </a:prstGeom>
        </p:spPr>
      </p:pic>
      <p:pic>
        <p:nvPicPr>
          <p:cNvPr id="29" name="Picture 28">
            <a:extLst>
              <a:ext uri="{FF2B5EF4-FFF2-40B4-BE49-F238E27FC236}">
                <a16:creationId xmlns:a16="http://schemas.microsoft.com/office/drawing/2014/main" id="{A87D1BF0-AA89-441F-BA52-FF6840403653}"/>
              </a:ext>
            </a:extLst>
          </p:cNvPr>
          <p:cNvPicPr>
            <a:picLocks noChangeAspect="1"/>
          </p:cNvPicPr>
          <p:nvPr/>
        </p:nvPicPr>
        <p:blipFill>
          <a:blip r:embed="rId10"/>
          <a:stretch>
            <a:fillRect/>
          </a:stretch>
        </p:blipFill>
        <p:spPr>
          <a:xfrm>
            <a:off x="9772634" y="2204825"/>
            <a:ext cx="1257300" cy="1266825"/>
          </a:xfrm>
          <a:prstGeom prst="rect">
            <a:avLst/>
          </a:prstGeom>
        </p:spPr>
      </p:pic>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1622E50B-2EA9-468B-9CDF-29BD05EFCE7C}"/>
                  </a:ext>
                </a:extLst>
              </p14:cNvPr>
              <p14:cNvContentPartPr/>
              <p14:nvPr/>
            </p14:nvContentPartPr>
            <p14:xfrm>
              <a:off x="9809624" y="2234514"/>
              <a:ext cx="1207440" cy="1227240"/>
            </p14:xfrm>
          </p:contentPart>
        </mc:Choice>
        <mc:Fallback xmlns="">
          <p:pic>
            <p:nvPicPr>
              <p:cNvPr id="37" name="Ink 36">
                <a:extLst>
                  <a:ext uri="{FF2B5EF4-FFF2-40B4-BE49-F238E27FC236}">
                    <a16:creationId xmlns:a16="http://schemas.microsoft.com/office/drawing/2014/main" id="{1622E50B-2EA9-468B-9CDF-29BD05EFCE7C}"/>
                  </a:ext>
                </a:extLst>
              </p:cNvPr>
              <p:cNvPicPr/>
              <p:nvPr/>
            </p:nvPicPr>
            <p:blipFill>
              <a:blip r:embed="rId5"/>
              <a:stretch>
                <a:fillRect/>
              </a:stretch>
            </p:blipFill>
            <p:spPr>
              <a:xfrm>
                <a:off x="9800624" y="2225511"/>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995273B3-5F65-4F92-B40E-DEC85DEC1EF1}"/>
                  </a:ext>
                </a:extLst>
              </p14:cNvPr>
              <p14:cNvContentPartPr/>
              <p14:nvPr/>
            </p14:nvContentPartPr>
            <p14:xfrm>
              <a:off x="4877791" y="3429000"/>
              <a:ext cx="1207440" cy="1227240"/>
            </p14:xfrm>
          </p:contentPart>
        </mc:Choice>
        <mc:Fallback xmlns="">
          <p:pic>
            <p:nvPicPr>
              <p:cNvPr id="34" name="Ink 33">
                <a:extLst>
                  <a:ext uri="{FF2B5EF4-FFF2-40B4-BE49-F238E27FC236}">
                    <a16:creationId xmlns:a16="http://schemas.microsoft.com/office/drawing/2014/main" id="{995273B3-5F65-4F92-B40E-DEC85DEC1EF1}"/>
                  </a:ext>
                </a:extLst>
              </p:cNvPr>
              <p:cNvPicPr/>
              <p:nvPr/>
            </p:nvPicPr>
            <p:blipFill>
              <a:blip r:embed="rId5"/>
              <a:stretch>
                <a:fillRect/>
              </a:stretch>
            </p:blipFill>
            <p:spPr>
              <a:xfrm>
                <a:off x="4868791" y="3419997"/>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A3C6A741-E0BE-4787-B5C7-3DA39E8A4CDD}"/>
                  </a:ext>
                </a:extLst>
              </p14:cNvPr>
              <p14:cNvContentPartPr/>
              <p14:nvPr/>
            </p14:nvContentPartPr>
            <p14:xfrm>
              <a:off x="4916819" y="2224617"/>
              <a:ext cx="1207440" cy="1227240"/>
            </p14:xfrm>
          </p:contentPart>
        </mc:Choice>
        <mc:Fallback xmlns="">
          <p:pic>
            <p:nvPicPr>
              <p:cNvPr id="35" name="Ink 34">
                <a:extLst>
                  <a:ext uri="{FF2B5EF4-FFF2-40B4-BE49-F238E27FC236}">
                    <a16:creationId xmlns:a16="http://schemas.microsoft.com/office/drawing/2014/main" id="{A3C6A741-E0BE-4787-B5C7-3DA39E8A4CDD}"/>
                  </a:ext>
                </a:extLst>
              </p:cNvPr>
              <p:cNvPicPr/>
              <p:nvPr/>
            </p:nvPicPr>
            <p:blipFill>
              <a:blip r:embed="rId5"/>
              <a:stretch>
                <a:fillRect/>
              </a:stretch>
            </p:blipFill>
            <p:spPr>
              <a:xfrm>
                <a:off x="4907819" y="2215614"/>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83CF8159-763C-4166-987E-2C217DA3A3BA}"/>
                  </a:ext>
                </a:extLst>
              </p14:cNvPr>
              <p14:cNvContentPartPr/>
              <p14:nvPr/>
            </p14:nvContentPartPr>
            <p14:xfrm>
              <a:off x="6153053" y="1012905"/>
              <a:ext cx="1207440" cy="1227240"/>
            </p14:xfrm>
          </p:contentPart>
        </mc:Choice>
        <mc:Fallback xmlns="">
          <p:pic>
            <p:nvPicPr>
              <p:cNvPr id="39" name="Ink 38">
                <a:extLst>
                  <a:ext uri="{FF2B5EF4-FFF2-40B4-BE49-F238E27FC236}">
                    <a16:creationId xmlns:a16="http://schemas.microsoft.com/office/drawing/2014/main" id="{83CF8159-763C-4166-987E-2C217DA3A3BA}"/>
                  </a:ext>
                </a:extLst>
              </p:cNvPr>
              <p:cNvPicPr/>
              <p:nvPr/>
            </p:nvPicPr>
            <p:blipFill>
              <a:blip r:embed="rId5"/>
              <a:stretch>
                <a:fillRect/>
              </a:stretch>
            </p:blipFill>
            <p:spPr>
              <a:xfrm>
                <a:off x="6144053" y="1003902"/>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8D9F9115-24FA-4115-81F5-BC8BB5132371}"/>
                  </a:ext>
                </a:extLst>
              </p14:cNvPr>
              <p14:cNvContentPartPr/>
              <p14:nvPr/>
            </p14:nvContentPartPr>
            <p14:xfrm>
              <a:off x="7319751" y="2199013"/>
              <a:ext cx="1207440" cy="1227240"/>
            </p14:xfrm>
          </p:contentPart>
        </mc:Choice>
        <mc:Fallback xmlns="">
          <p:pic>
            <p:nvPicPr>
              <p:cNvPr id="40" name="Ink 39">
                <a:extLst>
                  <a:ext uri="{FF2B5EF4-FFF2-40B4-BE49-F238E27FC236}">
                    <a16:creationId xmlns:a16="http://schemas.microsoft.com/office/drawing/2014/main" id="{8D9F9115-24FA-4115-81F5-BC8BB5132371}"/>
                  </a:ext>
                </a:extLst>
              </p:cNvPr>
              <p:cNvPicPr/>
              <p:nvPr/>
            </p:nvPicPr>
            <p:blipFill>
              <a:blip r:embed="rId5"/>
              <a:stretch>
                <a:fillRect/>
              </a:stretch>
            </p:blipFill>
            <p:spPr>
              <a:xfrm>
                <a:off x="7310751" y="2190010"/>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0">
                <a:extLst>
                  <a:ext uri="{FF2B5EF4-FFF2-40B4-BE49-F238E27FC236}">
                    <a16:creationId xmlns:a16="http://schemas.microsoft.com/office/drawing/2014/main" id="{91053342-CA6D-47C9-9BF6-F7E97D643575}"/>
                  </a:ext>
                </a:extLst>
              </p14:cNvPr>
              <p14:cNvContentPartPr/>
              <p14:nvPr/>
            </p14:nvContentPartPr>
            <p14:xfrm>
              <a:off x="8559164" y="2234514"/>
              <a:ext cx="1207440" cy="1227240"/>
            </p14:xfrm>
          </p:contentPart>
        </mc:Choice>
        <mc:Fallback xmlns="">
          <p:pic>
            <p:nvPicPr>
              <p:cNvPr id="41" name="Ink 40">
                <a:extLst>
                  <a:ext uri="{FF2B5EF4-FFF2-40B4-BE49-F238E27FC236}">
                    <a16:creationId xmlns:a16="http://schemas.microsoft.com/office/drawing/2014/main" id="{91053342-CA6D-47C9-9BF6-F7E97D643575}"/>
                  </a:ext>
                </a:extLst>
              </p:cNvPr>
              <p:cNvPicPr/>
              <p:nvPr/>
            </p:nvPicPr>
            <p:blipFill>
              <a:blip r:embed="rId5"/>
              <a:stretch>
                <a:fillRect/>
              </a:stretch>
            </p:blipFill>
            <p:spPr>
              <a:xfrm>
                <a:off x="8550164" y="2225511"/>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Ink 41">
                <a:extLst>
                  <a:ext uri="{FF2B5EF4-FFF2-40B4-BE49-F238E27FC236}">
                    <a16:creationId xmlns:a16="http://schemas.microsoft.com/office/drawing/2014/main" id="{E319F94A-9A46-4A7A-8442-7D7178716EF4}"/>
                  </a:ext>
                </a:extLst>
              </p14:cNvPr>
              <p14:cNvContentPartPr/>
              <p14:nvPr/>
            </p14:nvContentPartPr>
            <p14:xfrm>
              <a:off x="3684346" y="4618494"/>
              <a:ext cx="1207440" cy="1227240"/>
            </p14:xfrm>
          </p:contentPart>
        </mc:Choice>
        <mc:Fallback xmlns="">
          <p:pic>
            <p:nvPicPr>
              <p:cNvPr id="42" name="Ink 41">
                <a:extLst>
                  <a:ext uri="{FF2B5EF4-FFF2-40B4-BE49-F238E27FC236}">
                    <a16:creationId xmlns:a16="http://schemas.microsoft.com/office/drawing/2014/main" id="{E319F94A-9A46-4A7A-8442-7D7178716EF4}"/>
                  </a:ext>
                </a:extLst>
              </p:cNvPr>
              <p:cNvPicPr/>
              <p:nvPr/>
            </p:nvPicPr>
            <p:blipFill>
              <a:blip r:embed="rId5"/>
              <a:stretch>
                <a:fillRect/>
              </a:stretch>
            </p:blipFill>
            <p:spPr>
              <a:xfrm>
                <a:off x="3675346" y="4609491"/>
                <a:ext cx="1225080" cy="1244885"/>
              </a:xfrm>
              <a:prstGeom prst="rect">
                <a:avLst/>
              </a:prstGeom>
            </p:spPr>
          </p:pic>
        </mc:Fallback>
      </mc:AlternateContent>
      <p:sp>
        <p:nvSpPr>
          <p:cNvPr id="2" name="Oval 1">
            <a:extLst>
              <a:ext uri="{FF2B5EF4-FFF2-40B4-BE49-F238E27FC236}">
                <a16:creationId xmlns:a16="http://schemas.microsoft.com/office/drawing/2014/main" id="{C6FD168D-E73B-4191-98D5-880F7C2B9E20}"/>
              </a:ext>
            </a:extLst>
          </p:cNvPr>
          <p:cNvSpPr/>
          <p:nvPr/>
        </p:nvSpPr>
        <p:spPr>
          <a:xfrm>
            <a:off x="3582195" y="5737107"/>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AEF29DE-ACD1-4FC1-A27A-CA41820033D3}"/>
              </a:ext>
            </a:extLst>
          </p:cNvPr>
          <p:cNvSpPr/>
          <p:nvPr/>
        </p:nvSpPr>
        <p:spPr>
          <a:xfrm>
            <a:off x="8423818" y="5739491"/>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534E9B3-ADE9-4A4A-B43C-74A083BD57DE}"/>
              </a:ext>
            </a:extLst>
          </p:cNvPr>
          <p:cNvSpPr/>
          <p:nvPr/>
        </p:nvSpPr>
        <p:spPr>
          <a:xfrm>
            <a:off x="9580659" y="5711210"/>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52175F5-C070-43D8-B8AE-3FC9EE6AAA6C}"/>
              </a:ext>
            </a:extLst>
          </p:cNvPr>
          <p:cNvSpPr/>
          <p:nvPr/>
        </p:nvSpPr>
        <p:spPr>
          <a:xfrm>
            <a:off x="4772647" y="3264772"/>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09704AD-45C7-4219-AACE-C627635DDA14}"/>
              </a:ext>
            </a:extLst>
          </p:cNvPr>
          <p:cNvSpPr/>
          <p:nvPr/>
        </p:nvSpPr>
        <p:spPr>
          <a:xfrm>
            <a:off x="5957435" y="4509235"/>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02B01FC-9709-470F-9690-EFD8930DE54A}"/>
              </a:ext>
            </a:extLst>
          </p:cNvPr>
          <p:cNvSpPr/>
          <p:nvPr/>
        </p:nvSpPr>
        <p:spPr>
          <a:xfrm>
            <a:off x="4742074" y="4509235"/>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BBD3692-4D16-44BD-A980-4C6D6EBF2D28}"/>
              </a:ext>
            </a:extLst>
          </p:cNvPr>
          <p:cNvSpPr/>
          <p:nvPr/>
        </p:nvSpPr>
        <p:spPr>
          <a:xfrm>
            <a:off x="5961087" y="3348318"/>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958DEC8-639C-47CA-88C4-2BE568B52514}"/>
              </a:ext>
            </a:extLst>
          </p:cNvPr>
          <p:cNvSpPr/>
          <p:nvPr/>
        </p:nvSpPr>
        <p:spPr>
          <a:xfrm>
            <a:off x="8424809" y="4561140"/>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6872CAD-2441-45A6-A7B1-D89D6D964D11}"/>
              </a:ext>
            </a:extLst>
          </p:cNvPr>
          <p:cNvSpPr/>
          <p:nvPr/>
        </p:nvSpPr>
        <p:spPr>
          <a:xfrm>
            <a:off x="8424809" y="5716283"/>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42341DF-6F18-4AC9-AEA9-877EBE55099B}"/>
              </a:ext>
            </a:extLst>
          </p:cNvPr>
          <p:cNvSpPr/>
          <p:nvPr/>
        </p:nvSpPr>
        <p:spPr>
          <a:xfrm>
            <a:off x="6011172" y="2030979"/>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27BFFE3-5DDE-45E7-89B5-74B24D80BFA2}"/>
              </a:ext>
            </a:extLst>
          </p:cNvPr>
          <p:cNvSpPr/>
          <p:nvPr/>
        </p:nvSpPr>
        <p:spPr>
          <a:xfrm>
            <a:off x="7142718" y="2088064"/>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E1D3046-C97A-4EAF-B89A-94639BFE277C}"/>
              </a:ext>
            </a:extLst>
          </p:cNvPr>
          <p:cNvSpPr/>
          <p:nvPr/>
        </p:nvSpPr>
        <p:spPr>
          <a:xfrm>
            <a:off x="7171342" y="4482501"/>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E25C3C6-D60D-45AC-BF7B-014BD1A0FACF}"/>
              </a:ext>
            </a:extLst>
          </p:cNvPr>
          <p:cNvSpPr/>
          <p:nvPr/>
        </p:nvSpPr>
        <p:spPr>
          <a:xfrm>
            <a:off x="8358777" y="2030979"/>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EF4AD11-8825-4C4F-AA24-DCAFD1A2CC80}"/>
              </a:ext>
            </a:extLst>
          </p:cNvPr>
          <p:cNvSpPr/>
          <p:nvPr/>
        </p:nvSpPr>
        <p:spPr>
          <a:xfrm>
            <a:off x="9684587" y="2031985"/>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B7B0FB3-6466-4650-A159-BDBD71B6E301}"/>
              </a:ext>
            </a:extLst>
          </p:cNvPr>
          <p:cNvSpPr/>
          <p:nvPr/>
        </p:nvSpPr>
        <p:spPr>
          <a:xfrm>
            <a:off x="9628510" y="4474703"/>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E4DA743-61D7-4B31-81CB-3CE2202560C4}"/>
              </a:ext>
            </a:extLst>
          </p:cNvPr>
          <p:cNvSpPr/>
          <p:nvPr/>
        </p:nvSpPr>
        <p:spPr>
          <a:xfrm>
            <a:off x="7257263" y="3230440"/>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120267-A152-4E15-9EF9-E7840076F4D7}"/>
              </a:ext>
            </a:extLst>
          </p:cNvPr>
          <p:cNvSpPr/>
          <p:nvPr/>
        </p:nvSpPr>
        <p:spPr>
          <a:xfrm>
            <a:off x="8419121" y="3309389"/>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B149207-2B3E-45A5-A570-BB5B1035C73E}"/>
              </a:ext>
            </a:extLst>
          </p:cNvPr>
          <p:cNvSpPr/>
          <p:nvPr/>
        </p:nvSpPr>
        <p:spPr>
          <a:xfrm>
            <a:off x="9663123" y="3325850"/>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CE2E200-4B84-49E8-84CD-129EEDC95875}"/>
              </a:ext>
            </a:extLst>
          </p:cNvPr>
          <p:cNvSpPr/>
          <p:nvPr/>
        </p:nvSpPr>
        <p:spPr>
          <a:xfrm>
            <a:off x="3562363" y="2068400"/>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B9C8C60-E45F-4358-90E2-D050D9F7863C}"/>
              </a:ext>
            </a:extLst>
          </p:cNvPr>
          <p:cNvSpPr/>
          <p:nvPr/>
        </p:nvSpPr>
        <p:spPr>
          <a:xfrm>
            <a:off x="4771091" y="2052235"/>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7170A33-6A26-4534-B4E9-535F7780EB82}"/>
              </a:ext>
            </a:extLst>
          </p:cNvPr>
          <p:cNvSpPr/>
          <p:nvPr/>
        </p:nvSpPr>
        <p:spPr>
          <a:xfrm>
            <a:off x="5959685" y="3342949"/>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7E9D078-65FC-4C24-9F78-C25C6F02D891}"/>
              </a:ext>
            </a:extLst>
          </p:cNvPr>
          <p:cNvSpPr/>
          <p:nvPr/>
        </p:nvSpPr>
        <p:spPr>
          <a:xfrm>
            <a:off x="5948191" y="4498682"/>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17497F9-BB0A-4B01-B994-C4B6AC0993B1}"/>
              </a:ext>
            </a:extLst>
          </p:cNvPr>
          <p:cNvSpPr/>
          <p:nvPr/>
        </p:nvSpPr>
        <p:spPr>
          <a:xfrm>
            <a:off x="7173487" y="4483240"/>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4A3A04-1230-437E-862E-E2BFD79DFE10}"/>
              </a:ext>
            </a:extLst>
          </p:cNvPr>
          <p:cNvSpPr/>
          <p:nvPr/>
        </p:nvSpPr>
        <p:spPr>
          <a:xfrm>
            <a:off x="4761736" y="5670573"/>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EFB8C1F-55AF-4AB1-BD43-D5B399EA193F}"/>
              </a:ext>
            </a:extLst>
          </p:cNvPr>
          <p:cNvSpPr/>
          <p:nvPr/>
        </p:nvSpPr>
        <p:spPr>
          <a:xfrm>
            <a:off x="5987353" y="5670573"/>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D390AAD-E0FF-4E47-B71A-3180C67E622B}"/>
              </a:ext>
            </a:extLst>
          </p:cNvPr>
          <p:cNvSpPr/>
          <p:nvPr/>
        </p:nvSpPr>
        <p:spPr>
          <a:xfrm>
            <a:off x="7166894" y="5683409"/>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B983668-A693-4273-A486-F5B818BAB7E1}"/>
              </a:ext>
            </a:extLst>
          </p:cNvPr>
          <p:cNvSpPr/>
          <p:nvPr/>
        </p:nvSpPr>
        <p:spPr>
          <a:xfrm>
            <a:off x="9577252" y="5695651"/>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D958576-1959-405F-B666-C31C7A63FC43}"/>
              </a:ext>
            </a:extLst>
          </p:cNvPr>
          <p:cNvSpPr/>
          <p:nvPr/>
        </p:nvSpPr>
        <p:spPr>
          <a:xfrm>
            <a:off x="8426995" y="5727683"/>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AA13E00-6C14-4B3D-8137-AE84BE152BFC}"/>
              </a:ext>
            </a:extLst>
          </p:cNvPr>
          <p:cNvSpPr/>
          <p:nvPr/>
        </p:nvSpPr>
        <p:spPr>
          <a:xfrm>
            <a:off x="9616713" y="4473348"/>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7F07212-6B70-443E-B7D5-0256280E04ED}"/>
              </a:ext>
            </a:extLst>
          </p:cNvPr>
          <p:cNvSpPr/>
          <p:nvPr/>
        </p:nvSpPr>
        <p:spPr>
          <a:xfrm>
            <a:off x="8429717" y="4549332"/>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7379FA3-1F8F-482B-832E-DC326696CCE6}"/>
              </a:ext>
            </a:extLst>
          </p:cNvPr>
          <p:cNvSpPr/>
          <p:nvPr/>
        </p:nvSpPr>
        <p:spPr>
          <a:xfrm>
            <a:off x="8363492" y="2023001"/>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EB15703-36B3-438B-A4C0-CDFFE45F1EAE}"/>
              </a:ext>
            </a:extLst>
          </p:cNvPr>
          <p:cNvSpPr/>
          <p:nvPr/>
        </p:nvSpPr>
        <p:spPr>
          <a:xfrm>
            <a:off x="9671937" y="2022835"/>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D64C4FA-4A7A-43CB-923A-5BFFF6AFBC0A}"/>
              </a:ext>
            </a:extLst>
          </p:cNvPr>
          <p:cNvSpPr/>
          <p:nvPr/>
        </p:nvSpPr>
        <p:spPr>
          <a:xfrm>
            <a:off x="7136688" y="2089502"/>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403B702-CC22-4653-A07F-DEF6A4CF0C7C}"/>
              </a:ext>
            </a:extLst>
          </p:cNvPr>
          <p:cNvSpPr/>
          <p:nvPr/>
        </p:nvSpPr>
        <p:spPr>
          <a:xfrm>
            <a:off x="3564494" y="3258226"/>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11684E6-CDFC-4DB0-92A2-4B0BE82D871F}"/>
              </a:ext>
            </a:extLst>
          </p:cNvPr>
          <p:cNvSpPr/>
          <p:nvPr/>
        </p:nvSpPr>
        <p:spPr>
          <a:xfrm>
            <a:off x="3562363" y="4473348"/>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8780F05F-1171-4A73-B7F7-D5D2B553569F}"/>
              </a:ext>
            </a:extLst>
          </p:cNvPr>
          <p:cNvPicPr>
            <a:picLocks noChangeAspect="1"/>
          </p:cNvPicPr>
          <p:nvPr/>
        </p:nvPicPr>
        <p:blipFill>
          <a:blip r:embed="rId18"/>
          <a:stretch>
            <a:fillRect/>
          </a:stretch>
        </p:blipFill>
        <p:spPr>
          <a:xfrm>
            <a:off x="9678565" y="4613554"/>
            <a:ext cx="1295116" cy="1295116"/>
          </a:xfrm>
          <a:prstGeom prst="rect">
            <a:avLst/>
          </a:prstGeom>
        </p:spPr>
      </p:pic>
      <p:pic>
        <p:nvPicPr>
          <p:cNvPr id="86" name="Picture 85">
            <a:extLst>
              <a:ext uri="{FF2B5EF4-FFF2-40B4-BE49-F238E27FC236}">
                <a16:creationId xmlns:a16="http://schemas.microsoft.com/office/drawing/2014/main" id="{F40A1A6D-2DFA-45A7-9E71-0CBE16BD254A}"/>
              </a:ext>
            </a:extLst>
          </p:cNvPr>
          <p:cNvPicPr>
            <a:picLocks noChangeAspect="1"/>
          </p:cNvPicPr>
          <p:nvPr/>
        </p:nvPicPr>
        <p:blipFill>
          <a:blip r:embed="rId19"/>
          <a:stretch>
            <a:fillRect/>
          </a:stretch>
        </p:blipFill>
        <p:spPr>
          <a:xfrm>
            <a:off x="8575161" y="3473154"/>
            <a:ext cx="2486025" cy="2457450"/>
          </a:xfrm>
          <a:prstGeom prst="rect">
            <a:avLst/>
          </a:prstGeom>
        </p:spPr>
      </p:pic>
      <p:sp>
        <p:nvSpPr>
          <p:cNvPr id="87" name="Oval 86">
            <a:extLst>
              <a:ext uri="{FF2B5EF4-FFF2-40B4-BE49-F238E27FC236}">
                <a16:creationId xmlns:a16="http://schemas.microsoft.com/office/drawing/2014/main" id="{904DCD7C-2A7D-4C02-A563-2AE6D4EB1E7E}"/>
              </a:ext>
            </a:extLst>
          </p:cNvPr>
          <p:cNvSpPr/>
          <p:nvPr/>
        </p:nvSpPr>
        <p:spPr>
          <a:xfrm>
            <a:off x="8419121" y="3297354"/>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2C5A47AF-21C0-4C2A-8CE3-3D5854647141}"/>
              </a:ext>
            </a:extLst>
          </p:cNvPr>
          <p:cNvSpPr/>
          <p:nvPr/>
        </p:nvSpPr>
        <p:spPr>
          <a:xfrm>
            <a:off x="9673311" y="3295602"/>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3FFB663A-1D6D-4076-A29D-E5C1D34BD49C}"/>
              </a:ext>
            </a:extLst>
          </p:cNvPr>
          <p:cNvSpPr/>
          <p:nvPr/>
        </p:nvSpPr>
        <p:spPr>
          <a:xfrm>
            <a:off x="8439834" y="5727683"/>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B4B4134-77F5-4BBF-A9F2-4EAFAF4F4D5B}"/>
              </a:ext>
            </a:extLst>
          </p:cNvPr>
          <p:cNvSpPr/>
          <p:nvPr/>
        </p:nvSpPr>
        <p:spPr>
          <a:xfrm>
            <a:off x="8431092" y="4560524"/>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10122E5-641B-4826-A0B0-DE5F8C4F1EDD}"/>
              </a:ext>
            </a:extLst>
          </p:cNvPr>
          <p:cNvSpPr/>
          <p:nvPr/>
        </p:nvSpPr>
        <p:spPr>
          <a:xfrm>
            <a:off x="9618088" y="4530959"/>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FACBB23-23C4-4A2C-BBEC-E6A0249FD236}"/>
              </a:ext>
            </a:extLst>
          </p:cNvPr>
          <p:cNvSpPr/>
          <p:nvPr/>
        </p:nvSpPr>
        <p:spPr>
          <a:xfrm>
            <a:off x="9580659" y="5710157"/>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9EE37C0-B6A6-4B97-B70B-5A8E335AD7D7}"/>
              </a:ext>
            </a:extLst>
          </p:cNvPr>
          <p:cNvSpPr txBox="1"/>
          <p:nvPr/>
        </p:nvSpPr>
        <p:spPr>
          <a:xfrm>
            <a:off x="443060" y="1084082"/>
            <a:ext cx="2890839" cy="4770537"/>
          </a:xfrm>
          <a:prstGeom prst="rect">
            <a:avLst/>
          </a:prstGeom>
          <a:noFill/>
        </p:spPr>
        <p:txBody>
          <a:bodyPr wrap="square" rtlCol="0">
            <a:spAutoFit/>
          </a:bodyPr>
          <a:lstStyle/>
          <a:p>
            <a:r>
              <a:rPr lang="en-US" sz="1600" dirty="0"/>
              <a:t>The blue nodes are the ones used for the path In D* for creating the path.</a:t>
            </a:r>
          </a:p>
          <a:p>
            <a:endParaRPr lang="en-US" sz="1600" dirty="0"/>
          </a:p>
          <a:p>
            <a:endParaRPr lang="en-US" sz="1600" dirty="0"/>
          </a:p>
          <a:p>
            <a:r>
              <a:rPr lang="en-US" sz="1600" dirty="0"/>
              <a:t>We can see here that this algorithm assigns vertices in the corners which is helpful since the cost of doing one traversal will always be constant because all the link will be done within the cell and not half-half between 2 cells.</a:t>
            </a:r>
          </a:p>
          <a:p>
            <a:endParaRPr lang="en-US" sz="1600" dirty="0"/>
          </a:p>
          <a:p>
            <a:endParaRPr lang="en-US" sz="1600" dirty="0"/>
          </a:p>
          <a:p>
            <a:r>
              <a:rPr lang="en-US" sz="1600" dirty="0"/>
              <a:t>In the next slide I will visualize the interpolated non-vertex locations that will serve us for a smoother and faster path</a:t>
            </a:r>
          </a:p>
        </p:txBody>
      </p:sp>
      <p:pic>
        <p:nvPicPr>
          <p:cNvPr id="85" name="Picture 84">
            <a:extLst>
              <a:ext uri="{FF2B5EF4-FFF2-40B4-BE49-F238E27FC236}">
                <a16:creationId xmlns:a16="http://schemas.microsoft.com/office/drawing/2014/main" id="{EF12BEA4-242A-4E9D-831B-1B5834F220EB}"/>
              </a:ext>
            </a:extLst>
          </p:cNvPr>
          <p:cNvPicPr>
            <a:picLocks noChangeAspect="1"/>
          </p:cNvPicPr>
          <p:nvPr/>
        </p:nvPicPr>
        <p:blipFill>
          <a:blip r:embed="rId20"/>
          <a:stretch>
            <a:fillRect/>
          </a:stretch>
        </p:blipFill>
        <p:spPr>
          <a:xfrm>
            <a:off x="3923683" y="4992527"/>
            <a:ext cx="409575" cy="238125"/>
          </a:xfrm>
          <a:prstGeom prst="rect">
            <a:avLst/>
          </a:prstGeom>
        </p:spPr>
      </p:pic>
      <p:pic>
        <p:nvPicPr>
          <p:cNvPr id="93" name="Picture 92">
            <a:extLst>
              <a:ext uri="{FF2B5EF4-FFF2-40B4-BE49-F238E27FC236}">
                <a16:creationId xmlns:a16="http://schemas.microsoft.com/office/drawing/2014/main" id="{A0581A51-B729-47A3-85BF-7D82E55FFC75}"/>
              </a:ext>
            </a:extLst>
          </p:cNvPr>
          <p:cNvPicPr>
            <a:picLocks noChangeAspect="1"/>
          </p:cNvPicPr>
          <p:nvPr/>
        </p:nvPicPr>
        <p:blipFill>
          <a:blip r:embed="rId21"/>
          <a:stretch>
            <a:fillRect/>
          </a:stretch>
        </p:blipFill>
        <p:spPr>
          <a:xfrm>
            <a:off x="9993875" y="2597732"/>
            <a:ext cx="419100" cy="209550"/>
          </a:xfrm>
          <a:prstGeom prst="rect">
            <a:avLst/>
          </a:prstGeom>
        </p:spPr>
      </p:pic>
    </p:spTree>
    <p:extLst>
      <p:ext uri="{BB962C8B-B14F-4D97-AF65-F5344CB8AC3E}">
        <p14:creationId xmlns:p14="http://schemas.microsoft.com/office/powerpoint/2010/main" val="79698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3650850"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7663212" y="270777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5.5 </a:t>
            </a:r>
          </a:p>
          <a:p>
            <a:r>
              <a:rPr lang="en-US" sz="1100" dirty="0" err="1"/>
              <a:t>rhs</a:t>
            </a:r>
            <a:r>
              <a:rPr lang="en-US" sz="1100" dirty="0"/>
              <a:t>=</a:t>
            </a:r>
            <a:r>
              <a:rPr lang="en-US" sz="1100" b="0" i="0" dirty="0">
                <a:solidFill>
                  <a:srgbClr val="202124"/>
                </a:solidFill>
                <a:effectLst/>
                <a:latin typeface="arial" panose="020B0604020202020204" pitchFamily="34" charset="0"/>
              </a:rPr>
              <a:t> 5.5</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3958305"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6393564"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6393564"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7550405"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6381481"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5224640"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3955164"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 </a:t>
            </a:r>
          </a:p>
          <a:p>
            <a:r>
              <a:rPr lang="en-US" sz="1100" dirty="0" err="1"/>
              <a:t>rhs</a:t>
            </a:r>
            <a:r>
              <a:rPr lang="en-US" sz="1100" dirty="0"/>
              <a:t>=</a:t>
            </a:r>
            <a:r>
              <a:rPr lang="en-US" sz="1100" b="0" i="0" dirty="0">
                <a:solidFill>
                  <a:srgbClr val="202124"/>
                </a:solidFill>
                <a:effectLst/>
                <a:latin typeface="arial" panose="020B0604020202020204" pitchFamily="34" charset="0"/>
              </a:rPr>
              <a:t> 3</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3939149" y="2727389"/>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5129587"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2.5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5174364"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1.5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8807931"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10092534"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10092534"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5264405"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3.5 </a:t>
            </a:r>
          </a:p>
          <a:p>
            <a:r>
              <a:rPr lang="en-US" sz="1100" dirty="0" err="1"/>
              <a:t>rhs</a:t>
            </a:r>
            <a:r>
              <a:rPr lang="en-US" sz="1100" dirty="0"/>
              <a:t>=</a:t>
            </a:r>
            <a:r>
              <a:rPr lang="en-US" sz="1100" b="0" i="0" dirty="0">
                <a:solidFill>
                  <a:srgbClr val="202124"/>
                </a:solidFill>
                <a:effectLst/>
                <a:latin typeface="arial" panose="020B0604020202020204" pitchFamily="34" charset="0"/>
              </a:rPr>
              <a:t> 3.5</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7639007"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5 </a:t>
            </a:r>
          </a:p>
          <a:p>
            <a:r>
              <a:rPr lang="en-US" sz="1100" dirty="0" err="1"/>
              <a:t>rhs</a:t>
            </a:r>
            <a:r>
              <a:rPr lang="en-US" sz="1100" dirty="0"/>
              <a:t>=</a:t>
            </a:r>
            <a:r>
              <a:rPr lang="en-US" sz="1100" b="0" i="0" dirty="0">
                <a:solidFill>
                  <a:srgbClr val="202124"/>
                </a:solidFill>
                <a:effectLst/>
                <a:latin typeface="arial" panose="020B0604020202020204" pitchFamily="34" charset="0"/>
              </a:rPr>
              <a:t> 5</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8921518"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8</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7715451"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6343288"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4 </a:t>
            </a:r>
          </a:p>
          <a:p>
            <a:r>
              <a:rPr lang="en-US" sz="1100" dirty="0" err="1"/>
              <a:t>rhs</a:t>
            </a:r>
            <a:r>
              <a:rPr lang="en-US" sz="1100" dirty="0"/>
              <a:t>=</a:t>
            </a:r>
            <a:r>
              <a:rPr lang="en-US" sz="1100" b="0" i="0" dirty="0">
                <a:solidFill>
                  <a:srgbClr val="202124"/>
                </a:solidFill>
                <a:effectLst/>
                <a:latin typeface="arial" panose="020B0604020202020204" pitchFamily="34" charset="0"/>
              </a:rPr>
              <a:t> 4</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3929000"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10092534"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7 </a:t>
            </a:r>
          </a:p>
          <a:p>
            <a:r>
              <a:rPr lang="en-US" sz="1100" dirty="0" err="1"/>
              <a:t>rhs</a:t>
            </a:r>
            <a:r>
              <a:rPr lang="en-US" sz="1100" dirty="0"/>
              <a:t>=</a:t>
            </a:r>
            <a:r>
              <a:rPr lang="en-US" sz="1100" b="0" i="0" dirty="0">
                <a:solidFill>
                  <a:srgbClr val="202124"/>
                </a:solidFill>
                <a:effectLst/>
                <a:latin typeface="arial" panose="020B0604020202020204" pitchFamily="34" charset="0"/>
              </a:rPr>
              <a:t> 7</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8795848"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 </a:t>
            </a:r>
          </a:p>
          <a:p>
            <a:r>
              <a:rPr lang="en-US" sz="1100" dirty="0" err="1"/>
              <a:t>rhs</a:t>
            </a:r>
            <a:r>
              <a:rPr lang="en-US" sz="1100" dirty="0"/>
              <a:t>=</a:t>
            </a:r>
            <a:r>
              <a:rPr lang="en-US" sz="1100" b="0" i="0" dirty="0">
                <a:solidFill>
                  <a:srgbClr val="202124"/>
                </a:solidFill>
                <a:effectLst/>
                <a:latin typeface="arial" panose="020B0604020202020204" pitchFamily="34" charset="0"/>
              </a:rPr>
              <a:t> 6</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10074903"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7.5</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8807931"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6.5 </a:t>
            </a:r>
          </a:p>
          <a:p>
            <a:r>
              <a:rPr lang="en-US" sz="1100" dirty="0" err="1"/>
              <a:t>rhs</a:t>
            </a:r>
            <a:r>
              <a:rPr lang="en-US" sz="1100" dirty="0"/>
              <a:t>=</a:t>
            </a:r>
            <a:r>
              <a:rPr lang="en-US" sz="1100" b="0" i="0" dirty="0">
                <a:solidFill>
                  <a:srgbClr val="202124"/>
                </a:solidFill>
                <a:effectLst/>
                <a:latin typeface="arial" panose="020B0604020202020204" pitchFamily="34" charset="0"/>
              </a:rPr>
              <a:t> 6.5</a:t>
            </a:r>
            <a:endParaRPr lang="en-US" sz="1100" dirty="0"/>
          </a:p>
        </p:txBody>
      </p:sp>
      <p:pic>
        <p:nvPicPr>
          <p:cNvPr id="31" name="Picture 30">
            <a:extLst>
              <a:ext uri="{FF2B5EF4-FFF2-40B4-BE49-F238E27FC236}">
                <a16:creationId xmlns:a16="http://schemas.microsoft.com/office/drawing/2014/main" id="{E5D678FA-04EE-4BAF-A323-70264208DCCE}"/>
              </a:ext>
            </a:extLst>
          </p:cNvPr>
          <p:cNvPicPr>
            <a:picLocks noChangeAspect="1"/>
          </p:cNvPicPr>
          <p:nvPr/>
        </p:nvPicPr>
        <p:blipFill>
          <a:blip r:embed="rId3"/>
          <a:stretch>
            <a:fillRect/>
          </a:stretch>
        </p:blipFill>
        <p:spPr>
          <a:xfrm>
            <a:off x="7340145" y="3431238"/>
            <a:ext cx="1228725" cy="1276350"/>
          </a:xfrm>
          <a:prstGeom prst="rect">
            <a:avLst/>
          </a:prstGeom>
        </p:spPr>
      </p:pic>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5E4E15DD-0F2B-4A13-8789-3D7C49EDB12A}"/>
                  </a:ext>
                </a:extLst>
              </p14:cNvPr>
              <p14:cNvContentPartPr/>
              <p14:nvPr/>
            </p14:nvContentPartPr>
            <p14:xfrm>
              <a:off x="9797556" y="2224618"/>
              <a:ext cx="1207440" cy="1227240"/>
            </p14:xfrm>
          </p:contentPart>
        </mc:Choice>
        <mc:Fallback xmlns="">
          <p:pic>
            <p:nvPicPr>
              <p:cNvPr id="36" name="Ink 35">
                <a:extLst>
                  <a:ext uri="{FF2B5EF4-FFF2-40B4-BE49-F238E27FC236}">
                    <a16:creationId xmlns:a16="http://schemas.microsoft.com/office/drawing/2014/main" id="{5E4E15DD-0F2B-4A13-8789-3D7C49EDB12A}"/>
                  </a:ext>
                </a:extLst>
              </p:cNvPr>
              <p:cNvPicPr/>
              <p:nvPr/>
            </p:nvPicPr>
            <p:blipFill>
              <a:blip r:embed="rId5"/>
              <a:stretch>
                <a:fillRect/>
              </a:stretch>
            </p:blipFill>
            <p:spPr>
              <a:xfrm>
                <a:off x="9788556" y="2215615"/>
                <a:ext cx="1225080" cy="1244885"/>
              </a:xfrm>
              <a:prstGeom prst="rect">
                <a:avLst/>
              </a:prstGeom>
            </p:spPr>
          </p:pic>
        </mc:Fallback>
      </mc:AlternateContent>
      <p:pic>
        <p:nvPicPr>
          <p:cNvPr id="28" name="Picture 27">
            <a:extLst>
              <a:ext uri="{FF2B5EF4-FFF2-40B4-BE49-F238E27FC236}">
                <a16:creationId xmlns:a16="http://schemas.microsoft.com/office/drawing/2014/main" id="{941BD20C-5174-4F64-93D4-4BF3CCFFD431}"/>
              </a:ext>
            </a:extLst>
          </p:cNvPr>
          <p:cNvPicPr>
            <a:picLocks noChangeAspect="1"/>
          </p:cNvPicPr>
          <p:nvPr/>
        </p:nvPicPr>
        <p:blipFill>
          <a:blip r:embed="rId6"/>
          <a:stretch>
            <a:fillRect/>
          </a:stretch>
        </p:blipFill>
        <p:spPr>
          <a:xfrm>
            <a:off x="9744214" y="4659749"/>
            <a:ext cx="1247775" cy="1238250"/>
          </a:xfrm>
          <a:prstGeom prst="rect">
            <a:avLst/>
          </a:prstGeom>
        </p:spPr>
      </p:pic>
      <p:pic>
        <p:nvPicPr>
          <p:cNvPr id="29" name="Picture 28">
            <a:extLst>
              <a:ext uri="{FF2B5EF4-FFF2-40B4-BE49-F238E27FC236}">
                <a16:creationId xmlns:a16="http://schemas.microsoft.com/office/drawing/2014/main" id="{A87D1BF0-AA89-441F-BA52-FF6840403653}"/>
              </a:ext>
            </a:extLst>
          </p:cNvPr>
          <p:cNvPicPr>
            <a:picLocks noChangeAspect="1"/>
          </p:cNvPicPr>
          <p:nvPr/>
        </p:nvPicPr>
        <p:blipFill>
          <a:blip r:embed="rId7"/>
          <a:stretch>
            <a:fillRect/>
          </a:stretch>
        </p:blipFill>
        <p:spPr>
          <a:xfrm>
            <a:off x="9772626" y="2204825"/>
            <a:ext cx="1257300" cy="1266825"/>
          </a:xfrm>
          <a:prstGeom prst="rect">
            <a:avLst/>
          </a:prstGeom>
        </p:spPr>
      </p:pic>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1622E50B-2EA9-468B-9CDF-29BD05EFCE7C}"/>
                  </a:ext>
                </a:extLst>
              </p14:cNvPr>
              <p14:cNvContentPartPr/>
              <p14:nvPr/>
            </p14:nvContentPartPr>
            <p14:xfrm>
              <a:off x="9809616" y="2234514"/>
              <a:ext cx="1207440" cy="1227240"/>
            </p14:xfrm>
          </p:contentPart>
        </mc:Choice>
        <mc:Fallback xmlns="">
          <p:pic>
            <p:nvPicPr>
              <p:cNvPr id="37" name="Ink 36">
                <a:extLst>
                  <a:ext uri="{FF2B5EF4-FFF2-40B4-BE49-F238E27FC236}">
                    <a16:creationId xmlns:a16="http://schemas.microsoft.com/office/drawing/2014/main" id="{1622E50B-2EA9-468B-9CDF-29BD05EFCE7C}"/>
                  </a:ext>
                </a:extLst>
              </p:cNvPr>
              <p:cNvPicPr/>
              <p:nvPr/>
            </p:nvPicPr>
            <p:blipFill>
              <a:blip r:embed="rId5"/>
              <a:stretch>
                <a:fillRect/>
              </a:stretch>
            </p:blipFill>
            <p:spPr>
              <a:xfrm>
                <a:off x="9800616" y="2225511"/>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995273B3-5F65-4F92-B40E-DEC85DEC1EF1}"/>
                  </a:ext>
                </a:extLst>
              </p14:cNvPr>
              <p14:cNvContentPartPr/>
              <p14:nvPr/>
            </p14:nvContentPartPr>
            <p14:xfrm>
              <a:off x="4877783" y="3429000"/>
              <a:ext cx="1207440" cy="1227240"/>
            </p14:xfrm>
          </p:contentPart>
        </mc:Choice>
        <mc:Fallback xmlns="">
          <p:pic>
            <p:nvPicPr>
              <p:cNvPr id="34" name="Ink 33">
                <a:extLst>
                  <a:ext uri="{FF2B5EF4-FFF2-40B4-BE49-F238E27FC236}">
                    <a16:creationId xmlns:a16="http://schemas.microsoft.com/office/drawing/2014/main" id="{995273B3-5F65-4F92-B40E-DEC85DEC1EF1}"/>
                  </a:ext>
                </a:extLst>
              </p:cNvPr>
              <p:cNvPicPr/>
              <p:nvPr/>
            </p:nvPicPr>
            <p:blipFill>
              <a:blip r:embed="rId5"/>
              <a:stretch>
                <a:fillRect/>
              </a:stretch>
            </p:blipFill>
            <p:spPr>
              <a:xfrm>
                <a:off x="4868783" y="3419997"/>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A3C6A741-E0BE-4787-B5C7-3DA39E8A4CDD}"/>
                  </a:ext>
                </a:extLst>
              </p14:cNvPr>
              <p14:cNvContentPartPr/>
              <p14:nvPr/>
            </p14:nvContentPartPr>
            <p14:xfrm>
              <a:off x="4916811" y="2224617"/>
              <a:ext cx="1207440" cy="1227240"/>
            </p14:xfrm>
          </p:contentPart>
        </mc:Choice>
        <mc:Fallback xmlns="">
          <p:pic>
            <p:nvPicPr>
              <p:cNvPr id="35" name="Ink 34">
                <a:extLst>
                  <a:ext uri="{FF2B5EF4-FFF2-40B4-BE49-F238E27FC236}">
                    <a16:creationId xmlns:a16="http://schemas.microsoft.com/office/drawing/2014/main" id="{A3C6A741-E0BE-4787-B5C7-3DA39E8A4CDD}"/>
                  </a:ext>
                </a:extLst>
              </p:cNvPr>
              <p:cNvPicPr/>
              <p:nvPr/>
            </p:nvPicPr>
            <p:blipFill>
              <a:blip r:embed="rId5"/>
              <a:stretch>
                <a:fillRect/>
              </a:stretch>
            </p:blipFill>
            <p:spPr>
              <a:xfrm>
                <a:off x="4907811" y="2215614"/>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9" name="Ink 38">
                <a:extLst>
                  <a:ext uri="{FF2B5EF4-FFF2-40B4-BE49-F238E27FC236}">
                    <a16:creationId xmlns:a16="http://schemas.microsoft.com/office/drawing/2014/main" id="{83CF8159-763C-4166-987E-2C217DA3A3BA}"/>
                  </a:ext>
                </a:extLst>
              </p14:cNvPr>
              <p14:cNvContentPartPr/>
              <p14:nvPr/>
            </p14:nvContentPartPr>
            <p14:xfrm>
              <a:off x="6124555" y="986700"/>
              <a:ext cx="1207440" cy="1227240"/>
            </p14:xfrm>
          </p:contentPart>
        </mc:Choice>
        <mc:Fallback xmlns="">
          <p:pic>
            <p:nvPicPr>
              <p:cNvPr id="39" name="Ink 38">
                <a:extLst>
                  <a:ext uri="{FF2B5EF4-FFF2-40B4-BE49-F238E27FC236}">
                    <a16:creationId xmlns:a16="http://schemas.microsoft.com/office/drawing/2014/main" id="{83CF8159-763C-4166-987E-2C217DA3A3BA}"/>
                  </a:ext>
                </a:extLst>
              </p:cNvPr>
              <p:cNvPicPr/>
              <p:nvPr/>
            </p:nvPicPr>
            <p:blipFill>
              <a:blip r:embed="rId5"/>
              <a:stretch>
                <a:fillRect/>
              </a:stretch>
            </p:blipFill>
            <p:spPr>
              <a:xfrm>
                <a:off x="6115555" y="977697"/>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8D9F9115-24FA-4115-81F5-BC8BB5132371}"/>
                  </a:ext>
                </a:extLst>
              </p14:cNvPr>
              <p14:cNvContentPartPr/>
              <p14:nvPr/>
            </p14:nvContentPartPr>
            <p14:xfrm>
              <a:off x="7319743" y="2199013"/>
              <a:ext cx="1207440" cy="1227240"/>
            </p14:xfrm>
          </p:contentPart>
        </mc:Choice>
        <mc:Fallback xmlns="">
          <p:pic>
            <p:nvPicPr>
              <p:cNvPr id="40" name="Ink 39">
                <a:extLst>
                  <a:ext uri="{FF2B5EF4-FFF2-40B4-BE49-F238E27FC236}">
                    <a16:creationId xmlns:a16="http://schemas.microsoft.com/office/drawing/2014/main" id="{8D9F9115-24FA-4115-81F5-BC8BB5132371}"/>
                  </a:ext>
                </a:extLst>
              </p:cNvPr>
              <p:cNvPicPr/>
              <p:nvPr/>
            </p:nvPicPr>
            <p:blipFill>
              <a:blip r:embed="rId5"/>
              <a:stretch>
                <a:fillRect/>
              </a:stretch>
            </p:blipFill>
            <p:spPr>
              <a:xfrm>
                <a:off x="7310743" y="2190010"/>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1" name="Ink 40">
                <a:extLst>
                  <a:ext uri="{FF2B5EF4-FFF2-40B4-BE49-F238E27FC236}">
                    <a16:creationId xmlns:a16="http://schemas.microsoft.com/office/drawing/2014/main" id="{91053342-CA6D-47C9-9BF6-F7E97D643575}"/>
                  </a:ext>
                </a:extLst>
              </p14:cNvPr>
              <p14:cNvContentPartPr/>
              <p14:nvPr/>
            </p14:nvContentPartPr>
            <p14:xfrm>
              <a:off x="8559156" y="2234514"/>
              <a:ext cx="1207440" cy="1227240"/>
            </p14:xfrm>
          </p:contentPart>
        </mc:Choice>
        <mc:Fallback xmlns="">
          <p:pic>
            <p:nvPicPr>
              <p:cNvPr id="41" name="Ink 40">
                <a:extLst>
                  <a:ext uri="{FF2B5EF4-FFF2-40B4-BE49-F238E27FC236}">
                    <a16:creationId xmlns:a16="http://schemas.microsoft.com/office/drawing/2014/main" id="{91053342-CA6D-47C9-9BF6-F7E97D643575}"/>
                  </a:ext>
                </a:extLst>
              </p:cNvPr>
              <p:cNvPicPr/>
              <p:nvPr/>
            </p:nvPicPr>
            <p:blipFill>
              <a:blip r:embed="rId5"/>
              <a:stretch>
                <a:fillRect/>
              </a:stretch>
            </p:blipFill>
            <p:spPr>
              <a:xfrm>
                <a:off x="8550156" y="2225511"/>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E319F94A-9A46-4A7A-8442-7D7178716EF4}"/>
                  </a:ext>
                </a:extLst>
              </p14:cNvPr>
              <p14:cNvContentPartPr/>
              <p14:nvPr/>
            </p14:nvContentPartPr>
            <p14:xfrm>
              <a:off x="3684338" y="4618494"/>
              <a:ext cx="1207440" cy="1227240"/>
            </p14:xfrm>
          </p:contentPart>
        </mc:Choice>
        <mc:Fallback xmlns="">
          <p:pic>
            <p:nvPicPr>
              <p:cNvPr id="42" name="Ink 41">
                <a:extLst>
                  <a:ext uri="{FF2B5EF4-FFF2-40B4-BE49-F238E27FC236}">
                    <a16:creationId xmlns:a16="http://schemas.microsoft.com/office/drawing/2014/main" id="{E319F94A-9A46-4A7A-8442-7D7178716EF4}"/>
                  </a:ext>
                </a:extLst>
              </p:cNvPr>
              <p:cNvPicPr/>
              <p:nvPr/>
            </p:nvPicPr>
            <p:blipFill>
              <a:blip r:embed="rId5"/>
              <a:stretch>
                <a:fillRect/>
              </a:stretch>
            </p:blipFill>
            <p:spPr>
              <a:xfrm>
                <a:off x="3675338" y="4609491"/>
                <a:ext cx="1225080" cy="1244885"/>
              </a:xfrm>
              <a:prstGeom prst="rect">
                <a:avLst/>
              </a:prstGeom>
            </p:spPr>
          </p:pic>
        </mc:Fallback>
      </mc:AlternateContent>
      <p:sp>
        <p:nvSpPr>
          <p:cNvPr id="2" name="Arrow: Right 1">
            <a:extLst>
              <a:ext uri="{FF2B5EF4-FFF2-40B4-BE49-F238E27FC236}">
                <a16:creationId xmlns:a16="http://schemas.microsoft.com/office/drawing/2014/main" id="{76B1214A-B518-427F-9504-761DEE1692DB}"/>
              </a:ext>
            </a:extLst>
          </p:cNvPr>
          <p:cNvSpPr/>
          <p:nvPr/>
        </p:nvSpPr>
        <p:spPr>
          <a:xfrm rot="18253737">
            <a:off x="3475559" y="5154420"/>
            <a:ext cx="1314436" cy="235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72E8F8B0-4104-45E9-81A7-4BBFE78337A4}"/>
              </a:ext>
            </a:extLst>
          </p:cNvPr>
          <p:cNvSpPr/>
          <p:nvPr/>
        </p:nvSpPr>
        <p:spPr>
          <a:xfrm rot="18072306">
            <a:off x="4372417" y="3893281"/>
            <a:ext cx="1112589" cy="229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9798F35-F11C-4A80-ADB2-059A2CC090B6}"/>
              </a:ext>
            </a:extLst>
          </p:cNvPr>
          <p:cNvSpPr/>
          <p:nvPr/>
        </p:nvSpPr>
        <p:spPr>
          <a:xfrm>
            <a:off x="6217977" y="2100444"/>
            <a:ext cx="937430" cy="183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98D1D5B-7DAA-4559-A378-A5D6559FAF79}"/>
              </a:ext>
            </a:extLst>
          </p:cNvPr>
          <p:cNvSpPr/>
          <p:nvPr/>
        </p:nvSpPr>
        <p:spPr>
          <a:xfrm>
            <a:off x="3582187" y="5737107"/>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E40FD1F-1870-4C8F-9637-D3EBA488EAF6}"/>
              </a:ext>
            </a:extLst>
          </p:cNvPr>
          <p:cNvSpPr/>
          <p:nvPr/>
        </p:nvSpPr>
        <p:spPr>
          <a:xfrm>
            <a:off x="4735870" y="4480667"/>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5A95C85-69DB-4000-A73D-F9179824D477}"/>
              </a:ext>
            </a:extLst>
          </p:cNvPr>
          <p:cNvSpPr/>
          <p:nvPr/>
        </p:nvSpPr>
        <p:spPr>
          <a:xfrm>
            <a:off x="4769002" y="3231424"/>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692598-52D8-448E-B9E8-962958B03FC1}"/>
              </a:ext>
            </a:extLst>
          </p:cNvPr>
          <p:cNvSpPr/>
          <p:nvPr/>
        </p:nvSpPr>
        <p:spPr>
          <a:xfrm>
            <a:off x="6053168" y="2025036"/>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C57F996-6AD0-4F37-9F1F-4250CF2FB32A}"/>
              </a:ext>
            </a:extLst>
          </p:cNvPr>
          <p:cNvSpPr/>
          <p:nvPr/>
        </p:nvSpPr>
        <p:spPr>
          <a:xfrm>
            <a:off x="7229151" y="3210810"/>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4C3DD0F-E8B8-4A82-84C3-3D1521883B55}"/>
              </a:ext>
            </a:extLst>
          </p:cNvPr>
          <p:cNvSpPr/>
          <p:nvPr/>
        </p:nvSpPr>
        <p:spPr>
          <a:xfrm>
            <a:off x="8477853" y="3306916"/>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69980F2-C031-4782-95A9-D7F8F3F011A9}"/>
              </a:ext>
            </a:extLst>
          </p:cNvPr>
          <p:cNvSpPr/>
          <p:nvPr/>
        </p:nvSpPr>
        <p:spPr>
          <a:xfrm>
            <a:off x="9718599" y="3297035"/>
            <a:ext cx="290120" cy="267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CF663FCF-E9DC-4931-BAA1-61821F01B072}"/>
              </a:ext>
            </a:extLst>
          </p:cNvPr>
          <p:cNvPicPr>
            <a:picLocks noChangeAspect="1"/>
          </p:cNvPicPr>
          <p:nvPr/>
        </p:nvPicPr>
        <p:blipFill>
          <a:blip r:embed="rId15"/>
          <a:stretch>
            <a:fillRect/>
          </a:stretch>
        </p:blipFill>
        <p:spPr>
          <a:xfrm>
            <a:off x="9681234" y="4593074"/>
            <a:ext cx="1390650" cy="1371600"/>
          </a:xfrm>
          <a:prstGeom prst="rect">
            <a:avLst/>
          </a:prstGeom>
        </p:spPr>
      </p:pic>
      <p:pic>
        <p:nvPicPr>
          <p:cNvPr id="53" name="Picture 52">
            <a:extLst>
              <a:ext uri="{FF2B5EF4-FFF2-40B4-BE49-F238E27FC236}">
                <a16:creationId xmlns:a16="http://schemas.microsoft.com/office/drawing/2014/main" id="{13A6ED41-94B1-462C-81F3-B82D7FF3E6B3}"/>
              </a:ext>
            </a:extLst>
          </p:cNvPr>
          <p:cNvPicPr>
            <a:picLocks noChangeAspect="1"/>
          </p:cNvPicPr>
          <p:nvPr/>
        </p:nvPicPr>
        <p:blipFill>
          <a:blip r:embed="rId16"/>
          <a:stretch>
            <a:fillRect/>
          </a:stretch>
        </p:blipFill>
        <p:spPr>
          <a:xfrm>
            <a:off x="3923675" y="4992527"/>
            <a:ext cx="409575" cy="238125"/>
          </a:xfrm>
          <a:prstGeom prst="rect">
            <a:avLst/>
          </a:prstGeom>
        </p:spPr>
      </p:pic>
      <p:pic>
        <p:nvPicPr>
          <p:cNvPr id="56" name="Picture 55">
            <a:extLst>
              <a:ext uri="{FF2B5EF4-FFF2-40B4-BE49-F238E27FC236}">
                <a16:creationId xmlns:a16="http://schemas.microsoft.com/office/drawing/2014/main" id="{0340682D-ECF5-4D29-9B20-EB8B6E14EA92}"/>
              </a:ext>
            </a:extLst>
          </p:cNvPr>
          <p:cNvPicPr>
            <a:picLocks noChangeAspect="1"/>
          </p:cNvPicPr>
          <p:nvPr/>
        </p:nvPicPr>
        <p:blipFill>
          <a:blip r:embed="rId17"/>
          <a:stretch>
            <a:fillRect/>
          </a:stretch>
        </p:blipFill>
        <p:spPr>
          <a:xfrm>
            <a:off x="9993867" y="2597732"/>
            <a:ext cx="419100" cy="209550"/>
          </a:xfrm>
          <a:prstGeom prst="rect">
            <a:avLst/>
          </a:prstGeom>
        </p:spPr>
      </p:pic>
      <p:sp>
        <p:nvSpPr>
          <p:cNvPr id="57" name="Oval 56">
            <a:extLst>
              <a:ext uri="{FF2B5EF4-FFF2-40B4-BE49-F238E27FC236}">
                <a16:creationId xmlns:a16="http://schemas.microsoft.com/office/drawing/2014/main" id="{36C37CCE-845A-4EE2-903D-3AB1A812082F}"/>
              </a:ext>
            </a:extLst>
          </p:cNvPr>
          <p:cNvSpPr/>
          <p:nvPr/>
        </p:nvSpPr>
        <p:spPr>
          <a:xfrm>
            <a:off x="7120368" y="2053288"/>
            <a:ext cx="290120" cy="26776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C1DF2EB-15F6-4E33-9434-281B69AB6ED7}"/>
              </a:ext>
            </a:extLst>
          </p:cNvPr>
          <p:cNvSpPr/>
          <p:nvPr/>
        </p:nvSpPr>
        <p:spPr>
          <a:xfrm>
            <a:off x="5196953" y="3297035"/>
            <a:ext cx="290120" cy="26776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F2A5C196-4C33-4727-86A7-2DA5F99B5ED3}"/>
              </a:ext>
            </a:extLst>
          </p:cNvPr>
          <p:cNvSpPr/>
          <p:nvPr/>
        </p:nvSpPr>
        <p:spPr>
          <a:xfrm rot="18120292">
            <a:off x="5129768" y="2658908"/>
            <a:ext cx="1222495" cy="246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3E5191ED-C141-4D83-B649-2071272EF602}"/>
              </a:ext>
            </a:extLst>
          </p:cNvPr>
          <p:cNvSpPr/>
          <p:nvPr/>
        </p:nvSpPr>
        <p:spPr>
          <a:xfrm rot="1673474">
            <a:off x="7381496" y="2404044"/>
            <a:ext cx="1084503" cy="197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8E69015-3325-4BA8-8EFA-F9C1A5B72757}"/>
              </a:ext>
            </a:extLst>
          </p:cNvPr>
          <p:cNvSpPr/>
          <p:nvPr/>
        </p:nvSpPr>
        <p:spPr>
          <a:xfrm>
            <a:off x="8374807" y="2677524"/>
            <a:ext cx="290120" cy="26776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28B58140-0758-49E0-9F8A-A95C9C526E83}"/>
              </a:ext>
            </a:extLst>
          </p:cNvPr>
          <p:cNvSpPr/>
          <p:nvPr/>
        </p:nvSpPr>
        <p:spPr>
          <a:xfrm rot="1563267">
            <a:off x="8596799" y="3042727"/>
            <a:ext cx="1186322" cy="20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8D5CCBC-F145-41A7-809B-4777A0743B00}"/>
              </a:ext>
            </a:extLst>
          </p:cNvPr>
          <p:cNvSpPr/>
          <p:nvPr/>
        </p:nvSpPr>
        <p:spPr>
          <a:xfrm>
            <a:off x="3562355" y="2068400"/>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DD9F094-6EEA-452E-BCE4-A0123BCD182A}"/>
              </a:ext>
            </a:extLst>
          </p:cNvPr>
          <p:cNvSpPr/>
          <p:nvPr/>
        </p:nvSpPr>
        <p:spPr>
          <a:xfrm>
            <a:off x="9536769" y="4464852"/>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5504C5B-1432-4121-9AC3-34716D7DB645}"/>
              </a:ext>
            </a:extLst>
          </p:cNvPr>
          <p:cNvSpPr/>
          <p:nvPr/>
        </p:nvSpPr>
        <p:spPr>
          <a:xfrm>
            <a:off x="9572461" y="5757920"/>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DABE3EA-037D-43A8-9511-B64AC9963B5A}"/>
              </a:ext>
            </a:extLst>
          </p:cNvPr>
          <p:cNvSpPr/>
          <p:nvPr/>
        </p:nvSpPr>
        <p:spPr>
          <a:xfrm>
            <a:off x="8414096" y="5674385"/>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8B9149B-4DE9-4502-A6F2-0C3F2FD2CA14}"/>
              </a:ext>
            </a:extLst>
          </p:cNvPr>
          <p:cNvSpPr/>
          <p:nvPr/>
        </p:nvSpPr>
        <p:spPr>
          <a:xfrm>
            <a:off x="7215592" y="5730796"/>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F983975-13D3-4A45-91CF-AA1476FAC15B}"/>
              </a:ext>
            </a:extLst>
          </p:cNvPr>
          <p:cNvSpPr/>
          <p:nvPr/>
        </p:nvSpPr>
        <p:spPr>
          <a:xfrm>
            <a:off x="5948454" y="5708095"/>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ADC0F34-A63F-49B6-B4BF-728021776DE8}"/>
              </a:ext>
            </a:extLst>
          </p:cNvPr>
          <p:cNvSpPr/>
          <p:nvPr/>
        </p:nvSpPr>
        <p:spPr>
          <a:xfrm>
            <a:off x="5929439" y="4480940"/>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D21153D-42AD-4E2A-99AA-75C082CD7E6B}"/>
              </a:ext>
            </a:extLst>
          </p:cNvPr>
          <p:cNvSpPr/>
          <p:nvPr/>
        </p:nvSpPr>
        <p:spPr>
          <a:xfrm>
            <a:off x="7156483" y="4510751"/>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131C5D5-D96C-45D0-9530-D5BECAA3B3C7}"/>
              </a:ext>
            </a:extLst>
          </p:cNvPr>
          <p:cNvSpPr/>
          <p:nvPr/>
        </p:nvSpPr>
        <p:spPr>
          <a:xfrm>
            <a:off x="8414096" y="4568461"/>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253C96B-0B15-43F2-A2D4-22DD320AB78F}"/>
              </a:ext>
            </a:extLst>
          </p:cNvPr>
          <p:cNvSpPr/>
          <p:nvPr/>
        </p:nvSpPr>
        <p:spPr>
          <a:xfrm>
            <a:off x="4722987" y="5663817"/>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253ADBB-62DF-43E9-BF2B-F5546557CA58}"/>
              </a:ext>
            </a:extLst>
          </p:cNvPr>
          <p:cNvSpPr/>
          <p:nvPr/>
        </p:nvSpPr>
        <p:spPr>
          <a:xfrm>
            <a:off x="9627566" y="2046862"/>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B2EF437-F72E-4478-BEF5-B052FFC5CB73}"/>
              </a:ext>
            </a:extLst>
          </p:cNvPr>
          <p:cNvSpPr/>
          <p:nvPr/>
        </p:nvSpPr>
        <p:spPr>
          <a:xfrm>
            <a:off x="8379642" y="2104266"/>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9863222-1E2A-4040-BB29-40989624E9C2}"/>
              </a:ext>
            </a:extLst>
          </p:cNvPr>
          <p:cNvSpPr/>
          <p:nvPr/>
        </p:nvSpPr>
        <p:spPr>
          <a:xfrm>
            <a:off x="4765721" y="2133390"/>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F429EED1-72DE-45BF-B959-0EC0186A3ED6}"/>
              </a:ext>
            </a:extLst>
          </p:cNvPr>
          <p:cNvSpPr/>
          <p:nvPr/>
        </p:nvSpPr>
        <p:spPr>
          <a:xfrm>
            <a:off x="3565162" y="3297035"/>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ABA4248F-8692-4EF5-A49E-ACAA2595BE4C}"/>
              </a:ext>
            </a:extLst>
          </p:cNvPr>
          <p:cNvSpPr/>
          <p:nvPr/>
        </p:nvSpPr>
        <p:spPr>
          <a:xfrm>
            <a:off x="3517364" y="4495689"/>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B771795-5E75-4B7B-AFE4-A397625F0E4A}"/>
              </a:ext>
            </a:extLst>
          </p:cNvPr>
          <p:cNvSpPr/>
          <p:nvPr/>
        </p:nvSpPr>
        <p:spPr>
          <a:xfrm>
            <a:off x="4416450" y="4480939"/>
            <a:ext cx="290120" cy="26776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2C8622E-F07B-4594-851F-DEB5D2B61E7C}"/>
              </a:ext>
            </a:extLst>
          </p:cNvPr>
          <p:cNvSpPr/>
          <p:nvPr/>
        </p:nvSpPr>
        <p:spPr>
          <a:xfrm>
            <a:off x="5893151" y="3274787"/>
            <a:ext cx="290120" cy="2677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D0290B-2779-4BE9-8AA5-C41147DDC324}"/>
              </a:ext>
            </a:extLst>
          </p:cNvPr>
          <p:cNvSpPr txBox="1"/>
          <p:nvPr/>
        </p:nvSpPr>
        <p:spPr>
          <a:xfrm>
            <a:off x="565608" y="1265994"/>
            <a:ext cx="2553122" cy="2031325"/>
          </a:xfrm>
          <a:prstGeom prst="rect">
            <a:avLst/>
          </a:prstGeom>
          <a:noFill/>
        </p:spPr>
        <p:txBody>
          <a:bodyPr wrap="square" rtlCol="0">
            <a:spAutoFit/>
          </a:bodyPr>
          <a:lstStyle/>
          <a:p>
            <a:r>
              <a:rPr lang="en-US" b="1" dirty="0"/>
              <a:t>Field D* </a:t>
            </a:r>
          </a:p>
          <a:p>
            <a:r>
              <a:rPr lang="en-US" dirty="0"/>
              <a:t>As seen here this algorithm makes the interpolation between the two neighboring vertices(identified with a red arc).</a:t>
            </a:r>
          </a:p>
        </p:txBody>
      </p:sp>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68" name="Ink 167">
                <a:extLst>
                  <a:ext uri="{FF2B5EF4-FFF2-40B4-BE49-F238E27FC236}">
                    <a16:creationId xmlns:a16="http://schemas.microsoft.com/office/drawing/2014/main" id="{37B6002C-9FA8-4E1D-BF47-EBC12E690BA1}"/>
                  </a:ext>
                </a:extLst>
              </p14:cNvPr>
              <p14:cNvContentPartPr/>
              <p14:nvPr/>
            </p14:nvContentPartPr>
            <p14:xfrm>
              <a:off x="3723113" y="4287452"/>
              <a:ext cx="1143720" cy="190080"/>
            </p14:xfrm>
          </p:contentPart>
        </mc:Choice>
        <mc:Fallback xmlns="">
          <p:pic>
            <p:nvPicPr>
              <p:cNvPr id="168" name="Ink 167">
                <a:extLst>
                  <a:ext uri="{FF2B5EF4-FFF2-40B4-BE49-F238E27FC236}">
                    <a16:creationId xmlns:a16="http://schemas.microsoft.com/office/drawing/2014/main" id="{37B6002C-9FA8-4E1D-BF47-EBC12E690BA1}"/>
                  </a:ext>
                </a:extLst>
              </p:cNvPr>
              <p:cNvPicPr/>
              <p:nvPr/>
            </p:nvPicPr>
            <p:blipFill>
              <a:blip r:embed="rId19"/>
              <a:stretch>
                <a:fillRect/>
              </a:stretch>
            </p:blipFill>
            <p:spPr>
              <a:xfrm>
                <a:off x="3660113" y="3909812"/>
                <a:ext cx="1269360" cy="945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69" name="Ink 168">
                <a:extLst>
                  <a:ext uri="{FF2B5EF4-FFF2-40B4-BE49-F238E27FC236}">
                    <a16:creationId xmlns:a16="http://schemas.microsoft.com/office/drawing/2014/main" id="{5F96B6CF-E82F-4193-A0AF-8F8CE949E74E}"/>
                  </a:ext>
                </a:extLst>
              </p14:cNvPr>
              <p14:cNvContentPartPr/>
              <p14:nvPr/>
            </p14:nvContentPartPr>
            <p14:xfrm>
              <a:off x="4843073" y="3431012"/>
              <a:ext cx="1176120" cy="340920"/>
            </p14:xfrm>
          </p:contentPart>
        </mc:Choice>
        <mc:Fallback xmlns="">
          <p:pic>
            <p:nvPicPr>
              <p:cNvPr id="169" name="Ink 168">
                <a:extLst>
                  <a:ext uri="{FF2B5EF4-FFF2-40B4-BE49-F238E27FC236}">
                    <a16:creationId xmlns:a16="http://schemas.microsoft.com/office/drawing/2014/main" id="{5F96B6CF-E82F-4193-A0AF-8F8CE949E74E}"/>
                  </a:ext>
                </a:extLst>
              </p:cNvPr>
              <p:cNvPicPr/>
              <p:nvPr/>
            </p:nvPicPr>
            <p:blipFill>
              <a:blip r:embed="rId21"/>
              <a:stretch>
                <a:fillRect/>
              </a:stretch>
            </p:blipFill>
            <p:spPr>
              <a:xfrm>
                <a:off x="4780433" y="3053372"/>
                <a:ext cx="1301760" cy="1096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70" name="Ink 169">
                <a:extLst>
                  <a:ext uri="{FF2B5EF4-FFF2-40B4-BE49-F238E27FC236}">
                    <a16:creationId xmlns:a16="http://schemas.microsoft.com/office/drawing/2014/main" id="{995E8E4D-5964-4775-973F-A0C1F3CCD11C}"/>
                  </a:ext>
                </a:extLst>
              </p14:cNvPr>
              <p14:cNvContentPartPr/>
              <p14:nvPr/>
            </p14:nvContentPartPr>
            <p14:xfrm>
              <a:off x="3704393" y="4288532"/>
              <a:ext cx="1178640" cy="189000"/>
            </p14:xfrm>
          </p:contentPart>
        </mc:Choice>
        <mc:Fallback xmlns="">
          <p:pic>
            <p:nvPicPr>
              <p:cNvPr id="170" name="Ink 169">
                <a:extLst>
                  <a:ext uri="{FF2B5EF4-FFF2-40B4-BE49-F238E27FC236}">
                    <a16:creationId xmlns:a16="http://schemas.microsoft.com/office/drawing/2014/main" id="{995E8E4D-5964-4775-973F-A0C1F3CCD11C}"/>
                  </a:ext>
                </a:extLst>
              </p:cNvPr>
              <p:cNvPicPr/>
              <p:nvPr/>
            </p:nvPicPr>
            <p:blipFill>
              <a:blip r:embed="rId23"/>
              <a:stretch>
                <a:fillRect/>
              </a:stretch>
            </p:blipFill>
            <p:spPr>
              <a:xfrm>
                <a:off x="3641393" y="3910532"/>
                <a:ext cx="1304280" cy="944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72" name="Ink 171">
                <a:extLst>
                  <a:ext uri="{FF2B5EF4-FFF2-40B4-BE49-F238E27FC236}">
                    <a16:creationId xmlns:a16="http://schemas.microsoft.com/office/drawing/2014/main" id="{B7B32947-EF6A-4E36-A2EE-A50972F1BA38}"/>
                  </a:ext>
                </a:extLst>
              </p14:cNvPr>
              <p14:cNvContentPartPr/>
              <p14:nvPr/>
            </p14:nvContentPartPr>
            <p14:xfrm>
              <a:off x="8593553" y="2291612"/>
              <a:ext cx="316440" cy="1022040"/>
            </p14:xfrm>
          </p:contentPart>
        </mc:Choice>
        <mc:Fallback xmlns="">
          <p:pic>
            <p:nvPicPr>
              <p:cNvPr id="172" name="Ink 171">
                <a:extLst>
                  <a:ext uri="{FF2B5EF4-FFF2-40B4-BE49-F238E27FC236}">
                    <a16:creationId xmlns:a16="http://schemas.microsoft.com/office/drawing/2014/main" id="{B7B32947-EF6A-4E36-A2EE-A50972F1BA38}"/>
                  </a:ext>
                </a:extLst>
              </p:cNvPr>
              <p:cNvPicPr/>
              <p:nvPr/>
            </p:nvPicPr>
            <p:blipFill>
              <a:blip r:embed="rId27"/>
              <a:stretch>
                <a:fillRect/>
              </a:stretch>
            </p:blipFill>
            <p:spPr>
              <a:xfrm>
                <a:off x="8530913" y="1913972"/>
                <a:ext cx="442080" cy="1777680"/>
              </a:xfrm>
              <a:prstGeom prst="rect">
                <a:avLst/>
              </a:prstGeom>
            </p:spPr>
          </p:pic>
        </mc:Fallback>
      </mc:AlternateContent>
      <p:grpSp>
        <p:nvGrpSpPr>
          <p:cNvPr id="178" name="Group 177">
            <a:extLst>
              <a:ext uri="{FF2B5EF4-FFF2-40B4-BE49-F238E27FC236}">
                <a16:creationId xmlns:a16="http://schemas.microsoft.com/office/drawing/2014/main" id="{8B9EE626-18A5-4480-BF48-91D72A3AFE32}"/>
              </a:ext>
            </a:extLst>
          </p:cNvPr>
          <p:cNvGrpSpPr/>
          <p:nvPr/>
        </p:nvGrpSpPr>
        <p:grpSpPr>
          <a:xfrm>
            <a:off x="1300673" y="2148692"/>
            <a:ext cx="141480" cy="443520"/>
            <a:chOff x="1300673" y="2148692"/>
            <a:chExt cx="141480" cy="44352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74" name="Ink 173">
                  <a:extLst>
                    <a:ext uri="{FF2B5EF4-FFF2-40B4-BE49-F238E27FC236}">
                      <a16:creationId xmlns:a16="http://schemas.microsoft.com/office/drawing/2014/main" id="{F7B577D2-BF33-465A-937B-D1AC20B8518D}"/>
                    </a:ext>
                  </a:extLst>
                </p14:cNvPr>
                <p14:cNvContentPartPr/>
                <p14:nvPr/>
              </p14:nvContentPartPr>
              <p14:xfrm>
                <a:off x="1347473" y="2563772"/>
                <a:ext cx="360" cy="360"/>
              </p14:xfrm>
            </p:contentPart>
          </mc:Choice>
          <mc:Fallback xmlns="">
            <p:pic>
              <p:nvPicPr>
                <p:cNvPr id="174" name="Ink 173">
                  <a:extLst>
                    <a:ext uri="{FF2B5EF4-FFF2-40B4-BE49-F238E27FC236}">
                      <a16:creationId xmlns:a16="http://schemas.microsoft.com/office/drawing/2014/main" id="{F7B577D2-BF33-465A-937B-D1AC20B8518D}"/>
                    </a:ext>
                  </a:extLst>
                </p:cNvPr>
                <p:cNvPicPr/>
                <p:nvPr/>
              </p:nvPicPr>
              <p:blipFill>
                <a:blip r:embed="rId31"/>
                <a:stretch>
                  <a:fillRect/>
                </a:stretch>
              </p:blipFill>
              <p:spPr>
                <a:xfrm>
                  <a:off x="1284833" y="2186132"/>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5" name="Ink 174">
                  <a:extLst>
                    <a:ext uri="{FF2B5EF4-FFF2-40B4-BE49-F238E27FC236}">
                      <a16:creationId xmlns:a16="http://schemas.microsoft.com/office/drawing/2014/main" id="{7724F240-9F60-4AFC-8200-253ED1DE4668}"/>
                    </a:ext>
                  </a:extLst>
                </p14:cNvPr>
                <p14:cNvContentPartPr/>
                <p14:nvPr/>
              </p14:nvContentPartPr>
              <p14:xfrm>
                <a:off x="1441793" y="2591852"/>
                <a:ext cx="360" cy="360"/>
              </p14:xfrm>
            </p:contentPart>
          </mc:Choice>
          <mc:Fallback xmlns="">
            <p:pic>
              <p:nvPicPr>
                <p:cNvPr id="175" name="Ink 174">
                  <a:extLst>
                    <a:ext uri="{FF2B5EF4-FFF2-40B4-BE49-F238E27FC236}">
                      <a16:creationId xmlns:a16="http://schemas.microsoft.com/office/drawing/2014/main" id="{7724F240-9F60-4AFC-8200-253ED1DE4668}"/>
                    </a:ext>
                  </a:extLst>
                </p:cNvPr>
                <p:cNvPicPr/>
                <p:nvPr/>
              </p:nvPicPr>
              <p:blipFill>
                <a:blip r:embed="rId33"/>
                <a:stretch>
                  <a:fillRect/>
                </a:stretch>
              </p:blipFill>
              <p:spPr>
                <a:xfrm>
                  <a:off x="1379153" y="2214212"/>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76" name="Ink 175">
                  <a:extLst>
                    <a:ext uri="{FF2B5EF4-FFF2-40B4-BE49-F238E27FC236}">
                      <a16:creationId xmlns:a16="http://schemas.microsoft.com/office/drawing/2014/main" id="{4FBCCF9D-7028-4737-9BB8-4C17C5829C5A}"/>
                    </a:ext>
                  </a:extLst>
                </p14:cNvPr>
                <p14:cNvContentPartPr/>
                <p14:nvPr/>
              </p14:nvContentPartPr>
              <p14:xfrm>
                <a:off x="1300673" y="2192252"/>
                <a:ext cx="360" cy="3960"/>
              </p14:xfrm>
            </p:contentPart>
          </mc:Choice>
          <mc:Fallback xmlns="">
            <p:pic>
              <p:nvPicPr>
                <p:cNvPr id="176" name="Ink 175">
                  <a:extLst>
                    <a:ext uri="{FF2B5EF4-FFF2-40B4-BE49-F238E27FC236}">
                      <a16:creationId xmlns:a16="http://schemas.microsoft.com/office/drawing/2014/main" id="{4FBCCF9D-7028-4737-9BB8-4C17C5829C5A}"/>
                    </a:ext>
                  </a:extLst>
                </p:cNvPr>
                <p:cNvPicPr/>
                <p:nvPr/>
              </p:nvPicPr>
              <p:blipFill>
                <a:blip r:embed="rId35"/>
                <a:stretch>
                  <a:fillRect/>
                </a:stretch>
              </p:blipFill>
              <p:spPr>
                <a:xfrm>
                  <a:off x="1238033" y="1814612"/>
                  <a:ext cx="126000" cy="75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77" name="Ink 176">
                  <a:extLst>
                    <a:ext uri="{FF2B5EF4-FFF2-40B4-BE49-F238E27FC236}">
                      <a16:creationId xmlns:a16="http://schemas.microsoft.com/office/drawing/2014/main" id="{4804A04A-E00D-4C55-A5D3-5C11F79D393D}"/>
                    </a:ext>
                  </a:extLst>
                </p14:cNvPr>
                <p14:cNvContentPartPr/>
                <p14:nvPr/>
              </p14:nvContentPartPr>
              <p14:xfrm>
                <a:off x="1300673" y="2148692"/>
                <a:ext cx="360" cy="360"/>
              </p14:xfrm>
            </p:contentPart>
          </mc:Choice>
          <mc:Fallback xmlns="">
            <p:pic>
              <p:nvPicPr>
                <p:cNvPr id="177" name="Ink 176">
                  <a:extLst>
                    <a:ext uri="{FF2B5EF4-FFF2-40B4-BE49-F238E27FC236}">
                      <a16:creationId xmlns:a16="http://schemas.microsoft.com/office/drawing/2014/main" id="{4804A04A-E00D-4C55-A5D3-5C11F79D393D}"/>
                    </a:ext>
                  </a:extLst>
                </p:cNvPr>
                <p:cNvPicPr/>
                <p:nvPr/>
              </p:nvPicPr>
              <p:blipFill>
                <a:blip r:embed="rId37"/>
                <a:stretch>
                  <a:fillRect/>
                </a:stretch>
              </p:blipFill>
              <p:spPr>
                <a:xfrm>
                  <a:off x="1238033" y="1771052"/>
                  <a:ext cx="126000" cy="756000"/>
                </a:xfrm>
                <a:prstGeom prst="rect">
                  <a:avLst/>
                </a:prstGeom>
              </p:spPr>
            </p:pic>
          </mc:Fallback>
        </mc:AlternateContent>
      </p:grpSp>
      <p:sp>
        <p:nvSpPr>
          <p:cNvPr id="180" name="TextBox 179">
            <a:extLst>
              <a:ext uri="{FF2B5EF4-FFF2-40B4-BE49-F238E27FC236}">
                <a16:creationId xmlns:a16="http://schemas.microsoft.com/office/drawing/2014/main" id="{6C6AFC91-272E-4EC8-ABB5-8296D1149FE1}"/>
              </a:ext>
            </a:extLst>
          </p:cNvPr>
          <p:cNvSpPr txBox="1"/>
          <p:nvPr/>
        </p:nvSpPr>
        <p:spPr>
          <a:xfrm>
            <a:off x="519021" y="3608316"/>
            <a:ext cx="2311633" cy="1200329"/>
          </a:xfrm>
          <a:prstGeom prst="rect">
            <a:avLst/>
          </a:prstGeom>
          <a:noFill/>
        </p:spPr>
        <p:txBody>
          <a:bodyPr wrap="square" rtlCol="0">
            <a:spAutoFit/>
          </a:bodyPr>
          <a:lstStyle/>
          <a:p>
            <a:r>
              <a:rPr lang="en-US" dirty="0"/>
              <a:t>And in this way we have found a shorter and a faster path for the planning task.</a:t>
            </a:r>
          </a:p>
        </p:txBody>
      </p:sp>
    </p:spTree>
    <p:extLst>
      <p:ext uri="{BB962C8B-B14F-4D97-AF65-F5344CB8AC3E}">
        <p14:creationId xmlns:p14="http://schemas.microsoft.com/office/powerpoint/2010/main" val="356183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139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 name="TextBox 1">
            <a:extLst>
              <a:ext uri="{FF2B5EF4-FFF2-40B4-BE49-F238E27FC236}">
                <a16:creationId xmlns:a16="http://schemas.microsoft.com/office/drawing/2014/main" id="{A5ECDCB2-615D-44AA-87A2-209FBEF64FF6}"/>
              </a:ext>
            </a:extLst>
          </p:cNvPr>
          <p:cNvSpPr txBox="1"/>
          <p:nvPr/>
        </p:nvSpPr>
        <p:spPr>
          <a:xfrm>
            <a:off x="226243" y="1265994"/>
            <a:ext cx="1958065" cy="2862322"/>
          </a:xfrm>
          <a:prstGeom prst="rect">
            <a:avLst/>
          </a:prstGeom>
          <a:noFill/>
        </p:spPr>
        <p:txBody>
          <a:bodyPr wrap="square" rtlCol="0">
            <a:spAutoFit/>
          </a:bodyPr>
          <a:lstStyle/>
          <a:p>
            <a:r>
              <a:rPr lang="en-US" dirty="0"/>
              <a:t>We initialize the goal with the cost=0 and for all other cells initialize with cost infinity for the moment and then as algorithm proceeds the costs will update</a:t>
            </a:r>
          </a:p>
        </p:txBody>
      </p:sp>
      <p:pic>
        <p:nvPicPr>
          <p:cNvPr id="28" name="Picture 27">
            <a:extLst>
              <a:ext uri="{FF2B5EF4-FFF2-40B4-BE49-F238E27FC236}">
                <a16:creationId xmlns:a16="http://schemas.microsoft.com/office/drawing/2014/main" id="{936ECC2A-2A96-4500-ADF7-A7D30173C032}"/>
              </a:ext>
            </a:extLst>
          </p:cNvPr>
          <p:cNvPicPr>
            <a:picLocks noChangeAspect="1"/>
          </p:cNvPicPr>
          <p:nvPr/>
        </p:nvPicPr>
        <p:blipFill>
          <a:blip r:embed="rId3"/>
          <a:stretch>
            <a:fillRect/>
          </a:stretch>
        </p:blipFill>
        <p:spPr>
          <a:xfrm>
            <a:off x="6086379" y="3431238"/>
            <a:ext cx="1228725" cy="1276350"/>
          </a:xfrm>
          <a:prstGeom prst="rect">
            <a:avLst/>
          </a:prstGeom>
        </p:spPr>
      </p:pic>
      <p:pic>
        <p:nvPicPr>
          <p:cNvPr id="30" name="Picture 29">
            <a:extLst>
              <a:ext uri="{FF2B5EF4-FFF2-40B4-BE49-F238E27FC236}">
                <a16:creationId xmlns:a16="http://schemas.microsoft.com/office/drawing/2014/main" id="{20208F55-F64A-4680-9327-D8F191FA5942}"/>
              </a:ext>
            </a:extLst>
          </p:cNvPr>
          <p:cNvPicPr>
            <a:picLocks noChangeAspect="1"/>
          </p:cNvPicPr>
          <p:nvPr/>
        </p:nvPicPr>
        <p:blipFill>
          <a:blip r:embed="rId4"/>
          <a:stretch>
            <a:fillRect/>
          </a:stretch>
        </p:blipFill>
        <p:spPr>
          <a:xfrm>
            <a:off x="2669909" y="4992527"/>
            <a:ext cx="409575" cy="238125"/>
          </a:xfrm>
          <a:prstGeom prst="rect">
            <a:avLst/>
          </a:prstGeom>
        </p:spPr>
      </p:pic>
      <p:pic>
        <p:nvPicPr>
          <p:cNvPr id="32" name="Picture 31">
            <a:extLst>
              <a:ext uri="{FF2B5EF4-FFF2-40B4-BE49-F238E27FC236}">
                <a16:creationId xmlns:a16="http://schemas.microsoft.com/office/drawing/2014/main" id="{E2075259-C5EC-42E8-B325-DBF0B0EE6B2D}"/>
              </a:ext>
            </a:extLst>
          </p:cNvPr>
          <p:cNvPicPr>
            <a:picLocks noChangeAspect="1"/>
          </p:cNvPicPr>
          <p:nvPr/>
        </p:nvPicPr>
        <p:blipFill>
          <a:blip r:embed="rId5"/>
          <a:stretch>
            <a:fillRect/>
          </a:stretch>
        </p:blipFill>
        <p:spPr>
          <a:xfrm>
            <a:off x="8740101" y="2597732"/>
            <a:ext cx="419100" cy="209550"/>
          </a:xfrm>
          <a:prstGeom prst="rect">
            <a:avLst/>
          </a:prstGeom>
        </p:spPr>
      </p:pic>
      <p:pic>
        <p:nvPicPr>
          <p:cNvPr id="40" name="Picture 39">
            <a:extLst>
              <a:ext uri="{FF2B5EF4-FFF2-40B4-BE49-F238E27FC236}">
                <a16:creationId xmlns:a16="http://schemas.microsoft.com/office/drawing/2014/main" id="{9B969333-9B4A-4F51-9412-C576A195BBC4}"/>
              </a:ext>
            </a:extLst>
          </p:cNvPr>
          <p:cNvPicPr>
            <a:picLocks noChangeAspect="1"/>
          </p:cNvPicPr>
          <p:nvPr/>
        </p:nvPicPr>
        <p:blipFill>
          <a:blip r:embed="rId6"/>
          <a:stretch>
            <a:fillRect/>
          </a:stretch>
        </p:blipFill>
        <p:spPr>
          <a:xfrm>
            <a:off x="10481822" y="2087957"/>
            <a:ext cx="1057275" cy="3000375"/>
          </a:xfrm>
          <a:prstGeom prst="rect">
            <a:avLst/>
          </a:prstGeom>
        </p:spPr>
      </p:pic>
      <p:pic>
        <p:nvPicPr>
          <p:cNvPr id="41" name="Picture 40">
            <a:extLst>
              <a:ext uri="{FF2B5EF4-FFF2-40B4-BE49-F238E27FC236}">
                <a16:creationId xmlns:a16="http://schemas.microsoft.com/office/drawing/2014/main" id="{41B30862-40AE-452D-B848-C2CEAB554D6C}"/>
              </a:ext>
            </a:extLst>
          </p:cNvPr>
          <p:cNvPicPr>
            <a:picLocks noChangeAspect="1"/>
          </p:cNvPicPr>
          <p:nvPr/>
        </p:nvPicPr>
        <p:blipFill>
          <a:blip r:embed="rId7"/>
          <a:stretch>
            <a:fillRect/>
          </a:stretch>
        </p:blipFill>
        <p:spPr>
          <a:xfrm>
            <a:off x="10517300" y="3076970"/>
            <a:ext cx="971549" cy="992443"/>
          </a:xfrm>
          <a:prstGeom prst="rect">
            <a:avLst/>
          </a:prstGeom>
        </p:spPr>
      </p:pic>
      <p:sp>
        <p:nvSpPr>
          <p:cNvPr id="42" name="TextBox 41">
            <a:extLst>
              <a:ext uri="{FF2B5EF4-FFF2-40B4-BE49-F238E27FC236}">
                <a16:creationId xmlns:a16="http://schemas.microsoft.com/office/drawing/2014/main" id="{B65F1E69-26B6-4343-9816-E38394DE5C61}"/>
              </a:ext>
            </a:extLst>
          </p:cNvPr>
          <p:cNvSpPr txBox="1"/>
          <p:nvPr/>
        </p:nvSpPr>
        <p:spPr>
          <a:xfrm>
            <a:off x="10517301" y="3300756"/>
            <a:ext cx="971548" cy="738664"/>
          </a:xfrm>
          <a:prstGeom prst="rect">
            <a:avLst/>
          </a:prstGeom>
          <a:noFill/>
        </p:spPr>
        <p:txBody>
          <a:bodyPr wrap="square" rtlCol="0">
            <a:spAutoFit/>
          </a:bodyPr>
          <a:lstStyle/>
          <a:p>
            <a:r>
              <a:rPr lang="en-US" sz="1400" dirty="0"/>
              <a:t>Cells on the open list</a:t>
            </a:r>
          </a:p>
        </p:txBody>
      </p:sp>
      <p:sp>
        <p:nvSpPr>
          <p:cNvPr id="43" name="TextBox 42">
            <a:extLst>
              <a:ext uri="{FF2B5EF4-FFF2-40B4-BE49-F238E27FC236}">
                <a16:creationId xmlns:a16="http://schemas.microsoft.com/office/drawing/2014/main" id="{408F5D65-7A5C-4B34-92C6-C1494296431C}"/>
              </a:ext>
            </a:extLst>
          </p:cNvPr>
          <p:cNvSpPr txBox="1"/>
          <p:nvPr/>
        </p:nvSpPr>
        <p:spPr>
          <a:xfrm>
            <a:off x="10718276" y="2384981"/>
            <a:ext cx="669486" cy="369332"/>
          </a:xfrm>
          <a:prstGeom prst="rect">
            <a:avLst/>
          </a:prstGeom>
          <a:noFill/>
        </p:spPr>
        <p:txBody>
          <a:bodyPr wrap="square" rtlCol="0">
            <a:spAutoFit/>
          </a:bodyPr>
          <a:lstStyle/>
          <a:p>
            <a:r>
              <a:rPr lang="en-US" dirty="0"/>
              <a:t>Free</a:t>
            </a:r>
          </a:p>
        </p:txBody>
      </p:sp>
      <mc:AlternateContent xmlns:mc="http://schemas.openxmlformats.org/markup-compatibility/2006" xmlns:p14="http://schemas.microsoft.com/office/powerpoint/2010/main">
        <mc:Choice Requires="p14">
          <p:contentPart p14:bwMode="auto" r:id="rId8">
            <p14:nvContentPartPr>
              <p14:cNvPr id="44" name="Ink 43">
                <a:extLst>
                  <a:ext uri="{FF2B5EF4-FFF2-40B4-BE49-F238E27FC236}">
                    <a16:creationId xmlns:a16="http://schemas.microsoft.com/office/drawing/2014/main" id="{8AD016A2-95FD-48DB-A660-68939D473BE2}"/>
                  </a:ext>
                </a:extLst>
              </p14:cNvPr>
              <p14:cNvContentPartPr/>
              <p14:nvPr/>
            </p14:nvContentPartPr>
            <p14:xfrm>
              <a:off x="10528193" y="4146692"/>
              <a:ext cx="944640" cy="859680"/>
            </p14:xfrm>
          </p:contentPart>
        </mc:Choice>
        <mc:Fallback xmlns="">
          <p:pic>
            <p:nvPicPr>
              <p:cNvPr id="44" name="Ink 43">
                <a:extLst>
                  <a:ext uri="{FF2B5EF4-FFF2-40B4-BE49-F238E27FC236}">
                    <a16:creationId xmlns:a16="http://schemas.microsoft.com/office/drawing/2014/main" id="{8AD016A2-95FD-48DB-A660-68939D473BE2}"/>
                  </a:ext>
                </a:extLst>
              </p:cNvPr>
              <p:cNvPicPr/>
              <p:nvPr/>
            </p:nvPicPr>
            <p:blipFill>
              <a:blip r:embed="rId9"/>
              <a:stretch>
                <a:fillRect/>
              </a:stretch>
            </p:blipFill>
            <p:spPr>
              <a:xfrm>
                <a:off x="10474553" y="4038692"/>
                <a:ext cx="1052280" cy="1075320"/>
              </a:xfrm>
              <a:prstGeom prst="rect">
                <a:avLst/>
              </a:prstGeom>
            </p:spPr>
          </p:pic>
        </mc:Fallback>
      </mc:AlternateContent>
      <p:sp>
        <p:nvSpPr>
          <p:cNvPr id="45" name="TextBox 44">
            <a:extLst>
              <a:ext uri="{FF2B5EF4-FFF2-40B4-BE49-F238E27FC236}">
                <a16:creationId xmlns:a16="http://schemas.microsoft.com/office/drawing/2014/main" id="{C1057F93-8819-4C38-A329-5F54E85EF84D}"/>
              </a:ext>
            </a:extLst>
          </p:cNvPr>
          <p:cNvSpPr txBox="1"/>
          <p:nvPr/>
        </p:nvSpPr>
        <p:spPr>
          <a:xfrm>
            <a:off x="10628633" y="4343864"/>
            <a:ext cx="890571" cy="307777"/>
          </a:xfrm>
          <a:prstGeom prst="rect">
            <a:avLst/>
          </a:prstGeom>
          <a:noFill/>
        </p:spPr>
        <p:txBody>
          <a:bodyPr wrap="square" rtlCol="0">
            <a:spAutoFit/>
          </a:bodyPr>
          <a:lstStyle/>
          <a:p>
            <a:r>
              <a:rPr lang="en-US" sz="1400" dirty="0"/>
              <a:t>Obstacle</a:t>
            </a:r>
          </a:p>
        </p:txBody>
      </p:sp>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448BA8BF-0CCC-4B2D-903F-C5684B458A87}"/>
                  </a:ext>
                </a:extLst>
              </p14:cNvPr>
              <p14:cNvContentPartPr/>
              <p14:nvPr/>
            </p14:nvContentPartPr>
            <p14:xfrm>
              <a:off x="2462458" y="4651641"/>
              <a:ext cx="1207440" cy="1227240"/>
            </p14:xfrm>
          </p:contentPart>
        </mc:Choice>
        <mc:Fallback xmlns="">
          <p:pic>
            <p:nvPicPr>
              <p:cNvPr id="46" name="Ink 45">
                <a:extLst>
                  <a:ext uri="{FF2B5EF4-FFF2-40B4-BE49-F238E27FC236}">
                    <a16:creationId xmlns:a16="http://schemas.microsoft.com/office/drawing/2014/main" id="{448BA8BF-0CCC-4B2D-903F-C5684B458A87}"/>
                  </a:ext>
                </a:extLst>
              </p:cNvPr>
              <p:cNvPicPr/>
              <p:nvPr/>
            </p:nvPicPr>
            <p:blipFill>
              <a:blip r:embed="rId11"/>
              <a:stretch>
                <a:fillRect/>
              </a:stretch>
            </p:blipFill>
            <p:spPr>
              <a:xfrm>
                <a:off x="2453458" y="4642638"/>
                <a:ext cx="1225080" cy="124488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E9C842FF-CA92-45A7-AE4B-51FC006F395F}"/>
                  </a:ext>
                </a:extLst>
              </p14:cNvPr>
              <p14:cNvContentPartPr/>
              <p14:nvPr/>
            </p14:nvContentPartPr>
            <p14:xfrm>
              <a:off x="10344142" y="5068087"/>
              <a:ext cx="1207440" cy="1227240"/>
            </p14:xfrm>
          </p:contentPart>
        </mc:Choice>
        <mc:Fallback xmlns="">
          <p:pic>
            <p:nvPicPr>
              <p:cNvPr id="47" name="Ink 46">
                <a:extLst>
                  <a:ext uri="{FF2B5EF4-FFF2-40B4-BE49-F238E27FC236}">
                    <a16:creationId xmlns:a16="http://schemas.microsoft.com/office/drawing/2014/main" id="{E9C842FF-CA92-45A7-AE4B-51FC006F395F}"/>
                  </a:ext>
                </a:extLst>
              </p:cNvPr>
              <p:cNvPicPr/>
              <p:nvPr/>
            </p:nvPicPr>
            <p:blipFill>
              <a:blip r:embed="rId11"/>
              <a:stretch>
                <a:fillRect/>
              </a:stretch>
            </p:blipFill>
            <p:spPr>
              <a:xfrm>
                <a:off x="10335142" y="5059084"/>
                <a:ext cx="1225080" cy="1244885"/>
              </a:xfrm>
              <a:prstGeom prst="rect">
                <a:avLst/>
              </a:prstGeom>
            </p:spPr>
          </p:pic>
        </mc:Fallback>
      </mc:AlternateContent>
      <p:sp>
        <p:nvSpPr>
          <p:cNvPr id="48" name="TextBox 47">
            <a:extLst>
              <a:ext uri="{FF2B5EF4-FFF2-40B4-BE49-F238E27FC236}">
                <a16:creationId xmlns:a16="http://schemas.microsoft.com/office/drawing/2014/main" id="{BDAE16E8-4D83-407E-853B-24A4DA2DC8AD}"/>
              </a:ext>
            </a:extLst>
          </p:cNvPr>
          <p:cNvSpPr txBox="1"/>
          <p:nvPr/>
        </p:nvSpPr>
        <p:spPr>
          <a:xfrm>
            <a:off x="10294493" y="5327033"/>
            <a:ext cx="1373205" cy="830997"/>
          </a:xfrm>
          <a:prstGeom prst="rect">
            <a:avLst/>
          </a:prstGeom>
          <a:noFill/>
        </p:spPr>
        <p:txBody>
          <a:bodyPr wrap="square" rtlCol="0">
            <a:spAutoFit/>
          </a:bodyPr>
          <a:lstStyle/>
          <a:p>
            <a:r>
              <a:rPr lang="en-US" sz="1600" dirty="0"/>
              <a:t>Popped cell that will be expanded</a:t>
            </a:r>
          </a:p>
        </p:txBody>
      </p:sp>
    </p:spTree>
    <p:extLst>
      <p:ext uri="{BB962C8B-B14F-4D97-AF65-F5344CB8AC3E}">
        <p14:creationId xmlns:p14="http://schemas.microsoft.com/office/powerpoint/2010/main" val="36585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CEFBBD1A-C2EC-4B74-88D0-9FBB63F1290B}"/>
                  </a:ext>
                </a:extLst>
              </p14:cNvPr>
              <p14:cNvContentPartPr/>
              <p14:nvPr/>
            </p14:nvContentPartPr>
            <p14:xfrm>
              <a:off x="2439713" y="3505900"/>
              <a:ext cx="1163160" cy="1067040"/>
            </p14:xfrm>
          </p:contentPart>
        </mc:Choice>
        <mc:Fallback xmlns="">
          <p:pic>
            <p:nvPicPr>
              <p:cNvPr id="28" name="Ink 27">
                <a:extLst>
                  <a:ext uri="{FF2B5EF4-FFF2-40B4-BE49-F238E27FC236}">
                    <a16:creationId xmlns:a16="http://schemas.microsoft.com/office/drawing/2014/main" id="{CEFBBD1A-C2EC-4B74-88D0-9FBB63F1290B}"/>
                  </a:ext>
                </a:extLst>
              </p:cNvPr>
              <p:cNvPicPr/>
              <p:nvPr/>
            </p:nvPicPr>
            <p:blipFill>
              <a:blip r:embed="rId4"/>
              <a:stretch>
                <a:fillRect/>
              </a:stretch>
            </p:blipFill>
            <p:spPr>
              <a:xfrm>
                <a:off x="2385713" y="3397900"/>
                <a:ext cx="1270800" cy="1282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FFD696B3-F649-4A86-8E33-DDD9432D821F}"/>
                  </a:ext>
                </a:extLst>
              </p14:cNvPr>
              <p14:cNvContentPartPr/>
              <p14:nvPr/>
            </p14:nvContentPartPr>
            <p14:xfrm>
              <a:off x="3695033" y="4703252"/>
              <a:ext cx="1121760" cy="29880"/>
            </p14:xfrm>
          </p:contentPart>
        </mc:Choice>
        <mc:Fallback xmlns="">
          <p:pic>
            <p:nvPicPr>
              <p:cNvPr id="30" name="Ink 29">
                <a:extLst>
                  <a:ext uri="{FF2B5EF4-FFF2-40B4-BE49-F238E27FC236}">
                    <a16:creationId xmlns:a16="http://schemas.microsoft.com/office/drawing/2014/main" id="{FFD696B3-F649-4A86-8E33-DDD9432D821F}"/>
                  </a:ext>
                </a:extLst>
              </p:cNvPr>
              <p:cNvPicPr/>
              <p:nvPr/>
            </p:nvPicPr>
            <p:blipFill>
              <a:blip r:embed="rId6"/>
              <a:stretch>
                <a:fillRect/>
              </a:stretch>
            </p:blipFill>
            <p:spPr>
              <a:xfrm>
                <a:off x="3641033" y="4595612"/>
                <a:ext cx="12294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2ABD31C1-5472-43DF-A614-579FD212E266}"/>
                  </a:ext>
                </a:extLst>
              </p14:cNvPr>
              <p14:cNvContentPartPr/>
              <p14:nvPr/>
            </p14:nvContentPartPr>
            <p14:xfrm>
              <a:off x="3666593" y="4891892"/>
              <a:ext cx="1144440" cy="48240"/>
            </p14:xfrm>
          </p:contentPart>
        </mc:Choice>
        <mc:Fallback xmlns="">
          <p:pic>
            <p:nvPicPr>
              <p:cNvPr id="31" name="Ink 30">
                <a:extLst>
                  <a:ext uri="{FF2B5EF4-FFF2-40B4-BE49-F238E27FC236}">
                    <a16:creationId xmlns:a16="http://schemas.microsoft.com/office/drawing/2014/main" id="{2ABD31C1-5472-43DF-A614-579FD212E266}"/>
                  </a:ext>
                </a:extLst>
              </p:cNvPr>
              <p:cNvPicPr/>
              <p:nvPr/>
            </p:nvPicPr>
            <p:blipFill>
              <a:blip r:embed="rId8"/>
              <a:stretch>
                <a:fillRect/>
              </a:stretch>
            </p:blipFill>
            <p:spPr>
              <a:xfrm>
                <a:off x="3612593" y="4783892"/>
                <a:ext cx="12520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57CFD5A6-4F3F-49A4-8A7E-DA6FA45F062A}"/>
                  </a:ext>
                </a:extLst>
              </p14:cNvPr>
              <p14:cNvContentPartPr/>
              <p14:nvPr/>
            </p14:nvContentPartPr>
            <p14:xfrm>
              <a:off x="3666593" y="5070092"/>
              <a:ext cx="1207080" cy="39600"/>
            </p14:xfrm>
          </p:contentPart>
        </mc:Choice>
        <mc:Fallback xmlns="">
          <p:pic>
            <p:nvPicPr>
              <p:cNvPr id="32" name="Ink 31">
                <a:extLst>
                  <a:ext uri="{FF2B5EF4-FFF2-40B4-BE49-F238E27FC236}">
                    <a16:creationId xmlns:a16="http://schemas.microsoft.com/office/drawing/2014/main" id="{57CFD5A6-4F3F-49A4-8A7E-DA6FA45F062A}"/>
                  </a:ext>
                </a:extLst>
              </p:cNvPr>
              <p:cNvPicPr/>
              <p:nvPr/>
            </p:nvPicPr>
            <p:blipFill>
              <a:blip r:embed="rId10"/>
              <a:stretch>
                <a:fillRect/>
              </a:stretch>
            </p:blipFill>
            <p:spPr>
              <a:xfrm>
                <a:off x="3612593" y="4962092"/>
                <a:ext cx="1314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24F0AD74-8B7B-4CD9-973F-FD70406C42E8}"/>
                  </a:ext>
                </a:extLst>
              </p14:cNvPr>
              <p14:cNvContentPartPr/>
              <p14:nvPr/>
            </p14:nvContentPartPr>
            <p14:xfrm>
              <a:off x="3666593" y="5211932"/>
              <a:ext cx="1172160" cy="550440"/>
            </p14:xfrm>
          </p:contentPart>
        </mc:Choice>
        <mc:Fallback xmlns="">
          <p:pic>
            <p:nvPicPr>
              <p:cNvPr id="33" name="Ink 32">
                <a:extLst>
                  <a:ext uri="{FF2B5EF4-FFF2-40B4-BE49-F238E27FC236}">
                    <a16:creationId xmlns:a16="http://schemas.microsoft.com/office/drawing/2014/main" id="{24F0AD74-8B7B-4CD9-973F-FD70406C42E8}"/>
                  </a:ext>
                </a:extLst>
              </p:cNvPr>
              <p:cNvPicPr/>
              <p:nvPr/>
            </p:nvPicPr>
            <p:blipFill>
              <a:blip r:embed="rId12"/>
              <a:stretch>
                <a:fillRect/>
              </a:stretch>
            </p:blipFill>
            <p:spPr>
              <a:xfrm>
                <a:off x="3612593" y="5103932"/>
                <a:ext cx="1279800" cy="766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3B49D58C-5DFB-456B-8FF2-A42EC85B132D}"/>
                  </a:ext>
                </a:extLst>
              </p14:cNvPr>
              <p14:cNvContentPartPr/>
              <p14:nvPr/>
            </p14:nvContentPartPr>
            <p14:xfrm>
              <a:off x="3666593" y="3497972"/>
              <a:ext cx="1159200" cy="37800"/>
            </p14:xfrm>
          </p:contentPart>
        </mc:Choice>
        <mc:Fallback xmlns="">
          <p:pic>
            <p:nvPicPr>
              <p:cNvPr id="34" name="Ink 33">
                <a:extLst>
                  <a:ext uri="{FF2B5EF4-FFF2-40B4-BE49-F238E27FC236}">
                    <a16:creationId xmlns:a16="http://schemas.microsoft.com/office/drawing/2014/main" id="{3B49D58C-5DFB-456B-8FF2-A42EC85B132D}"/>
                  </a:ext>
                </a:extLst>
              </p:cNvPr>
              <p:cNvPicPr/>
              <p:nvPr/>
            </p:nvPicPr>
            <p:blipFill>
              <a:blip r:embed="rId14"/>
              <a:stretch>
                <a:fillRect/>
              </a:stretch>
            </p:blipFill>
            <p:spPr>
              <a:xfrm>
                <a:off x="3612593" y="3390332"/>
                <a:ext cx="12668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A2E5DA48-43B9-4821-8E54-4203B41B86D9}"/>
                  </a:ext>
                </a:extLst>
              </p14:cNvPr>
              <p14:cNvContentPartPr/>
              <p14:nvPr/>
            </p14:nvContentPartPr>
            <p14:xfrm>
              <a:off x="3536633" y="3716672"/>
              <a:ext cx="1302120" cy="916560"/>
            </p14:xfrm>
          </p:contentPart>
        </mc:Choice>
        <mc:Fallback xmlns="">
          <p:pic>
            <p:nvPicPr>
              <p:cNvPr id="35" name="Ink 34">
                <a:extLst>
                  <a:ext uri="{FF2B5EF4-FFF2-40B4-BE49-F238E27FC236}">
                    <a16:creationId xmlns:a16="http://schemas.microsoft.com/office/drawing/2014/main" id="{A2E5DA48-43B9-4821-8E54-4203B41B86D9}"/>
                  </a:ext>
                </a:extLst>
              </p:cNvPr>
              <p:cNvPicPr/>
              <p:nvPr/>
            </p:nvPicPr>
            <p:blipFill>
              <a:blip r:embed="rId16"/>
              <a:stretch>
                <a:fillRect/>
              </a:stretch>
            </p:blipFill>
            <p:spPr>
              <a:xfrm>
                <a:off x="3482993" y="3608672"/>
                <a:ext cx="1409760" cy="1132200"/>
              </a:xfrm>
              <a:prstGeom prst="rect">
                <a:avLst/>
              </a:prstGeom>
            </p:spPr>
          </p:pic>
        </mc:Fallback>
      </mc:AlternateContent>
      <p:pic>
        <p:nvPicPr>
          <p:cNvPr id="37" name="Picture 36">
            <a:extLst>
              <a:ext uri="{FF2B5EF4-FFF2-40B4-BE49-F238E27FC236}">
                <a16:creationId xmlns:a16="http://schemas.microsoft.com/office/drawing/2014/main" id="{4255CC4A-0A9E-46B6-B8FE-7DF1A411C4D4}"/>
              </a:ext>
            </a:extLst>
          </p:cNvPr>
          <p:cNvPicPr>
            <a:picLocks noChangeAspect="1"/>
          </p:cNvPicPr>
          <p:nvPr/>
        </p:nvPicPr>
        <p:blipFill>
          <a:blip r:embed="rId17"/>
          <a:stretch>
            <a:fillRect/>
          </a:stretch>
        </p:blipFill>
        <p:spPr>
          <a:xfrm>
            <a:off x="2669909" y="4992527"/>
            <a:ext cx="409575" cy="238125"/>
          </a:xfrm>
          <a:prstGeom prst="rect">
            <a:avLst/>
          </a:prstGeom>
        </p:spPr>
      </p:pic>
      <p:pic>
        <p:nvPicPr>
          <p:cNvPr id="38" name="Picture 37">
            <a:extLst>
              <a:ext uri="{FF2B5EF4-FFF2-40B4-BE49-F238E27FC236}">
                <a16:creationId xmlns:a16="http://schemas.microsoft.com/office/drawing/2014/main" id="{AC8AE587-C083-40CF-99BE-D77A0B4F2E15}"/>
              </a:ext>
            </a:extLst>
          </p:cNvPr>
          <p:cNvPicPr>
            <a:picLocks noChangeAspect="1"/>
          </p:cNvPicPr>
          <p:nvPr/>
        </p:nvPicPr>
        <p:blipFill>
          <a:blip r:embed="rId18"/>
          <a:stretch>
            <a:fillRect/>
          </a:stretch>
        </p:blipFill>
        <p:spPr>
          <a:xfrm>
            <a:off x="8740101" y="2597732"/>
            <a:ext cx="419100" cy="209550"/>
          </a:xfrm>
          <a:prstGeom prst="rect">
            <a:avLst/>
          </a:prstGeom>
        </p:spPr>
      </p:pic>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73443A10-C594-4D1D-9565-D470B1CE4172}"/>
                  </a:ext>
                </a:extLst>
              </p14:cNvPr>
              <p14:cNvContentPartPr/>
              <p14:nvPr/>
            </p14:nvContentPartPr>
            <p14:xfrm>
              <a:off x="2417573" y="4669321"/>
              <a:ext cx="1207440" cy="1227240"/>
            </p14:xfrm>
          </p:contentPart>
        </mc:Choice>
        <mc:Fallback xmlns="">
          <p:pic>
            <p:nvPicPr>
              <p:cNvPr id="39" name="Ink 38">
                <a:extLst>
                  <a:ext uri="{FF2B5EF4-FFF2-40B4-BE49-F238E27FC236}">
                    <a16:creationId xmlns:a16="http://schemas.microsoft.com/office/drawing/2014/main" id="{73443A10-C594-4D1D-9565-D470B1CE4172}"/>
                  </a:ext>
                </a:extLst>
              </p:cNvPr>
              <p:cNvPicPr/>
              <p:nvPr/>
            </p:nvPicPr>
            <p:blipFill>
              <a:blip r:embed="rId14"/>
              <a:stretch>
                <a:fillRect/>
              </a:stretch>
            </p:blipFill>
            <p:spPr>
              <a:xfrm>
                <a:off x="2408573" y="4660318"/>
                <a:ext cx="1225080" cy="1244885"/>
              </a:xfrm>
              <a:prstGeom prst="rect">
                <a:avLst/>
              </a:prstGeom>
            </p:spPr>
          </p:pic>
        </mc:Fallback>
      </mc:AlternateContent>
      <p:pic>
        <p:nvPicPr>
          <p:cNvPr id="40" name="Picture 39">
            <a:extLst>
              <a:ext uri="{FF2B5EF4-FFF2-40B4-BE49-F238E27FC236}">
                <a16:creationId xmlns:a16="http://schemas.microsoft.com/office/drawing/2014/main" id="{F478690C-9C46-4FF1-A812-397916B62159}"/>
              </a:ext>
            </a:extLst>
          </p:cNvPr>
          <p:cNvPicPr>
            <a:picLocks noChangeAspect="1"/>
          </p:cNvPicPr>
          <p:nvPr/>
        </p:nvPicPr>
        <p:blipFill>
          <a:blip r:embed="rId20"/>
          <a:stretch>
            <a:fillRect/>
          </a:stretch>
        </p:blipFill>
        <p:spPr>
          <a:xfrm>
            <a:off x="6086379" y="3431238"/>
            <a:ext cx="1228725" cy="1276350"/>
          </a:xfrm>
          <a:prstGeom prst="rect">
            <a:avLst/>
          </a:prstGeom>
        </p:spPr>
      </p:pic>
    </p:spTree>
    <p:extLst>
      <p:ext uri="{BB962C8B-B14F-4D97-AF65-F5344CB8AC3E}">
        <p14:creationId xmlns:p14="http://schemas.microsoft.com/office/powerpoint/2010/main" val="338741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FFD696B3-F649-4A86-8E33-DDD9432D821F}"/>
                  </a:ext>
                </a:extLst>
              </p14:cNvPr>
              <p14:cNvContentPartPr/>
              <p14:nvPr/>
            </p14:nvContentPartPr>
            <p14:xfrm>
              <a:off x="3695033" y="4703252"/>
              <a:ext cx="1121760" cy="29880"/>
            </p14:xfrm>
          </p:contentPart>
        </mc:Choice>
        <mc:Fallback xmlns="">
          <p:pic>
            <p:nvPicPr>
              <p:cNvPr id="30" name="Ink 29">
                <a:extLst>
                  <a:ext uri="{FF2B5EF4-FFF2-40B4-BE49-F238E27FC236}">
                    <a16:creationId xmlns:a16="http://schemas.microsoft.com/office/drawing/2014/main" id="{FFD696B3-F649-4A86-8E33-DDD9432D821F}"/>
                  </a:ext>
                </a:extLst>
              </p:cNvPr>
              <p:cNvPicPr/>
              <p:nvPr/>
            </p:nvPicPr>
            <p:blipFill>
              <a:blip r:embed="rId4"/>
              <a:stretch>
                <a:fillRect/>
              </a:stretch>
            </p:blipFill>
            <p:spPr>
              <a:xfrm>
                <a:off x="3641033" y="4595612"/>
                <a:ext cx="12294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2ABD31C1-5472-43DF-A614-579FD212E266}"/>
                  </a:ext>
                </a:extLst>
              </p14:cNvPr>
              <p14:cNvContentPartPr/>
              <p14:nvPr/>
            </p14:nvContentPartPr>
            <p14:xfrm>
              <a:off x="3666593" y="4891892"/>
              <a:ext cx="1144440" cy="48240"/>
            </p14:xfrm>
          </p:contentPart>
        </mc:Choice>
        <mc:Fallback xmlns="">
          <p:pic>
            <p:nvPicPr>
              <p:cNvPr id="31" name="Ink 30">
                <a:extLst>
                  <a:ext uri="{FF2B5EF4-FFF2-40B4-BE49-F238E27FC236}">
                    <a16:creationId xmlns:a16="http://schemas.microsoft.com/office/drawing/2014/main" id="{2ABD31C1-5472-43DF-A614-579FD212E266}"/>
                  </a:ext>
                </a:extLst>
              </p:cNvPr>
              <p:cNvPicPr/>
              <p:nvPr/>
            </p:nvPicPr>
            <p:blipFill>
              <a:blip r:embed="rId6"/>
              <a:stretch>
                <a:fillRect/>
              </a:stretch>
            </p:blipFill>
            <p:spPr>
              <a:xfrm>
                <a:off x="3612593" y="4783892"/>
                <a:ext cx="12520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57CFD5A6-4F3F-49A4-8A7E-DA6FA45F062A}"/>
                  </a:ext>
                </a:extLst>
              </p14:cNvPr>
              <p14:cNvContentPartPr/>
              <p14:nvPr/>
            </p14:nvContentPartPr>
            <p14:xfrm>
              <a:off x="3666593" y="5070092"/>
              <a:ext cx="1207080" cy="39600"/>
            </p14:xfrm>
          </p:contentPart>
        </mc:Choice>
        <mc:Fallback xmlns="">
          <p:pic>
            <p:nvPicPr>
              <p:cNvPr id="32" name="Ink 31">
                <a:extLst>
                  <a:ext uri="{FF2B5EF4-FFF2-40B4-BE49-F238E27FC236}">
                    <a16:creationId xmlns:a16="http://schemas.microsoft.com/office/drawing/2014/main" id="{57CFD5A6-4F3F-49A4-8A7E-DA6FA45F062A}"/>
                  </a:ext>
                </a:extLst>
              </p:cNvPr>
              <p:cNvPicPr/>
              <p:nvPr/>
            </p:nvPicPr>
            <p:blipFill>
              <a:blip r:embed="rId8"/>
              <a:stretch>
                <a:fillRect/>
              </a:stretch>
            </p:blipFill>
            <p:spPr>
              <a:xfrm>
                <a:off x="3612593" y="4962092"/>
                <a:ext cx="1314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24F0AD74-8B7B-4CD9-973F-FD70406C42E8}"/>
                  </a:ext>
                </a:extLst>
              </p14:cNvPr>
              <p14:cNvContentPartPr/>
              <p14:nvPr/>
            </p14:nvContentPartPr>
            <p14:xfrm>
              <a:off x="3666593" y="5211932"/>
              <a:ext cx="1172160" cy="550440"/>
            </p14:xfrm>
          </p:contentPart>
        </mc:Choice>
        <mc:Fallback xmlns="">
          <p:pic>
            <p:nvPicPr>
              <p:cNvPr id="33" name="Ink 32">
                <a:extLst>
                  <a:ext uri="{FF2B5EF4-FFF2-40B4-BE49-F238E27FC236}">
                    <a16:creationId xmlns:a16="http://schemas.microsoft.com/office/drawing/2014/main" id="{24F0AD74-8B7B-4CD9-973F-FD70406C42E8}"/>
                  </a:ext>
                </a:extLst>
              </p:cNvPr>
              <p:cNvPicPr/>
              <p:nvPr/>
            </p:nvPicPr>
            <p:blipFill>
              <a:blip r:embed="rId10"/>
              <a:stretch>
                <a:fillRect/>
              </a:stretch>
            </p:blipFill>
            <p:spPr>
              <a:xfrm>
                <a:off x="3612593" y="5103932"/>
                <a:ext cx="1279800" cy="76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662C053F-CF27-4534-9050-2151C8DA6C6C}"/>
                  </a:ext>
                </a:extLst>
              </p14:cNvPr>
              <p14:cNvContentPartPr/>
              <p14:nvPr/>
            </p14:nvContentPartPr>
            <p14:xfrm>
              <a:off x="3666593" y="3468092"/>
              <a:ext cx="1166400" cy="51840"/>
            </p14:xfrm>
          </p:contentPart>
        </mc:Choice>
        <mc:Fallback xmlns="">
          <p:pic>
            <p:nvPicPr>
              <p:cNvPr id="2" name="Ink 1">
                <a:extLst>
                  <a:ext uri="{FF2B5EF4-FFF2-40B4-BE49-F238E27FC236}">
                    <a16:creationId xmlns:a16="http://schemas.microsoft.com/office/drawing/2014/main" id="{662C053F-CF27-4534-9050-2151C8DA6C6C}"/>
                  </a:ext>
                </a:extLst>
              </p:cNvPr>
              <p:cNvPicPr/>
              <p:nvPr/>
            </p:nvPicPr>
            <p:blipFill>
              <a:blip r:embed="rId12"/>
              <a:stretch>
                <a:fillRect/>
              </a:stretch>
            </p:blipFill>
            <p:spPr>
              <a:xfrm>
                <a:off x="3612593" y="3360092"/>
                <a:ext cx="1274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17F38187-9AAC-4FC1-A0A8-EBEC988788CB}"/>
                  </a:ext>
                </a:extLst>
              </p14:cNvPr>
              <p14:cNvContentPartPr/>
              <p14:nvPr/>
            </p14:nvContentPartPr>
            <p14:xfrm>
              <a:off x="3655613" y="3551034"/>
              <a:ext cx="1188360" cy="1001160"/>
            </p14:xfrm>
          </p:contentPart>
        </mc:Choice>
        <mc:Fallback xmlns="">
          <p:pic>
            <p:nvPicPr>
              <p:cNvPr id="29" name="Ink 28">
                <a:extLst>
                  <a:ext uri="{FF2B5EF4-FFF2-40B4-BE49-F238E27FC236}">
                    <a16:creationId xmlns:a16="http://schemas.microsoft.com/office/drawing/2014/main" id="{17F38187-9AAC-4FC1-A0A8-EBEC988788CB}"/>
                  </a:ext>
                </a:extLst>
              </p:cNvPr>
              <p:cNvPicPr/>
              <p:nvPr/>
            </p:nvPicPr>
            <p:blipFill>
              <a:blip r:embed="rId14"/>
              <a:stretch>
                <a:fillRect/>
              </a:stretch>
            </p:blipFill>
            <p:spPr>
              <a:xfrm>
                <a:off x="3601613" y="3443034"/>
                <a:ext cx="1296000" cy="1216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E87F588B-900E-49C2-9466-94371F59C5FD}"/>
                  </a:ext>
                </a:extLst>
              </p14:cNvPr>
              <p14:cNvContentPartPr/>
              <p14:nvPr/>
            </p14:nvContentPartPr>
            <p14:xfrm>
              <a:off x="2371692" y="3429000"/>
              <a:ext cx="1207440" cy="1227240"/>
            </p14:xfrm>
          </p:contentPart>
        </mc:Choice>
        <mc:Fallback xmlns="">
          <p:pic>
            <p:nvPicPr>
              <p:cNvPr id="38" name="Ink 37">
                <a:extLst>
                  <a:ext uri="{FF2B5EF4-FFF2-40B4-BE49-F238E27FC236}">
                    <a16:creationId xmlns:a16="http://schemas.microsoft.com/office/drawing/2014/main" id="{E87F588B-900E-49C2-9466-94371F59C5FD}"/>
                  </a:ext>
                </a:extLst>
              </p:cNvPr>
              <p:cNvPicPr/>
              <p:nvPr/>
            </p:nvPicPr>
            <p:blipFill>
              <a:blip r:embed="rId17"/>
              <a:stretch>
                <a:fillRect/>
              </a:stretch>
            </p:blipFill>
            <p:spPr>
              <a:xfrm>
                <a:off x="2362692" y="3420360"/>
                <a:ext cx="1225080" cy="1244880"/>
              </a:xfrm>
              <a:prstGeom prst="rect">
                <a:avLst/>
              </a:prstGeom>
            </p:spPr>
          </p:pic>
        </mc:Fallback>
      </mc:AlternateContent>
      <p:pic>
        <p:nvPicPr>
          <p:cNvPr id="35" name="Picture 34">
            <a:extLst>
              <a:ext uri="{FF2B5EF4-FFF2-40B4-BE49-F238E27FC236}">
                <a16:creationId xmlns:a16="http://schemas.microsoft.com/office/drawing/2014/main" id="{81ADD32C-1B16-409B-9617-250656F280A1}"/>
              </a:ext>
            </a:extLst>
          </p:cNvPr>
          <p:cNvPicPr>
            <a:picLocks noChangeAspect="1"/>
          </p:cNvPicPr>
          <p:nvPr/>
        </p:nvPicPr>
        <p:blipFill>
          <a:blip r:embed="rId18"/>
          <a:stretch>
            <a:fillRect/>
          </a:stretch>
        </p:blipFill>
        <p:spPr>
          <a:xfrm>
            <a:off x="2669909" y="4992527"/>
            <a:ext cx="409575" cy="238125"/>
          </a:xfrm>
          <a:prstGeom prst="rect">
            <a:avLst/>
          </a:prstGeom>
        </p:spPr>
      </p:pic>
      <p:pic>
        <p:nvPicPr>
          <p:cNvPr id="37" name="Picture 36">
            <a:extLst>
              <a:ext uri="{FF2B5EF4-FFF2-40B4-BE49-F238E27FC236}">
                <a16:creationId xmlns:a16="http://schemas.microsoft.com/office/drawing/2014/main" id="{FC25B87E-D87B-4572-98CE-93A586760677}"/>
              </a:ext>
            </a:extLst>
          </p:cNvPr>
          <p:cNvPicPr>
            <a:picLocks noChangeAspect="1"/>
          </p:cNvPicPr>
          <p:nvPr/>
        </p:nvPicPr>
        <p:blipFill>
          <a:blip r:embed="rId19"/>
          <a:stretch>
            <a:fillRect/>
          </a:stretch>
        </p:blipFill>
        <p:spPr>
          <a:xfrm>
            <a:off x="8740101" y="2597732"/>
            <a:ext cx="419100" cy="209550"/>
          </a:xfrm>
          <a:prstGeom prst="rect">
            <a:avLst/>
          </a:prstGeom>
        </p:spPr>
      </p:pic>
      <p:pic>
        <p:nvPicPr>
          <p:cNvPr id="36" name="Picture 35">
            <a:extLst>
              <a:ext uri="{FF2B5EF4-FFF2-40B4-BE49-F238E27FC236}">
                <a16:creationId xmlns:a16="http://schemas.microsoft.com/office/drawing/2014/main" id="{B1B3ABA4-DBF4-41CA-8638-794532311C8F}"/>
              </a:ext>
            </a:extLst>
          </p:cNvPr>
          <p:cNvPicPr>
            <a:picLocks noChangeAspect="1"/>
          </p:cNvPicPr>
          <p:nvPr/>
        </p:nvPicPr>
        <p:blipFill>
          <a:blip r:embed="rId20"/>
          <a:stretch>
            <a:fillRect/>
          </a:stretch>
        </p:blipFill>
        <p:spPr>
          <a:xfrm>
            <a:off x="6086379" y="3431238"/>
            <a:ext cx="1228725" cy="1276350"/>
          </a:xfrm>
          <a:prstGeom prst="rect">
            <a:avLst/>
          </a:prstGeom>
        </p:spPr>
      </p:pic>
    </p:spTree>
    <p:extLst>
      <p:ext uri="{BB962C8B-B14F-4D97-AF65-F5344CB8AC3E}">
        <p14:creationId xmlns:p14="http://schemas.microsoft.com/office/powerpoint/2010/main" val="409644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FFD696B3-F649-4A86-8E33-DDD9432D821F}"/>
                  </a:ext>
                </a:extLst>
              </p14:cNvPr>
              <p14:cNvContentPartPr/>
              <p14:nvPr/>
            </p14:nvContentPartPr>
            <p14:xfrm>
              <a:off x="3695033" y="4703252"/>
              <a:ext cx="1121760" cy="29880"/>
            </p14:xfrm>
          </p:contentPart>
        </mc:Choice>
        <mc:Fallback xmlns="">
          <p:pic>
            <p:nvPicPr>
              <p:cNvPr id="30" name="Ink 29">
                <a:extLst>
                  <a:ext uri="{FF2B5EF4-FFF2-40B4-BE49-F238E27FC236}">
                    <a16:creationId xmlns:a16="http://schemas.microsoft.com/office/drawing/2014/main" id="{FFD696B3-F649-4A86-8E33-DDD9432D821F}"/>
                  </a:ext>
                </a:extLst>
              </p:cNvPr>
              <p:cNvPicPr/>
              <p:nvPr/>
            </p:nvPicPr>
            <p:blipFill>
              <a:blip r:embed="rId4"/>
              <a:stretch>
                <a:fillRect/>
              </a:stretch>
            </p:blipFill>
            <p:spPr>
              <a:xfrm>
                <a:off x="3641033" y="4595612"/>
                <a:ext cx="12294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2ABD31C1-5472-43DF-A614-579FD212E266}"/>
                  </a:ext>
                </a:extLst>
              </p14:cNvPr>
              <p14:cNvContentPartPr/>
              <p14:nvPr/>
            </p14:nvContentPartPr>
            <p14:xfrm>
              <a:off x="3666593" y="4891892"/>
              <a:ext cx="1144440" cy="48240"/>
            </p14:xfrm>
          </p:contentPart>
        </mc:Choice>
        <mc:Fallback xmlns="">
          <p:pic>
            <p:nvPicPr>
              <p:cNvPr id="31" name="Ink 30">
                <a:extLst>
                  <a:ext uri="{FF2B5EF4-FFF2-40B4-BE49-F238E27FC236}">
                    <a16:creationId xmlns:a16="http://schemas.microsoft.com/office/drawing/2014/main" id="{2ABD31C1-5472-43DF-A614-579FD212E266}"/>
                  </a:ext>
                </a:extLst>
              </p:cNvPr>
              <p:cNvPicPr/>
              <p:nvPr/>
            </p:nvPicPr>
            <p:blipFill>
              <a:blip r:embed="rId6"/>
              <a:stretch>
                <a:fillRect/>
              </a:stretch>
            </p:blipFill>
            <p:spPr>
              <a:xfrm>
                <a:off x="3612593" y="4783892"/>
                <a:ext cx="12520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57CFD5A6-4F3F-49A4-8A7E-DA6FA45F062A}"/>
                  </a:ext>
                </a:extLst>
              </p14:cNvPr>
              <p14:cNvContentPartPr/>
              <p14:nvPr/>
            </p14:nvContentPartPr>
            <p14:xfrm>
              <a:off x="3666593" y="5070092"/>
              <a:ext cx="1207080" cy="39600"/>
            </p14:xfrm>
          </p:contentPart>
        </mc:Choice>
        <mc:Fallback xmlns="">
          <p:pic>
            <p:nvPicPr>
              <p:cNvPr id="32" name="Ink 31">
                <a:extLst>
                  <a:ext uri="{FF2B5EF4-FFF2-40B4-BE49-F238E27FC236}">
                    <a16:creationId xmlns:a16="http://schemas.microsoft.com/office/drawing/2014/main" id="{57CFD5A6-4F3F-49A4-8A7E-DA6FA45F062A}"/>
                  </a:ext>
                </a:extLst>
              </p:cNvPr>
              <p:cNvPicPr/>
              <p:nvPr/>
            </p:nvPicPr>
            <p:blipFill>
              <a:blip r:embed="rId8"/>
              <a:stretch>
                <a:fillRect/>
              </a:stretch>
            </p:blipFill>
            <p:spPr>
              <a:xfrm>
                <a:off x="3612593" y="4962092"/>
                <a:ext cx="1314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24F0AD74-8B7B-4CD9-973F-FD70406C42E8}"/>
                  </a:ext>
                </a:extLst>
              </p14:cNvPr>
              <p14:cNvContentPartPr/>
              <p14:nvPr/>
            </p14:nvContentPartPr>
            <p14:xfrm>
              <a:off x="3666593" y="5211932"/>
              <a:ext cx="1172160" cy="550440"/>
            </p14:xfrm>
          </p:contentPart>
        </mc:Choice>
        <mc:Fallback xmlns="">
          <p:pic>
            <p:nvPicPr>
              <p:cNvPr id="33" name="Ink 32">
                <a:extLst>
                  <a:ext uri="{FF2B5EF4-FFF2-40B4-BE49-F238E27FC236}">
                    <a16:creationId xmlns:a16="http://schemas.microsoft.com/office/drawing/2014/main" id="{24F0AD74-8B7B-4CD9-973F-FD70406C42E8}"/>
                  </a:ext>
                </a:extLst>
              </p:cNvPr>
              <p:cNvPicPr/>
              <p:nvPr/>
            </p:nvPicPr>
            <p:blipFill>
              <a:blip r:embed="rId10"/>
              <a:stretch>
                <a:fillRect/>
              </a:stretch>
            </p:blipFill>
            <p:spPr>
              <a:xfrm>
                <a:off x="3612593" y="5103932"/>
                <a:ext cx="1279800" cy="76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662C053F-CF27-4534-9050-2151C8DA6C6C}"/>
                  </a:ext>
                </a:extLst>
              </p14:cNvPr>
              <p14:cNvContentPartPr/>
              <p14:nvPr/>
            </p14:nvContentPartPr>
            <p14:xfrm>
              <a:off x="3666593" y="3468092"/>
              <a:ext cx="1166400" cy="51840"/>
            </p14:xfrm>
          </p:contentPart>
        </mc:Choice>
        <mc:Fallback xmlns="">
          <p:pic>
            <p:nvPicPr>
              <p:cNvPr id="2" name="Ink 1">
                <a:extLst>
                  <a:ext uri="{FF2B5EF4-FFF2-40B4-BE49-F238E27FC236}">
                    <a16:creationId xmlns:a16="http://schemas.microsoft.com/office/drawing/2014/main" id="{662C053F-CF27-4534-9050-2151C8DA6C6C}"/>
                  </a:ext>
                </a:extLst>
              </p:cNvPr>
              <p:cNvPicPr/>
              <p:nvPr/>
            </p:nvPicPr>
            <p:blipFill>
              <a:blip r:embed="rId12"/>
              <a:stretch>
                <a:fillRect/>
              </a:stretch>
            </p:blipFill>
            <p:spPr>
              <a:xfrm>
                <a:off x="3612593" y="3360092"/>
                <a:ext cx="1274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17F38187-9AAC-4FC1-A0A8-EBEC988788CB}"/>
                  </a:ext>
                </a:extLst>
              </p14:cNvPr>
              <p14:cNvContentPartPr/>
              <p14:nvPr/>
            </p14:nvContentPartPr>
            <p14:xfrm>
              <a:off x="3655613" y="3551034"/>
              <a:ext cx="1188360" cy="1001160"/>
            </p14:xfrm>
          </p:contentPart>
        </mc:Choice>
        <mc:Fallback xmlns="">
          <p:pic>
            <p:nvPicPr>
              <p:cNvPr id="29" name="Ink 28">
                <a:extLst>
                  <a:ext uri="{FF2B5EF4-FFF2-40B4-BE49-F238E27FC236}">
                    <a16:creationId xmlns:a16="http://schemas.microsoft.com/office/drawing/2014/main" id="{17F38187-9AAC-4FC1-A0A8-EBEC988788CB}"/>
                  </a:ext>
                </a:extLst>
              </p:cNvPr>
              <p:cNvPicPr/>
              <p:nvPr/>
            </p:nvPicPr>
            <p:blipFill>
              <a:blip r:embed="rId14"/>
              <a:stretch>
                <a:fillRect/>
              </a:stretch>
            </p:blipFill>
            <p:spPr>
              <a:xfrm>
                <a:off x="3601613" y="3443034"/>
                <a:ext cx="1296000" cy="1216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F348D3AF-2F4A-4B9B-8C50-70A7E16C46BF}"/>
                  </a:ext>
                </a:extLst>
              </p14:cNvPr>
              <p14:cNvContentPartPr/>
              <p14:nvPr/>
            </p14:nvContentPartPr>
            <p14:xfrm>
              <a:off x="2425673" y="2252732"/>
              <a:ext cx="1183320" cy="1086840"/>
            </p14:xfrm>
          </p:contentPart>
        </mc:Choice>
        <mc:Fallback xmlns="">
          <p:pic>
            <p:nvPicPr>
              <p:cNvPr id="28" name="Ink 27">
                <a:extLst>
                  <a:ext uri="{FF2B5EF4-FFF2-40B4-BE49-F238E27FC236}">
                    <a16:creationId xmlns:a16="http://schemas.microsoft.com/office/drawing/2014/main" id="{F348D3AF-2F4A-4B9B-8C50-70A7E16C46BF}"/>
                  </a:ext>
                </a:extLst>
              </p:cNvPr>
              <p:cNvPicPr/>
              <p:nvPr/>
            </p:nvPicPr>
            <p:blipFill>
              <a:blip r:embed="rId16"/>
              <a:stretch>
                <a:fillRect/>
              </a:stretch>
            </p:blipFill>
            <p:spPr>
              <a:xfrm>
                <a:off x="2371673" y="214473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4" name="Ink 33">
                <a:extLst>
                  <a:ext uri="{FF2B5EF4-FFF2-40B4-BE49-F238E27FC236}">
                    <a16:creationId xmlns:a16="http://schemas.microsoft.com/office/drawing/2014/main" id="{D3D9DAF4-457D-4C51-AE43-C95EE6C3D607}"/>
                  </a:ext>
                </a:extLst>
              </p14:cNvPr>
              <p14:cNvContentPartPr/>
              <p14:nvPr/>
            </p14:nvContentPartPr>
            <p14:xfrm>
              <a:off x="2865233" y="2686532"/>
              <a:ext cx="360" cy="360"/>
            </p14:xfrm>
          </p:contentPart>
        </mc:Choice>
        <mc:Fallback xmlns="">
          <p:pic>
            <p:nvPicPr>
              <p:cNvPr id="34" name="Ink 33">
                <a:extLst>
                  <a:ext uri="{FF2B5EF4-FFF2-40B4-BE49-F238E27FC236}">
                    <a16:creationId xmlns:a16="http://schemas.microsoft.com/office/drawing/2014/main" id="{D3D9DAF4-457D-4C51-AE43-C95EE6C3D607}"/>
                  </a:ext>
                </a:extLst>
              </p:cNvPr>
              <p:cNvPicPr/>
              <p:nvPr/>
            </p:nvPicPr>
            <p:blipFill>
              <a:blip r:embed="rId18"/>
              <a:stretch>
                <a:fillRect/>
              </a:stretch>
            </p:blipFill>
            <p:spPr>
              <a:xfrm>
                <a:off x="2811593" y="25785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63045" y="2245781"/>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16"/>
              <a:stretch>
                <a:fillRect/>
              </a:stretch>
            </p:blipFill>
            <p:spPr>
              <a:xfrm>
                <a:off x="3609045" y="2137781"/>
                <a:ext cx="1290960" cy="1302480"/>
              </a:xfrm>
              <a:prstGeom prst="rect">
                <a:avLst/>
              </a:prstGeom>
            </p:spPr>
          </p:pic>
        </mc:Fallback>
      </mc:AlternateContent>
      <p:pic>
        <p:nvPicPr>
          <p:cNvPr id="37" name="Picture 36">
            <a:extLst>
              <a:ext uri="{FF2B5EF4-FFF2-40B4-BE49-F238E27FC236}">
                <a16:creationId xmlns:a16="http://schemas.microsoft.com/office/drawing/2014/main" id="{E043897E-17CE-40CD-83C7-9EDE88BEE603}"/>
              </a:ext>
            </a:extLst>
          </p:cNvPr>
          <p:cNvPicPr>
            <a:picLocks noChangeAspect="1"/>
          </p:cNvPicPr>
          <p:nvPr/>
        </p:nvPicPr>
        <p:blipFill>
          <a:blip r:embed="rId20"/>
          <a:stretch>
            <a:fillRect/>
          </a:stretch>
        </p:blipFill>
        <p:spPr>
          <a:xfrm>
            <a:off x="2669909" y="4992527"/>
            <a:ext cx="409575" cy="238125"/>
          </a:xfrm>
          <a:prstGeom prst="rect">
            <a:avLst/>
          </a:prstGeom>
        </p:spPr>
      </p:pic>
      <p:pic>
        <p:nvPicPr>
          <p:cNvPr id="38" name="Picture 37">
            <a:extLst>
              <a:ext uri="{FF2B5EF4-FFF2-40B4-BE49-F238E27FC236}">
                <a16:creationId xmlns:a16="http://schemas.microsoft.com/office/drawing/2014/main" id="{D56C00C5-2FF2-404A-AB42-5E122B896A58}"/>
              </a:ext>
            </a:extLst>
          </p:cNvPr>
          <p:cNvPicPr>
            <a:picLocks noChangeAspect="1"/>
          </p:cNvPicPr>
          <p:nvPr/>
        </p:nvPicPr>
        <p:blipFill>
          <a:blip r:embed="rId21"/>
          <a:stretch>
            <a:fillRect/>
          </a:stretch>
        </p:blipFill>
        <p:spPr>
          <a:xfrm>
            <a:off x="8740101" y="2597732"/>
            <a:ext cx="419100" cy="209550"/>
          </a:xfrm>
          <a:prstGeom prst="rect">
            <a:avLst/>
          </a:prstGeom>
        </p:spPr>
      </p:pic>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18B14115-350F-4A95-9A9D-E2220EEEFBD9}"/>
                  </a:ext>
                </a:extLst>
              </p14:cNvPr>
              <p14:cNvContentPartPr/>
              <p14:nvPr/>
            </p14:nvContentPartPr>
            <p14:xfrm>
              <a:off x="2371692" y="3429000"/>
              <a:ext cx="1207440" cy="1227240"/>
            </p14:xfrm>
          </p:contentPart>
        </mc:Choice>
        <mc:Fallback xmlns="">
          <p:pic>
            <p:nvPicPr>
              <p:cNvPr id="39" name="Ink 38">
                <a:extLst>
                  <a:ext uri="{FF2B5EF4-FFF2-40B4-BE49-F238E27FC236}">
                    <a16:creationId xmlns:a16="http://schemas.microsoft.com/office/drawing/2014/main" id="{18B14115-350F-4A95-9A9D-E2220EEEFBD9}"/>
                  </a:ext>
                </a:extLst>
              </p:cNvPr>
              <p:cNvPicPr/>
              <p:nvPr/>
            </p:nvPicPr>
            <p:blipFill>
              <a:blip r:embed="rId23"/>
              <a:stretch>
                <a:fillRect/>
              </a:stretch>
            </p:blipFill>
            <p:spPr>
              <a:xfrm>
                <a:off x="2362692" y="3419997"/>
                <a:ext cx="1225080" cy="1244885"/>
              </a:xfrm>
              <a:prstGeom prst="rect">
                <a:avLst/>
              </a:prstGeom>
            </p:spPr>
          </p:pic>
        </mc:Fallback>
      </mc:AlternateContent>
      <p:pic>
        <p:nvPicPr>
          <p:cNvPr id="40" name="Picture 39">
            <a:extLst>
              <a:ext uri="{FF2B5EF4-FFF2-40B4-BE49-F238E27FC236}">
                <a16:creationId xmlns:a16="http://schemas.microsoft.com/office/drawing/2014/main" id="{9A149E41-E1E6-458C-A79B-FEE2B040857C}"/>
              </a:ext>
            </a:extLst>
          </p:cNvPr>
          <p:cNvPicPr>
            <a:picLocks noChangeAspect="1"/>
          </p:cNvPicPr>
          <p:nvPr/>
        </p:nvPicPr>
        <p:blipFill>
          <a:blip r:embed="rId24"/>
          <a:stretch>
            <a:fillRect/>
          </a:stretch>
        </p:blipFill>
        <p:spPr>
          <a:xfrm>
            <a:off x="6086379" y="3431238"/>
            <a:ext cx="1228725" cy="1276350"/>
          </a:xfrm>
          <a:prstGeom prst="rect">
            <a:avLst/>
          </a:prstGeom>
        </p:spPr>
      </p:pic>
    </p:spTree>
    <p:extLst>
      <p:ext uri="{BB962C8B-B14F-4D97-AF65-F5344CB8AC3E}">
        <p14:creationId xmlns:p14="http://schemas.microsoft.com/office/powerpoint/2010/main" val="290404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 1</a:t>
            </a:r>
            <a:endParaRPr lang="en-US" sz="1100" b="0" i="0" dirty="0">
              <a:solidFill>
                <a:srgbClr val="202124"/>
              </a:solidFill>
              <a:effectLst/>
              <a:latin typeface="arial" panose="020B0604020202020204" pitchFamily="34" charset="0"/>
            </a:endParaRP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62C053F-CF27-4534-9050-2151C8DA6C6C}"/>
                  </a:ext>
                </a:extLst>
              </p14:cNvPr>
              <p14:cNvContentPartPr/>
              <p14:nvPr/>
            </p14:nvContentPartPr>
            <p14:xfrm>
              <a:off x="3666593" y="3468092"/>
              <a:ext cx="1166400" cy="51840"/>
            </p14:xfrm>
          </p:contentPart>
        </mc:Choice>
        <mc:Fallback xmlns="">
          <p:pic>
            <p:nvPicPr>
              <p:cNvPr id="2" name="Ink 1">
                <a:extLst>
                  <a:ext uri="{FF2B5EF4-FFF2-40B4-BE49-F238E27FC236}">
                    <a16:creationId xmlns:a16="http://schemas.microsoft.com/office/drawing/2014/main" id="{662C053F-CF27-4534-9050-2151C8DA6C6C}"/>
                  </a:ext>
                </a:extLst>
              </p:cNvPr>
              <p:cNvPicPr/>
              <p:nvPr/>
            </p:nvPicPr>
            <p:blipFill>
              <a:blip r:embed="rId4"/>
              <a:stretch>
                <a:fillRect/>
              </a:stretch>
            </p:blipFill>
            <p:spPr>
              <a:xfrm>
                <a:off x="3612593" y="3360092"/>
                <a:ext cx="1274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17F38187-9AAC-4FC1-A0A8-EBEC988788CB}"/>
                  </a:ext>
                </a:extLst>
              </p14:cNvPr>
              <p14:cNvContentPartPr/>
              <p14:nvPr/>
            </p14:nvContentPartPr>
            <p14:xfrm>
              <a:off x="3655613" y="3551034"/>
              <a:ext cx="1188360" cy="1001160"/>
            </p14:xfrm>
          </p:contentPart>
        </mc:Choice>
        <mc:Fallback xmlns="">
          <p:pic>
            <p:nvPicPr>
              <p:cNvPr id="29" name="Ink 28">
                <a:extLst>
                  <a:ext uri="{FF2B5EF4-FFF2-40B4-BE49-F238E27FC236}">
                    <a16:creationId xmlns:a16="http://schemas.microsoft.com/office/drawing/2014/main" id="{17F38187-9AAC-4FC1-A0A8-EBEC988788CB}"/>
                  </a:ext>
                </a:extLst>
              </p:cNvPr>
              <p:cNvPicPr/>
              <p:nvPr/>
            </p:nvPicPr>
            <p:blipFill>
              <a:blip r:embed="rId6"/>
              <a:stretch>
                <a:fillRect/>
              </a:stretch>
            </p:blipFill>
            <p:spPr>
              <a:xfrm>
                <a:off x="3601613" y="3443034"/>
                <a:ext cx="1296000" cy="1216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F348D3AF-2F4A-4B9B-8C50-70A7E16C46BF}"/>
                  </a:ext>
                </a:extLst>
              </p14:cNvPr>
              <p14:cNvContentPartPr/>
              <p14:nvPr/>
            </p14:nvContentPartPr>
            <p14:xfrm>
              <a:off x="2425673" y="2252732"/>
              <a:ext cx="1183320" cy="1086840"/>
            </p14:xfrm>
          </p:contentPart>
        </mc:Choice>
        <mc:Fallback xmlns="">
          <p:pic>
            <p:nvPicPr>
              <p:cNvPr id="28" name="Ink 27">
                <a:extLst>
                  <a:ext uri="{FF2B5EF4-FFF2-40B4-BE49-F238E27FC236}">
                    <a16:creationId xmlns:a16="http://schemas.microsoft.com/office/drawing/2014/main" id="{F348D3AF-2F4A-4B9B-8C50-70A7E16C46BF}"/>
                  </a:ext>
                </a:extLst>
              </p:cNvPr>
              <p:cNvPicPr/>
              <p:nvPr/>
            </p:nvPicPr>
            <p:blipFill>
              <a:blip r:embed="rId8"/>
              <a:stretch>
                <a:fillRect/>
              </a:stretch>
            </p:blipFill>
            <p:spPr>
              <a:xfrm>
                <a:off x="2371673" y="214473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D3D9DAF4-457D-4C51-AE43-C95EE6C3D607}"/>
                  </a:ext>
                </a:extLst>
              </p14:cNvPr>
              <p14:cNvContentPartPr/>
              <p14:nvPr/>
            </p14:nvContentPartPr>
            <p14:xfrm>
              <a:off x="2865233" y="2686532"/>
              <a:ext cx="360" cy="360"/>
            </p14:xfrm>
          </p:contentPart>
        </mc:Choice>
        <mc:Fallback xmlns="">
          <p:pic>
            <p:nvPicPr>
              <p:cNvPr id="34" name="Ink 33">
                <a:extLst>
                  <a:ext uri="{FF2B5EF4-FFF2-40B4-BE49-F238E27FC236}">
                    <a16:creationId xmlns:a16="http://schemas.microsoft.com/office/drawing/2014/main" id="{D3D9DAF4-457D-4C51-AE43-C95EE6C3D607}"/>
                  </a:ext>
                </a:extLst>
              </p:cNvPr>
              <p:cNvPicPr/>
              <p:nvPr/>
            </p:nvPicPr>
            <p:blipFill>
              <a:blip r:embed="rId10"/>
              <a:stretch>
                <a:fillRect/>
              </a:stretch>
            </p:blipFill>
            <p:spPr>
              <a:xfrm>
                <a:off x="2811593" y="25785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63045" y="2245781"/>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8"/>
              <a:stretch>
                <a:fillRect/>
              </a:stretch>
            </p:blipFill>
            <p:spPr>
              <a:xfrm>
                <a:off x="3609045" y="2137781"/>
                <a:ext cx="1290960" cy="1302480"/>
              </a:xfrm>
              <a:prstGeom prst="rect">
                <a:avLst/>
              </a:prstGeom>
            </p:spPr>
          </p:pic>
        </mc:Fallback>
      </mc:AlternateContent>
      <p:pic>
        <p:nvPicPr>
          <p:cNvPr id="36" name="Picture 35">
            <a:extLst>
              <a:ext uri="{FF2B5EF4-FFF2-40B4-BE49-F238E27FC236}">
                <a16:creationId xmlns:a16="http://schemas.microsoft.com/office/drawing/2014/main" id="{2CA59109-D4D4-483A-B2FB-3AB37F377EAF}"/>
              </a:ext>
            </a:extLst>
          </p:cNvPr>
          <p:cNvPicPr>
            <a:picLocks noChangeAspect="1"/>
          </p:cNvPicPr>
          <p:nvPr/>
        </p:nvPicPr>
        <p:blipFill>
          <a:blip r:embed="rId12"/>
          <a:stretch>
            <a:fillRect/>
          </a:stretch>
        </p:blipFill>
        <p:spPr>
          <a:xfrm>
            <a:off x="6086379" y="3431238"/>
            <a:ext cx="1228725" cy="1276350"/>
          </a:xfrm>
          <a:prstGeom prst="rect">
            <a:avLst/>
          </a:prstGeom>
        </p:spPr>
      </p:pic>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DBF7ACE6-4313-4123-8218-22BB4670A04F}"/>
                  </a:ext>
                </a:extLst>
              </p14:cNvPr>
              <p14:cNvContentPartPr/>
              <p14:nvPr/>
            </p14:nvContentPartPr>
            <p14:xfrm>
              <a:off x="3655369" y="4642120"/>
              <a:ext cx="1207440" cy="1227240"/>
            </p14:xfrm>
          </p:contentPart>
        </mc:Choice>
        <mc:Fallback xmlns="">
          <p:pic>
            <p:nvPicPr>
              <p:cNvPr id="37" name="Ink 36">
                <a:extLst>
                  <a:ext uri="{FF2B5EF4-FFF2-40B4-BE49-F238E27FC236}">
                    <a16:creationId xmlns:a16="http://schemas.microsoft.com/office/drawing/2014/main" id="{DBF7ACE6-4313-4123-8218-22BB4670A04F}"/>
                  </a:ext>
                </a:extLst>
              </p:cNvPr>
              <p:cNvPicPr/>
              <p:nvPr/>
            </p:nvPicPr>
            <p:blipFill>
              <a:blip r:embed="rId14"/>
              <a:stretch>
                <a:fillRect/>
              </a:stretch>
            </p:blipFill>
            <p:spPr>
              <a:xfrm>
                <a:off x="3646369" y="4633480"/>
                <a:ext cx="1225080" cy="1244880"/>
              </a:xfrm>
              <a:prstGeom prst="rect">
                <a:avLst/>
              </a:prstGeom>
            </p:spPr>
          </p:pic>
        </mc:Fallback>
      </mc:AlternateContent>
      <p:pic>
        <p:nvPicPr>
          <p:cNvPr id="38" name="Picture 37">
            <a:extLst>
              <a:ext uri="{FF2B5EF4-FFF2-40B4-BE49-F238E27FC236}">
                <a16:creationId xmlns:a16="http://schemas.microsoft.com/office/drawing/2014/main" id="{7A68193C-B1D8-49EA-AACD-982FD1A5A811}"/>
              </a:ext>
            </a:extLst>
          </p:cNvPr>
          <p:cNvPicPr>
            <a:picLocks noChangeAspect="1"/>
          </p:cNvPicPr>
          <p:nvPr/>
        </p:nvPicPr>
        <p:blipFill>
          <a:blip r:embed="rId15"/>
          <a:stretch>
            <a:fillRect/>
          </a:stretch>
        </p:blipFill>
        <p:spPr>
          <a:xfrm>
            <a:off x="2669909" y="4992527"/>
            <a:ext cx="409575" cy="238125"/>
          </a:xfrm>
          <a:prstGeom prst="rect">
            <a:avLst/>
          </a:prstGeom>
        </p:spPr>
      </p:pic>
      <p:pic>
        <p:nvPicPr>
          <p:cNvPr id="39" name="Picture 38">
            <a:extLst>
              <a:ext uri="{FF2B5EF4-FFF2-40B4-BE49-F238E27FC236}">
                <a16:creationId xmlns:a16="http://schemas.microsoft.com/office/drawing/2014/main" id="{9AE48C77-598A-497B-AFC3-A9CFEE0DEFC1}"/>
              </a:ext>
            </a:extLst>
          </p:cNvPr>
          <p:cNvPicPr>
            <a:picLocks noChangeAspect="1"/>
          </p:cNvPicPr>
          <p:nvPr/>
        </p:nvPicPr>
        <p:blipFill>
          <a:blip r:embed="rId16"/>
          <a:stretch>
            <a:fillRect/>
          </a:stretch>
        </p:blipFill>
        <p:spPr>
          <a:xfrm>
            <a:off x="8740101" y="2597732"/>
            <a:ext cx="419100" cy="209550"/>
          </a:xfrm>
          <a:prstGeom prst="rect">
            <a:avLst/>
          </a:prstGeom>
        </p:spPr>
      </p:pic>
    </p:spTree>
    <p:extLst>
      <p:ext uri="{BB962C8B-B14F-4D97-AF65-F5344CB8AC3E}">
        <p14:creationId xmlns:p14="http://schemas.microsoft.com/office/powerpoint/2010/main" val="11555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B6647-E347-489E-9DA7-F40B18CBD08D}"/>
              </a:ext>
            </a:extLst>
          </p:cNvPr>
          <p:cNvPicPr>
            <a:picLocks noChangeAspect="1"/>
          </p:cNvPicPr>
          <p:nvPr/>
        </p:nvPicPr>
        <p:blipFill>
          <a:blip r:embed="rId2"/>
          <a:stretch>
            <a:fillRect/>
          </a:stretch>
        </p:blipFill>
        <p:spPr>
          <a:xfrm>
            <a:off x="2397084" y="952640"/>
            <a:ext cx="7397832" cy="4952720"/>
          </a:xfrm>
          <a:prstGeom prst="rect">
            <a:avLst/>
          </a:prstGeom>
        </p:spPr>
      </p:pic>
      <p:sp>
        <p:nvSpPr>
          <p:cNvPr id="3" name="TextBox 2">
            <a:extLst>
              <a:ext uri="{FF2B5EF4-FFF2-40B4-BE49-F238E27FC236}">
                <a16:creationId xmlns:a16="http://schemas.microsoft.com/office/drawing/2014/main" id="{F8A0E39F-3387-4855-8F7D-F3D12F574104}"/>
              </a:ext>
            </a:extLst>
          </p:cNvPr>
          <p:cNvSpPr txBox="1"/>
          <p:nvPr/>
        </p:nvSpPr>
        <p:spPr>
          <a:xfrm>
            <a:off x="6498828" y="269854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4" name="TextBox 3">
            <a:extLst>
              <a:ext uri="{FF2B5EF4-FFF2-40B4-BE49-F238E27FC236}">
                <a16:creationId xmlns:a16="http://schemas.microsoft.com/office/drawing/2014/main" id="{8EECE929-8048-44FA-A1EC-FDAD7D0CF2F3}"/>
              </a:ext>
            </a:extLst>
          </p:cNvPr>
          <p:cNvSpPr txBox="1"/>
          <p:nvPr/>
        </p:nvSpPr>
        <p:spPr>
          <a:xfrm>
            <a:off x="2704539" y="389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6" name="TextBox 5">
            <a:extLst>
              <a:ext uri="{FF2B5EF4-FFF2-40B4-BE49-F238E27FC236}">
                <a16:creationId xmlns:a16="http://schemas.microsoft.com/office/drawing/2014/main" id="{E47168AE-54E0-4C5E-A1AD-F4275347040A}"/>
              </a:ext>
            </a:extLst>
          </p:cNvPr>
          <p:cNvSpPr txBox="1"/>
          <p:nvPr/>
        </p:nvSpPr>
        <p:spPr>
          <a:xfrm>
            <a:off x="5139798" y="291398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7" name="TextBox 6">
            <a:extLst>
              <a:ext uri="{FF2B5EF4-FFF2-40B4-BE49-F238E27FC236}">
                <a16:creationId xmlns:a16="http://schemas.microsoft.com/office/drawing/2014/main" id="{3A6356F9-C320-4407-BE77-7724AC78E61D}"/>
              </a:ext>
            </a:extLst>
          </p:cNvPr>
          <p:cNvSpPr txBox="1"/>
          <p:nvPr/>
        </p:nvSpPr>
        <p:spPr>
          <a:xfrm>
            <a:off x="5139798" y="415079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8" name="TextBox 7">
            <a:extLst>
              <a:ext uri="{FF2B5EF4-FFF2-40B4-BE49-F238E27FC236}">
                <a16:creationId xmlns:a16="http://schemas.microsoft.com/office/drawing/2014/main" id="{AC503692-2D8D-4F04-9572-5D625D37C99D}"/>
              </a:ext>
            </a:extLst>
          </p:cNvPr>
          <p:cNvSpPr txBox="1"/>
          <p:nvPr/>
        </p:nvSpPr>
        <p:spPr>
          <a:xfrm>
            <a:off x="6296639" y="530622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9" name="TextBox 8">
            <a:extLst>
              <a:ext uri="{FF2B5EF4-FFF2-40B4-BE49-F238E27FC236}">
                <a16:creationId xmlns:a16="http://schemas.microsoft.com/office/drawing/2014/main" id="{C1008DEB-F7AB-4EBE-8F0E-428941941E76}"/>
              </a:ext>
            </a:extLst>
          </p:cNvPr>
          <p:cNvSpPr txBox="1"/>
          <p:nvPr/>
        </p:nvSpPr>
        <p:spPr>
          <a:xfrm>
            <a:off x="5127715" y="50907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0" name="TextBox 9">
            <a:extLst>
              <a:ext uri="{FF2B5EF4-FFF2-40B4-BE49-F238E27FC236}">
                <a16:creationId xmlns:a16="http://schemas.microsoft.com/office/drawing/2014/main" id="{3D5AA479-7E8A-45F3-95A9-355265A7C80D}"/>
              </a:ext>
            </a:extLst>
          </p:cNvPr>
          <p:cNvSpPr txBox="1"/>
          <p:nvPr/>
        </p:nvSpPr>
        <p:spPr>
          <a:xfrm>
            <a:off x="3970874" y="51115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1</a:t>
            </a:r>
          </a:p>
          <a:p>
            <a:r>
              <a:rPr lang="en-US" sz="1100" dirty="0" err="1"/>
              <a:t>rhs</a:t>
            </a:r>
            <a:r>
              <a:rPr lang="en-US" sz="1100" dirty="0"/>
              <a:t>=</a:t>
            </a:r>
            <a:r>
              <a:rPr lang="en-US" sz="1100" b="0" i="0" dirty="0">
                <a:solidFill>
                  <a:srgbClr val="202124"/>
                </a:solidFill>
                <a:effectLst/>
                <a:latin typeface="arial" panose="020B0604020202020204" pitchFamily="34" charset="0"/>
              </a:rPr>
              <a:t> 1</a:t>
            </a:r>
            <a:endParaRPr lang="en-US" sz="1100" dirty="0"/>
          </a:p>
        </p:txBody>
      </p:sp>
      <p:sp>
        <p:nvSpPr>
          <p:cNvPr id="11" name="TextBox 10">
            <a:extLst>
              <a:ext uri="{FF2B5EF4-FFF2-40B4-BE49-F238E27FC236}">
                <a16:creationId xmlns:a16="http://schemas.microsoft.com/office/drawing/2014/main" id="{07F82BCC-64F4-4F95-A95B-21E57160D40B}"/>
              </a:ext>
            </a:extLst>
          </p:cNvPr>
          <p:cNvSpPr txBox="1"/>
          <p:nvPr/>
        </p:nvSpPr>
        <p:spPr>
          <a:xfrm>
            <a:off x="2701398" y="126599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2" name="TextBox 11">
            <a:extLst>
              <a:ext uri="{FF2B5EF4-FFF2-40B4-BE49-F238E27FC236}">
                <a16:creationId xmlns:a16="http://schemas.microsoft.com/office/drawing/2014/main" id="{DF26B0ED-48AA-4C5D-A6E8-576778A9F5B8}"/>
              </a:ext>
            </a:extLst>
          </p:cNvPr>
          <p:cNvSpPr txBox="1"/>
          <p:nvPr/>
        </p:nvSpPr>
        <p:spPr>
          <a:xfrm>
            <a:off x="2704710" y="269854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a:t>
            </a:r>
            <a:endParaRPr lang="en-US" sz="1100" dirty="0"/>
          </a:p>
        </p:txBody>
      </p:sp>
      <p:sp>
        <p:nvSpPr>
          <p:cNvPr id="13" name="TextBox 12">
            <a:extLst>
              <a:ext uri="{FF2B5EF4-FFF2-40B4-BE49-F238E27FC236}">
                <a16:creationId xmlns:a16="http://schemas.microsoft.com/office/drawing/2014/main" id="{77CB892D-1DBF-45F5-8197-219B8A7FD2DF}"/>
              </a:ext>
            </a:extLst>
          </p:cNvPr>
          <p:cNvSpPr txBox="1"/>
          <p:nvPr/>
        </p:nvSpPr>
        <p:spPr>
          <a:xfrm>
            <a:off x="3875821" y="262875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2.5</a:t>
            </a:r>
            <a:endParaRPr lang="en-US" sz="1100" dirty="0"/>
          </a:p>
        </p:txBody>
      </p:sp>
      <p:sp>
        <p:nvSpPr>
          <p:cNvPr id="14" name="TextBox 13">
            <a:extLst>
              <a:ext uri="{FF2B5EF4-FFF2-40B4-BE49-F238E27FC236}">
                <a16:creationId xmlns:a16="http://schemas.microsoft.com/office/drawing/2014/main" id="{59D256C7-0332-44D0-8137-9F8A448617C1}"/>
              </a:ext>
            </a:extLst>
          </p:cNvPr>
          <p:cNvSpPr txBox="1"/>
          <p:nvPr/>
        </p:nvSpPr>
        <p:spPr>
          <a:xfrm>
            <a:off x="3920598" y="4051614"/>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1.5</a:t>
            </a:r>
            <a:endParaRPr lang="en-US" sz="1100" dirty="0"/>
          </a:p>
        </p:txBody>
      </p:sp>
      <p:sp>
        <p:nvSpPr>
          <p:cNvPr id="15" name="TextBox 14">
            <a:extLst>
              <a:ext uri="{FF2B5EF4-FFF2-40B4-BE49-F238E27FC236}">
                <a16:creationId xmlns:a16="http://schemas.microsoft.com/office/drawing/2014/main" id="{14623A22-DE76-4EE1-A5B1-CE3D633CD2E6}"/>
              </a:ext>
            </a:extLst>
          </p:cNvPr>
          <p:cNvSpPr txBox="1"/>
          <p:nvPr/>
        </p:nvSpPr>
        <p:spPr>
          <a:xfrm>
            <a:off x="7554165" y="391297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6" name="TextBox 15">
            <a:extLst>
              <a:ext uri="{FF2B5EF4-FFF2-40B4-BE49-F238E27FC236}">
                <a16:creationId xmlns:a16="http://schemas.microsoft.com/office/drawing/2014/main" id="{C1D5BB84-7B7D-4510-80EC-216ED1EF5C75}"/>
              </a:ext>
            </a:extLst>
          </p:cNvPr>
          <p:cNvSpPr txBox="1"/>
          <p:nvPr/>
        </p:nvSpPr>
        <p:spPr>
          <a:xfrm>
            <a:off x="8838768"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7" name="TextBox 16">
            <a:extLst>
              <a:ext uri="{FF2B5EF4-FFF2-40B4-BE49-F238E27FC236}">
                <a16:creationId xmlns:a16="http://schemas.microsoft.com/office/drawing/2014/main" id="{2E7DA2ED-5BF1-454F-BD2C-320C4066DB96}"/>
              </a:ext>
            </a:extLst>
          </p:cNvPr>
          <p:cNvSpPr txBox="1"/>
          <p:nvPr/>
        </p:nvSpPr>
        <p:spPr>
          <a:xfrm>
            <a:off x="8838768" y="515789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8" name="TextBox 17">
            <a:extLst>
              <a:ext uri="{FF2B5EF4-FFF2-40B4-BE49-F238E27FC236}">
                <a16:creationId xmlns:a16="http://schemas.microsoft.com/office/drawing/2014/main" id="{573DB523-66F3-4430-AFED-2153AB7C62C8}"/>
              </a:ext>
            </a:extLst>
          </p:cNvPr>
          <p:cNvSpPr txBox="1"/>
          <p:nvPr/>
        </p:nvSpPr>
        <p:spPr>
          <a:xfrm>
            <a:off x="4010639" y="154041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19" name="TextBox 18">
            <a:extLst>
              <a:ext uri="{FF2B5EF4-FFF2-40B4-BE49-F238E27FC236}">
                <a16:creationId xmlns:a16="http://schemas.microsoft.com/office/drawing/2014/main" id="{08DE5DB1-ACF6-402D-99F4-29FD8B191C47}"/>
              </a:ext>
            </a:extLst>
          </p:cNvPr>
          <p:cNvSpPr txBox="1"/>
          <p:nvPr/>
        </p:nvSpPr>
        <p:spPr>
          <a:xfrm>
            <a:off x="6385241" y="1481437"/>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0" name="TextBox 19">
            <a:extLst>
              <a:ext uri="{FF2B5EF4-FFF2-40B4-BE49-F238E27FC236}">
                <a16:creationId xmlns:a16="http://schemas.microsoft.com/office/drawing/2014/main" id="{052D44FA-5A81-406A-A806-6FB36270685F}"/>
              </a:ext>
            </a:extLst>
          </p:cNvPr>
          <p:cNvSpPr txBox="1"/>
          <p:nvPr/>
        </p:nvSpPr>
        <p:spPr>
          <a:xfrm>
            <a:off x="7667752" y="508833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1" name="TextBox 20">
            <a:extLst>
              <a:ext uri="{FF2B5EF4-FFF2-40B4-BE49-F238E27FC236}">
                <a16:creationId xmlns:a16="http://schemas.microsoft.com/office/drawing/2014/main" id="{52252BD9-0256-4A87-8919-26EA54151EF6}"/>
              </a:ext>
            </a:extLst>
          </p:cNvPr>
          <p:cNvSpPr txBox="1"/>
          <p:nvPr/>
        </p:nvSpPr>
        <p:spPr>
          <a:xfrm>
            <a:off x="6461685" y="3935350"/>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2" name="TextBox 21">
            <a:extLst>
              <a:ext uri="{FF2B5EF4-FFF2-40B4-BE49-F238E27FC236}">
                <a16:creationId xmlns:a16="http://schemas.microsoft.com/office/drawing/2014/main" id="{9EA48D19-9110-40E0-8DD1-6C0AFE2DFF97}"/>
              </a:ext>
            </a:extLst>
          </p:cNvPr>
          <p:cNvSpPr txBox="1"/>
          <p:nvPr/>
        </p:nvSpPr>
        <p:spPr>
          <a:xfrm>
            <a:off x="5089522" y="1550822"/>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3" name="TextBox 22">
            <a:extLst>
              <a:ext uri="{FF2B5EF4-FFF2-40B4-BE49-F238E27FC236}">
                <a16:creationId xmlns:a16="http://schemas.microsoft.com/office/drawing/2014/main" id="{058BCFAC-5F4B-41AD-8C2C-00FB946B9580}"/>
              </a:ext>
            </a:extLst>
          </p:cNvPr>
          <p:cNvSpPr txBox="1"/>
          <p:nvPr/>
        </p:nvSpPr>
        <p:spPr>
          <a:xfrm>
            <a:off x="2675234" y="532703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0 </a:t>
            </a:r>
          </a:p>
          <a:p>
            <a:r>
              <a:rPr lang="en-US" sz="1100" dirty="0" err="1"/>
              <a:t>rhs</a:t>
            </a:r>
            <a:r>
              <a:rPr lang="en-US" sz="1100" dirty="0"/>
              <a:t>=</a:t>
            </a:r>
            <a:r>
              <a:rPr lang="en-US" sz="1100" b="0" i="0" dirty="0">
                <a:solidFill>
                  <a:srgbClr val="202124"/>
                </a:solidFill>
                <a:effectLst/>
                <a:latin typeface="arial" panose="020B0604020202020204" pitchFamily="34" charset="0"/>
              </a:rPr>
              <a:t> 0</a:t>
            </a:r>
            <a:endParaRPr lang="en-US" sz="1100" dirty="0"/>
          </a:p>
        </p:txBody>
      </p:sp>
      <p:sp>
        <p:nvSpPr>
          <p:cNvPr id="24" name="TextBox 23">
            <a:extLst>
              <a:ext uri="{FF2B5EF4-FFF2-40B4-BE49-F238E27FC236}">
                <a16:creationId xmlns:a16="http://schemas.microsoft.com/office/drawing/2014/main" id="{3CB95348-1CEE-4F7D-8941-679982EED7E3}"/>
              </a:ext>
            </a:extLst>
          </p:cNvPr>
          <p:cNvSpPr txBox="1"/>
          <p:nvPr/>
        </p:nvSpPr>
        <p:spPr>
          <a:xfrm>
            <a:off x="8838768" y="1507575"/>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5" name="TextBox 24">
            <a:extLst>
              <a:ext uri="{FF2B5EF4-FFF2-40B4-BE49-F238E27FC236}">
                <a16:creationId xmlns:a16="http://schemas.microsoft.com/office/drawing/2014/main" id="{97E669EB-564F-4245-8004-9212F0D1A69B}"/>
              </a:ext>
            </a:extLst>
          </p:cNvPr>
          <p:cNvSpPr txBox="1"/>
          <p:nvPr/>
        </p:nvSpPr>
        <p:spPr>
          <a:xfrm>
            <a:off x="7542082" y="1523188"/>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6" name="TextBox 25">
            <a:extLst>
              <a:ext uri="{FF2B5EF4-FFF2-40B4-BE49-F238E27FC236}">
                <a16:creationId xmlns:a16="http://schemas.microsoft.com/office/drawing/2014/main" id="{1F31CB6F-F0BB-4B5B-8E7E-5B6ADD1B7C6F}"/>
              </a:ext>
            </a:extLst>
          </p:cNvPr>
          <p:cNvSpPr txBox="1"/>
          <p:nvPr/>
        </p:nvSpPr>
        <p:spPr>
          <a:xfrm>
            <a:off x="8821137" y="2946836"/>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p:sp>
        <p:nvSpPr>
          <p:cNvPr id="27" name="TextBox 26">
            <a:extLst>
              <a:ext uri="{FF2B5EF4-FFF2-40B4-BE49-F238E27FC236}">
                <a16:creationId xmlns:a16="http://schemas.microsoft.com/office/drawing/2014/main" id="{F4073454-1757-4AD4-900A-7810FBF18DA5}"/>
              </a:ext>
            </a:extLst>
          </p:cNvPr>
          <p:cNvSpPr txBox="1"/>
          <p:nvPr/>
        </p:nvSpPr>
        <p:spPr>
          <a:xfrm>
            <a:off x="7554165" y="2779923"/>
            <a:ext cx="1168924" cy="430887"/>
          </a:xfrm>
          <a:prstGeom prst="rect">
            <a:avLst/>
          </a:prstGeom>
          <a:noFill/>
        </p:spPr>
        <p:txBody>
          <a:bodyPr wrap="square" rtlCol="0">
            <a:spAutoFit/>
          </a:bodyPr>
          <a:lstStyle/>
          <a:p>
            <a:r>
              <a:rPr lang="en-US" sz="1100" dirty="0"/>
              <a:t>g=</a:t>
            </a:r>
            <a:r>
              <a:rPr lang="en-US" sz="1100" b="0" i="0" dirty="0">
                <a:solidFill>
                  <a:srgbClr val="202124"/>
                </a:solidFill>
                <a:effectLst/>
                <a:latin typeface="arial" panose="020B0604020202020204" pitchFamily="34" charset="0"/>
              </a:rPr>
              <a:t> ∞ </a:t>
            </a:r>
          </a:p>
          <a:p>
            <a:r>
              <a:rPr lang="en-US" sz="1100" dirty="0" err="1"/>
              <a:t>rhs</a:t>
            </a:r>
            <a:r>
              <a:rPr lang="en-US" sz="1100" dirty="0"/>
              <a:t>=</a:t>
            </a:r>
            <a:r>
              <a:rPr lang="en-US" sz="1100" b="0" i="0" dirty="0">
                <a:solidFill>
                  <a:srgbClr val="202124"/>
                </a:solidFill>
                <a:effectLst/>
                <a:latin typeface="arial" panose="020B0604020202020204" pitchFamily="34" charset="0"/>
              </a:rPr>
              <a:t> ∞</a:t>
            </a:r>
            <a:endParaRPr lang="en-US" sz="11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62C053F-CF27-4534-9050-2151C8DA6C6C}"/>
                  </a:ext>
                </a:extLst>
              </p14:cNvPr>
              <p14:cNvContentPartPr/>
              <p14:nvPr/>
            </p14:nvContentPartPr>
            <p14:xfrm>
              <a:off x="3666593" y="3468092"/>
              <a:ext cx="1166400" cy="51840"/>
            </p14:xfrm>
          </p:contentPart>
        </mc:Choice>
        <mc:Fallback xmlns="">
          <p:pic>
            <p:nvPicPr>
              <p:cNvPr id="2" name="Ink 1">
                <a:extLst>
                  <a:ext uri="{FF2B5EF4-FFF2-40B4-BE49-F238E27FC236}">
                    <a16:creationId xmlns:a16="http://schemas.microsoft.com/office/drawing/2014/main" id="{662C053F-CF27-4534-9050-2151C8DA6C6C}"/>
                  </a:ext>
                </a:extLst>
              </p:cNvPr>
              <p:cNvPicPr/>
              <p:nvPr/>
            </p:nvPicPr>
            <p:blipFill>
              <a:blip r:embed="rId4"/>
              <a:stretch>
                <a:fillRect/>
              </a:stretch>
            </p:blipFill>
            <p:spPr>
              <a:xfrm>
                <a:off x="3612593" y="3360092"/>
                <a:ext cx="1274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17F38187-9AAC-4FC1-A0A8-EBEC988788CB}"/>
                  </a:ext>
                </a:extLst>
              </p14:cNvPr>
              <p14:cNvContentPartPr/>
              <p14:nvPr/>
            </p14:nvContentPartPr>
            <p14:xfrm>
              <a:off x="3655613" y="3551034"/>
              <a:ext cx="1188360" cy="1001160"/>
            </p14:xfrm>
          </p:contentPart>
        </mc:Choice>
        <mc:Fallback xmlns="">
          <p:pic>
            <p:nvPicPr>
              <p:cNvPr id="29" name="Ink 28">
                <a:extLst>
                  <a:ext uri="{FF2B5EF4-FFF2-40B4-BE49-F238E27FC236}">
                    <a16:creationId xmlns:a16="http://schemas.microsoft.com/office/drawing/2014/main" id="{17F38187-9AAC-4FC1-A0A8-EBEC988788CB}"/>
                  </a:ext>
                </a:extLst>
              </p:cNvPr>
              <p:cNvPicPr/>
              <p:nvPr/>
            </p:nvPicPr>
            <p:blipFill>
              <a:blip r:embed="rId6"/>
              <a:stretch>
                <a:fillRect/>
              </a:stretch>
            </p:blipFill>
            <p:spPr>
              <a:xfrm>
                <a:off x="3601613" y="3443034"/>
                <a:ext cx="1296000" cy="1216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F348D3AF-2F4A-4B9B-8C50-70A7E16C46BF}"/>
                  </a:ext>
                </a:extLst>
              </p14:cNvPr>
              <p14:cNvContentPartPr/>
              <p14:nvPr/>
            </p14:nvContentPartPr>
            <p14:xfrm>
              <a:off x="2425673" y="2252732"/>
              <a:ext cx="1183320" cy="1086840"/>
            </p14:xfrm>
          </p:contentPart>
        </mc:Choice>
        <mc:Fallback xmlns="">
          <p:pic>
            <p:nvPicPr>
              <p:cNvPr id="28" name="Ink 27">
                <a:extLst>
                  <a:ext uri="{FF2B5EF4-FFF2-40B4-BE49-F238E27FC236}">
                    <a16:creationId xmlns:a16="http://schemas.microsoft.com/office/drawing/2014/main" id="{F348D3AF-2F4A-4B9B-8C50-70A7E16C46BF}"/>
                  </a:ext>
                </a:extLst>
              </p:cNvPr>
              <p:cNvPicPr/>
              <p:nvPr/>
            </p:nvPicPr>
            <p:blipFill>
              <a:blip r:embed="rId8"/>
              <a:stretch>
                <a:fillRect/>
              </a:stretch>
            </p:blipFill>
            <p:spPr>
              <a:xfrm>
                <a:off x="2371673" y="2144732"/>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D3D9DAF4-457D-4C51-AE43-C95EE6C3D607}"/>
                  </a:ext>
                </a:extLst>
              </p14:cNvPr>
              <p14:cNvContentPartPr/>
              <p14:nvPr/>
            </p14:nvContentPartPr>
            <p14:xfrm>
              <a:off x="2865233" y="2686532"/>
              <a:ext cx="360" cy="360"/>
            </p14:xfrm>
          </p:contentPart>
        </mc:Choice>
        <mc:Fallback xmlns="">
          <p:pic>
            <p:nvPicPr>
              <p:cNvPr id="34" name="Ink 33">
                <a:extLst>
                  <a:ext uri="{FF2B5EF4-FFF2-40B4-BE49-F238E27FC236}">
                    <a16:creationId xmlns:a16="http://schemas.microsoft.com/office/drawing/2014/main" id="{D3D9DAF4-457D-4C51-AE43-C95EE6C3D607}"/>
                  </a:ext>
                </a:extLst>
              </p:cNvPr>
              <p:cNvPicPr/>
              <p:nvPr/>
            </p:nvPicPr>
            <p:blipFill>
              <a:blip r:embed="rId10"/>
              <a:stretch>
                <a:fillRect/>
              </a:stretch>
            </p:blipFill>
            <p:spPr>
              <a:xfrm>
                <a:off x="2811593" y="25785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F6CAA0B3-01DB-4456-A33F-9EC8F172730C}"/>
                  </a:ext>
                </a:extLst>
              </p14:cNvPr>
              <p14:cNvContentPartPr/>
              <p14:nvPr/>
            </p14:nvContentPartPr>
            <p14:xfrm>
              <a:off x="3663045" y="2245781"/>
              <a:ext cx="1183320" cy="1086840"/>
            </p14:xfrm>
          </p:contentPart>
        </mc:Choice>
        <mc:Fallback xmlns="">
          <p:pic>
            <p:nvPicPr>
              <p:cNvPr id="35" name="Ink 34">
                <a:extLst>
                  <a:ext uri="{FF2B5EF4-FFF2-40B4-BE49-F238E27FC236}">
                    <a16:creationId xmlns:a16="http://schemas.microsoft.com/office/drawing/2014/main" id="{F6CAA0B3-01DB-4456-A33F-9EC8F172730C}"/>
                  </a:ext>
                </a:extLst>
              </p:cNvPr>
              <p:cNvPicPr/>
              <p:nvPr/>
            </p:nvPicPr>
            <p:blipFill>
              <a:blip r:embed="rId8"/>
              <a:stretch>
                <a:fillRect/>
              </a:stretch>
            </p:blipFill>
            <p:spPr>
              <a:xfrm>
                <a:off x="3609045" y="213778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2645A9E1-A062-44F3-AE79-D02CCF5F67C7}"/>
                  </a:ext>
                </a:extLst>
              </p14:cNvPr>
              <p14:cNvContentPartPr/>
              <p14:nvPr/>
            </p14:nvContentPartPr>
            <p14:xfrm>
              <a:off x="4844624" y="4693398"/>
              <a:ext cx="1183320" cy="1086840"/>
            </p14:xfrm>
          </p:contentPart>
        </mc:Choice>
        <mc:Fallback xmlns="">
          <p:pic>
            <p:nvPicPr>
              <p:cNvPr id="32" name="Ink 31">
                <a:extLst>
                  <a:ext uri="{FF2B5EF4-FFF2-40B4-BE49-F238E27FC236}">
                    <a16:creationId xmlns:a16="http://schemas.microsoft.com/office/drawing/2014/main" id="{2645A9E1-A062-44F3-AE79-D02CCF5F67C7}"/>
                  </a:ext>
                </a:extLst>
              </p:cNvPr>
              <p:cNvPicPr/>
              <p:nvPr/>
            </p:nvPicPr>
            <p:blipFill>
              <a:blip r:embed="rId8"/>
              <a:stretch>
                <a:fillRect/>
              </a:stretch>
            </p:blipFill>
            <p:spPr>
              <a:xfrm>
                <a:off x="4790624" y="4585398"/>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4AC4FC65-A268-4B08-A880-B0E22148822F}"/>
                  </a:ext>
                </a:extLst>
              </p14:cNvPr>
              <p14:cNvContentPartPr/>
              <p14:nvPr/>
            </p14:nvContentPartPr>
            <p14:xfrm>
              <a:off x="3815445" y="2398181"/>
              <a:ext cx="1183320" cy="1086840"/>
            </p14:xfrm>
          </p:contentPart>
        </mc:Choice>
        <mc:Fallback xmlns="">
          <p:pic>
            <p:nvPicPr>
              <p:cNvPr id="33" name="Ink 32">
                <a:extLst>
                  <a:ext uri="{FF2B5EF4-FFF2-40B4-BE49-F238E27FC236}">
                    <a16:creationId xmlns:a16="http://schemas.microsoft.com/office/drawing/2014/main" id="{4AC4FC65-A268-4B08-A880-B0E22148822F}"/>
                  </a:ext>
                </a:extLst>
              </p:cNvPr>
              <p:cNvPicPr/>
              <p:nvPr/>
            </p:nvPicPr>
            <p:blipFill>
              <a:blip r:embed="rId8"/>
              <a:stretch>
                <a:fillRect/>
              </a:stretch>
            </p:blipFill>
            <p:spPr>
              <a:xfrm>
                <a:off x="3761445" y="2290181"/>
                <a:ext cx="12909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06DA86C2-F26A-4DDE-AB86-C12562232C1E}"/>
                  </a:ext>
                </a:extLst>
              </p14:cNvPr>
              <p14:cNvContentPartPr/>
              <p14:nvPr/>
            </p14:nvContentPartPr>
            <p14:xfrm>
              <a:off x="3967845" y="2550581"/>
              <a:ext cx="1183320" cy="1086840"/>
            </p14:xfrm>
          </p:contentPart>
        </mc:Choice>
        <mc:Fallback xmlns="">
          <p:pic>
            <p:nvPicPr>
              <p:cNvPr id="36" name="Ink 35">
                <a:extLst>
                  <a:ext uri="{FF2B5EF4-FFF2-40B4-BE49-F238E27FC236}">
                    <a16:creationId xmlns:a16="http://schemas.microsoft.com/office/drawing/2014/main" id="{06DA86C2-F26A-4DDE-AB86-C12562232C1E}"/>
                  </a:ext>
                </a:extLst>
              </p:cNvPr>
              <p:cNvPicPr/>
              <p:nvPr/>
            </p:nvPicPr>
            <p:blipFill>
              <a:blip r:embed="rId8"/>
              <a:stretch>
                <a:fillRect/>
              </a:stretch>
            </p:blipFill>
            <p:spPr>
              <a:xfrm>
                <a:off x="3913845" y="2442581"/>
                <a:ext cx="1290960" cy="1302480"/>
              </a:xfrm>
              <a:prstGeom prst="rect">
                <a:avLst/>
              </a:prstGeom>
            </p:spPr>
          </p:pic>
        </mc:Fallback>
      </mc:AlternateContent>
      <p:pic>
        <p:nvPicPr>
          <p:cNvPr id="37" name="Picture 36">
            <a:extLst>
              <a:ext uri="{FF2B5EF4-FFF2-40B4-BE49-F238E27FC236}">
                <a16:creationId xmlns:a16="http://schemas.microsoft.com/office/drawing/2014/main" id="{07D5E9BC-1F12-455B-AC06-14948D5E23B9}"/>
              </a:ext>
            </a:extLst>
          </p:cNvPr>
          <p:cNvPicPr>
            <a:picLocks noChangeAspect="1"/>
          </p:cNvPicPr>
          <p:nvPr/>
        </p:nvPicPr>
        <p:blipFill>
          <a:blip r:embed="rId15"/>
          <a:stretch>
            <a:fillRect/>
          </a:stretch>
        </p:blipFill>
        <p:spPr>
          <a:xfrm>
            <a:off x="6086379" y="3431238"/>
            <a:ext cx="1228725" cy="1276350"/>
          </a:xfrm>
          <a:prstGeom prst="rect">
            <a:avLst/>
          </a:prstGeom>
        </p:spPr>
      </p:pic>
      <p:pic>
        <p:nvPicPr>
          <p:cNvPr id="38" name="Picture 37">
            <a:extLst>
              <a:ext uri="{FF2B5EF4-FFF2-40B4-BE49-F238E27FC236}">
                <a16:creationId xmlns:a16="http://schemas.microsoft.com/office/drawing/2014/main" id="{3126A1B3-F71A-4F4B-979F-0F4D96373742}"/>
              </a:ext>
            </a:extLst>
          </p:cNvPr>
          <p:cNvPicPr>
            <a:picLocks noChangeAspect="1"/>
          </p:cNvPicPr>
          <p:nvPr/>
        </p:nvPicPr>
        <p:blipFill>
          <a:blip r:embed="rId16"/>
          <a:stretch>
            <a:fillRect/>
          </a:stretch>
        </p:blipFill>
        <p:spPr>
          <a:xfrm>
            <a:off x="2669909" y="4992527"/>
            <a:ext cx="409575" cy="238125"/>
          </a:xfrm>
          <a:prstGeom prst="rect">
            <a:avLst/>
          </a:prstGeom>
        </p:spPr>
      </p:pic>
      <p:pic>
        <p:nvPicPr>
          <p:cNvPr id="39" name="Picture 38">
            <a:extLst>
              <a:ext uri="{FF2B5EF4-FFF2-40B4-BE49-F238E27FC236}">
                <a16:creationId xmlns:a16="http://schemas.microsoft.com/office/drawing/2014/main" id="{E5B98DEF-D460-4C02-8896-F80A0503B103}"/>
              </a:ext>
            </a:extLst>
          </p:cNvPr>
          <p:cNvPicPr>
            <a:picLocks noChangeAspect="1"/>
          </p:cNvPicPr>
          <p:nvPr/>
        </p:nvPicPr>
        <p:blipFill>
          <a:blip r:embed="rId17"/>
          <a:stretch>
            <a:fillRect/>
          </a:stretch>
        </p:blipFill>
        <p:spPr>
          <a:xfrm>
            <a:off x="8740101" y="2597732"/>
            <a:ext cx="419100" cy="209550"/>
          </a:xfrm>
          <a:prstGeom prst="rect">
            <a:avLst/>
          </a:prstGeom>
        </p:spPr>
      </p:pic>
      <mc:AlternateContent xmlns:mc="http://schemas.openxmlformats.org/markup-compatibility/2006" xmlns:p14="http://schemas.microsoft.com/office/powerpoint/2010/main">
        <mc:Choice Requires="p14">
          <p:contentPart p14:bwMode="auto" r:id="rId18">
            <p14:nvContentPartPr>
              <p14:cNvPr id="40" name="Ink 39">
                <a:extLst>
                  <a:ext uri="{FF2B5EF4-FFF2-40B4-BE49-F238E27FC236}">
                    <a16:creationId xmlns:a16="http://schemas.microsoft.com/office/drawing/2014/main" id="{945B7C65-E9DC-4192-8FF8-591D824D74F9}"/>
                  </a:ext>
                </a:extLst>
              </p14:cNvPr>
              <p14:cNvContentPartPr/>
              <p14:nvPr/>
            </p14:nvContentPartPr>
            <p14:xfrm>
              <a:off x="3635849" y="4645612"/>
              <a:ext cx="1207440" cy="1227240"/>
            </p14:xfrm>
          </p:contentPart>
        </mc:Choice>
        <mc:Fallback xmlns="">
          <p:pic>
            <p:nvPicPr>
              <p:cNvPr id="40" name="Ink 39">
                <a:extLst>
                  <a:ext uri="{FF2B5EF4-FFF2-40B4-BE49-F238E27FC236}">
                    <a16:creationId xmlns:a16="http://schemas.microsoft.com/office/drawing/2014/main" id="{945B7C65-E9DC-4192-8FF8-591D824D74F9}"/>
                  </a:ext>
                </a:extLst>
              </p:cNvPr>
              <p:cNvPicPr/>
              <p:nvPr/>
            </p:nvPicPr>
            <p:blipFill>
              <a:blip r:embed="rId19"/>
              <a:stretch>
                <a:fillRect/>
              </a:stretch>
            </p:blipFill>
            <p:spPr>
              <a:xfrm>
                <a:off x="3626849" y="4636609"/>
                <a:ext cx="1225080" cy="1244885"/>
              </a:xfrm>
              <a:prstGeom prst="rect">
                <a:avLst/>
              </a:prstGeom>
            </p:spPr>
          </p:pic>
        </mc:Fallback>
      </mc:AlternateContent>
    </p:spTree>
    <p:extLst>
      <p:ext uri="{BB962C8B-B14F-4D97-AF65-F5344CB8AC3E}">
        <p14:creationId xmlns:p14="http://schemas.microsoft.com/office/powerpoint/2010/main" val="168340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4586</Words>
  <Application>Microsoft Office PowerPoint</Application>
  <PresentationFormat>Widescreen</PresentationFormat>
  <Paragraphs>1492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vt:lpstr>
      <vt:lpstr>Calibri</vt:lpstr>
      <vt:lpstr>Calibri Light</vt:lpstr>
      <vt:lpstr>Office Theme</vt:lpstr>
      <vt:lpstr>Field 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D*</dc:title>
  <dc:creator>farooq ahmad wani</dc:creator>
  <cp:lastModifiedBy>Farooq Wani</cp:lastModifiedBy>
  <cp:revision>9</cp:revision>
  <dcterms:created xsi:type="dcterms:W3CDTF">2022-04-19T09:19:12Z</dcterms:created>
  <dcterms:modified xsi:type="dcterms:W3CDTF">2022-04-27T12:32:20Z</dcterms:modified>
</cp:coreProperties>
</file>