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443" r:id="rId3"/>
    <p:sldId id="311" r:id="rId4"/>
    <p:sldId id="50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56"/>
            <p14:sldId id="443"/>
          </p14:sldIdLst>
        </p14:section>
        <p14:section name="odd ratio" id="{3C23B0BD-B952-C04E-A28E-3015135F1E8C}">
          <p14:sldIdLst>
            <p14:sldId id="311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5:10:43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7000 13942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786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tiff"/><Relationship Id="rId7" Type="http://schemas.openxmlformats.org/officeDocument/2006/relationships/hyperlink" Target="https://www.youtube.com/playlist?list=PLXCuLG6zw7mKEkaaVzzoUWjQdCGjhksm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tif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29901" y="2266262"/>
            <a:ext cx="49322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82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with JAMOVI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8220B7-7B1F-8842-8DF9-00C677FFC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982" y="444205"/>
            <a:ext cx="6987993" cy="62891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85C5E7-9788-0D47-9E1A-EE349C5BBC15}"/>
              </a:ext>
            </a:extLst>
          </p:cNvPr>
          <p:cNvSpPr/>
          <p:nvPr/>
        </p:nvSpPr>
        <p:spPr>
          <a:xfrm>
            <a:off x="216491" y="4891016"/>
            <a:ext cx="9212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Seravek Light" panose="020B0503040000020004" pitchFamily="34" charset="0"/>
                <a:hlinkClick r:id="rId7"/>
              </a:rPr>
              <a:t>https://www.youtube.com/playlist?list=PLXCuLG6zw7mKEkaaVzzoUWjQdCGjhksmP</a:t>
            </a:r>
            <a:endParaRPr lang="en" altLang="ko-Kore-KR" sz="1400" dirty="0">
              <a:latin typeface="Seravek Light" panose="020B0503040000020004" pitchFamily="34" charset="0"/>
            </a:endParaRPr>
          </a:p>
          <a:p>
            <a:endParaRPr lang="en-US" altLang="ko-Kore-KR" sz="1400" dirty="0">
              <a:latin typeface="Seravek Light" panose="020B05030400000200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0559329-E16C-4E42-BE1A-966B772B60A5}"/>
                  </a:ext>
                </a:extLst>
              </p14:cNvPr>
              <p14:cNvContentPartPr/>
              <p14:nvPr/>
            </p14:nvContentPartPr>
            <p14:xfrm>
              <a:off x="2520000" y="501912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0559329-E16C-4E42-BE1A-966B772B60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0640" y="5009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64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99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Analysis methods for modeling relationships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286000" y="30480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continuous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343400" y="936702"/>
            <a:ext cx="1752600" cy="892098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Independent Variable</a:t>
            </a:r>
          </a:p>
          <a:p>
            <a:pPr algn="ctr"/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(Predictors)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-2267577">
            <a:off x="4005263" y="2909888"/>
            <a:ext cx="328612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6553200" y="20574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Correlation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209800" y="52578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categorical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343400" y="25146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continuous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343400" y="35052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categorical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343400" y="47244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bg2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continuous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343400" y="573405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00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categorical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6553200" y="26670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Regression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6553200" y="32766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T-test</a:t>
            </a: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6553200" y="38862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ANOVA</a:t>
            </a: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65532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Analysis</a:t>
            </a: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6553200" y="47244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bg2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Logistic regression</a:t>
            </a: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6553200" y="57150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00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Chi square</a:t>
            </a: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 rot="2491479">
            <a:off x="4024313" y="3567113"/>
            <a:ext cx="328612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 rot="-2267577">
            <a:off x="6153151" y="2386013"/>
            <a:ext cx="328613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auto">
          <a:xfrm rot="2491479">
            <a:off x="6172201" y="2786063"/>
            <a:ext cx="328613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 rot="-2267577">
            <a:off x="6153151" y="356235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 rot="2491479">
            <a:off x="6172201" y="396240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 rot="26659">
            <a:off x="6172201" y="495300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 rot="26659">
            <a:off x="6172201" y="594360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5" name="AutoShape 34"/>
          <p:cNvSpPr>
            <a:spLocks noChangeArrowheads="1"/>
          </p:cNvSpPr>
          <p:nvPr/>
        </p:nvSpPr>
        <p:spPr bwMode="auto">
          <a:xfrm rot="-2267577">
            <a:off x="3986213" y="5133976"/>
            <a:ext cx="328612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6" name="AutoShape 35"/>
          <p:cNvSpPr>
            <a:spLocks noChangeArrowheads="1"/>
          </p:cNvSpPr>
          <p:nvPr/>
        </p:nvSpPr>
        <p:spPr bwMode="auto">
          <a:xfrm rot="2491479">
            <a:off x="4005263" y="5791201"/>
            <a:ext cx="328612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7" name="AutoShape 36"/>
          <p:cNvSpPr>
            <a:spLocks noChangeArrowheads="1"/>
          </p:cNvSpPr>
          <p:nvPr/>
        </p:nvSpPr>
        <p:spPr bwMode="auto">
          <a:xfrm>
            <a:off x="22860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Dependent 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Variable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286000" y="1947863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9" name="AutoShape 38"/>
          <p:cNvSpPr>
            <a:spLocks/>
          </p:cNvSpPr>
          <p:nvPr/>
        </p:nvSpPr>
        <p:spPr bwMode="auto">
          <a:xfrm>
            <a:off x="8382000" y="2057400"/>
            <a:ext cx="533400" cy="2362200"/>
          </a:xfrm>
          <a:prstGeom prst="rightBrace">
            <a:avLst>
              <a:gd name="adj1" fmla="val 369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8991600" y="2514600"/>
            <a:ext cx="1447800" cy="14478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General Linear Model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Seravek Light" charset="0"/>
                <a:ea typeface="Seravek Light" charset="0"/>
                <a:cs typeface="Seravek Light" charset="0"/>
              </a:rPr>
              <a:t>Slide from Tor Wager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2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825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Odds ratio in the logistic regression context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257171-BFC7-C34C-A7CB-A6CDCD820076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E72A9-AA6E-B64F-9014-5FE4AF475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57" y="1012147"/>
            <a:ext cx="8212929" cy="4941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1AD3045-DBED-A84F-8630-240A2E752D14}"/>
                  </a:ext>
                </a:extLst>
              </p:cNvPr>
              <p:cNvSpPr/>
              <p:nvPr/>
            </p:nvSpPr>
            <p:spPr>
              <a:xfrm>
                <a:off x="8393114" y="1765894"/>
                <a:ext cx="3712555" cy="1384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Odds of Republican =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Republican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(¬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Republican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6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Estimate = log (odds)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1AD3045-DBED-A84F-8630-240A2E752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114" y="1765894"/>
                <a:ext cx="3712555" cy="1384610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5099222-4AD7-214A-AEC7-3F20DCBE15CD}"/>
                  </a:ext>
                </a:extLst>
              </p:cNvPr>
              <p:cNvSpPr/>
              <p:nvPr/>
            </p:nvSpPr>
            <p:spPr>
              <a:xfrm>
                <a:off x="8844290" y="1015720"/>
                <a:ext cx="1697452" cy="631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Odds of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(¬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600" i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5099222-4AD7-214A-AEC7-3F20DCBE1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90" y="1015720"/>
                <a:ext cx="1697452" cy="631711"/>
              </a:xfrm>
              <a:prstGeom prst="rect">
                <a:avLst/>
              </a:prstGeom>
              <a:blipFill>
                <a:blip r:embed="rId9"/>
                <a:stretch>
                  <a:fillRect l="-1493"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B5214DE3-6BBA-D74B-841E-FE082B75B5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7248" y="3510276"/>
            <a:ext cx="1847908" cy="5279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452CD2-D0B7-3846-8C2B-F1DCD9588C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7248" y="4187282"/>
            <a:ext cx="1155387" cy="3342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106845-B40A-B24D-BB78-959043DF3D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7248" y="4639510"/>
            <a:ext cx="2111895" cy="5279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EA7157-D310-9C43-9E3E-70A63C555B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5074" y="4362860"/>
            <a:ext cx="2949325" cy="23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7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5936</TotalTime>
  <Words>144</Words>
  <Application>Microsoft Macintosh PowerPoint</Application>
  <PresentationFormat>와이드스크린</PresentationFormat>
  <Paragraphs>38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506</cp:revision>
  <cp:lastPrinted>2017-08-27T17:09:34Z</cp:lastPrinted>
  <dcterms:created xsi:type="dcterms:W3CDTF">2017-08-24T21:55:02Z</dcterms:created>
  <dcterms:modified xsi:type="dcterms:W3CDTF">2021-11-10T23:17:52Z</dcterms:modified>
</cp:coreProperties>
</file>