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4674"/>
  </p:normalViewPr>
  <p:slideViewPr>
    <p:cSldViewPr snapToGrid="0" snapToObjects="1">
      <p:cViewPr varScale="1">
        <p:scale>
          <a:sx n="184" d="100"/>
          <a:sy n="184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2022. 2. 8.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31464A-372F-B245-ADC4-C37D9169D42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AE5EEDA-9B8E-9844-9503-357F5B843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4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9B7765-0FDE-2B41-A755-B6F07C5F2AB5}"/>
                </a:ext>
              </a:extLst>
            </p:cNvPr>
            <p:cNvSpPr/>
            <p:nvPr/>
          </p:nvSpPr>
          <p:spPr>
            <a:xfrm>
              <a:off x="157451" y="153467"/>
              <a:ext cx="11877098" cy="6576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203024" y="6058182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157451" y="6396756"/>
            <a:ext cx="5241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400" b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0179" y="2859613"/>
            <a:ext cx="71716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b="1" dirty="0">
                <a:latin typeface="Seravek Light" charset="0"/>
                <a:ea typeface="Seravek Light" charset="0"/>
                <a:cs typeface="Seravek Light" charset="0"/>
              </a:rPr>
              <a:t>SKKU Biostats and Big data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CC1DA1-4A95-D74F-938C-B3FEB51A0F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275" r="16061" b="25014"/>
          <a:stretch/>
        </p:blipFill>
        <p:spPr>
          <a:xfrm>
            <a:off x="9547355" y="247803"/>
            <a:ext cx="2380475" cy="16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18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Seravek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Wani Woo</cp:lastModifiedBy>
  <cp:revision>208</cp:revision>
  <cp:lastPrinted>2017-08-27T17:09:34Z</cp:lastPrinted>
  <dcterms:created xsi:type="dcterms:W3CDTF">2017-08-24T21:55:02Z</dcterms:created>
  <dcterms:modified xsi:type="dcterms:W3CDTF">2022-02-08T04:32:56Z</dcterms:modified>
</cp:coreProperties>
</file>