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6"/>
  </p:normalViewPr>
  <p:slideViewPr>
    <p:cSldViewPr snapToGrid="0">
      <p:cViewPr varScale="1">
        <p:scale>
          <a:sx n="139" d="100"/>
          <a:sy n="13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21:24.80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16116 5243 9939,'45'-14'773,"0"0"0,-7 2 0,0 1-569,3-1 0,0 1-1311,-9 2 1,0 0 1201,13-2 0,-2 0-36,-12 3 0,0 1 26,7-2 1,-2 0 241,3 0-265,2 0-10,-16 3-648,-1 1-429,-17 3-577,-4 1 1055,-2 1 0,-1 0 0</inkml:trace>
  <inkml:trace contextRef="#ctx0" brushRef="#br0" timeOffset="236">16270 5603 13759,'41'-8'35,"-1"-1"1,12-4 0,-1-1-193,-21 4 0,1-1-1243,15-3 0,6-3 0,-4 3 1372,-7 2 0,-1 0-443,2 1 0,4-2 0,-6 3 149,-4 2 0,-4 2-474,1 0 1,-2-1-939,23-2 1734,-5-1 0,-26 5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23:03.49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9545 1629 7506,'5'3'1394,"-1"-1"1737,-4-2-2913,21 0-64,-15 0-45,17 0 379,-20 3-234,-2 0-74,0 3-180,-1 0-36,0 0-63,0 2 99,0-1 25,0 4-22,0 4 306,-2 9-309,-1-1-6,-3 2-134,-3 2 138,-6 3-71,0 1-216,-8 8-399,8-16 388,-6 6 210,5-9-128,-16 13 19,5-8 65,-7 4 13,11-12-167,2-4 86,6-3 202,-4 1 84,6-5-81,1 0-3,1 0 45,-1-1-45,1-1 540,-4 2-540,3-2-12,-3 1-69,7-4 162,-1 1-162,2-1-109,1 0-656,-2-1 208,2 1-199,-1 0-31,2-1 868,-1 0 0,3 0 0,0 0 0</inkml:trace>
  <inkml:trace contextRef="#ctx0" brushRef="#br0" timeOffset="450">9231 1942 6610,'0'9'1168,"0"-1"-1020,0-8 79,0 0-191,-22 34-181,12-19-108,-7 9 1,-1 1 252,4-9 67,-4 5 15,1-4 144,6-4 49,-3 1-82,6-5 53,2 0 190,0-1-433,1 0 108,0 3-78,3-3-27,-1 1 204,3-3-154,0-1 61,1 1 183,2-1-171,2 0 352,4 3-133,-1-2-194,4 2 400,5 1-518,-3-2 65,6 1-20,-4-1-44,8 2-76,7 1 36,-5-1 11,1-1 29,-15-5-37,-1 1-191,-1-2-27,-3 0-101,-1 0-801,-2-1-28,-2-1 116,0 0 1,-2 0 0</inkml:trace>
  <inkml:trace contextRef="#ctx0" brushRef="#br0" timeOffset="16653">8238 2743 10424,'3'2'8,"0"0"194,0-2-12,0 0 174,4 0-238,-1 0 11,3-1-11,-2 1 20,2-1-127,2-1 26,0 1-17,3-1 17,8-1-137,-3 2-62,16-1 151,-14 2 6,8 0 30,-8 0-24,11 4-374,-8 0 365,8 3 70,1 3-67,-9-2 58,7 4-61,-11-2-182,0 0 182,-2 1 109,0 1-36,-2 1-12,0 0-61,-1 0 0,0 0 430,-2 0-547,3 4 228,-5-4-74,1 2-3384,-6-5 3347,-2-2 0,-1 0 95,-1 0-42,-1 0-17,-1 1 90,0 1-126,-1 2 3339,-5 7-3409,0-3 67,-6 6-111,-5 1 46,2-4 63,-6 5 5,3-7 75,-8 7-147,-1-2-26,-5 3-104,9-8-25,4-4-308,4-2-11,5-3-420,-2 1-310,6-6 206,1 0-268,1-2 1338,1 0 0,2-1 0,0 0 0</inkml:trace>
  <inkml:trace contextRef="#ctx0" brushRef="#br0" timeOffset="17262">8461 2573 6501,'-4'6'2646,"0"-1"-2291,4-5 1194,0 0-1468,-18 21 84,11-13-47,-15 17 64,17-19-182,-2 1-28,0 1 28,-1 0 33,-3 1 68,0 2-101,0 0-129,-2 0-25,1 0 37,-1-1 117,1 0 5,0 1 49,1-1-54,3-1-154,-2 0 19,5-3 34,1 0-44,3-5-46,0 0 191,4 1 96,0 0 60,3 2-2,1-1-28,1 1 48,2 0-56,1 1 8,1 0 11,0 1-81,0 2-20,2-1 99,13 11-79,-9-7-56,10 7 0,-12-9-28,1-1 28,0 0-45,1-1-255,-1-1-727,6 0-105,-5-3-2589,6 0 3721,-13-2 0,-2-1 0,-6 0 0</inkml:trace>
  <inkml:trace contextRef="#ctx0" brushRef="#br0" timeOffset="17828">8619 3181 8553,'0'4'1243,"0"-1"-683,0-3-604,-7 36-94,4-21 138,-6 29-5652,6-32 5725,-1 0 1429,-1-1-1404,0-1 845,0-2-845,-1-1-42,2-2 34,0 0 3430,1-1-3520,2-2-470,0 0 515,4-2 64,-1 0 291,4 0-391,-3 0 83,2 0-19,-1 1 8,0 0 20,1 1-101,1 0-36,0 0 36,1 0 5,2-1 121,1 0 121,8 0-203,-2-1-41,6 0 62,-5-2-65,2 1-118,0-3-28,0 1-117,1 0-966,9-1 0,-6 1-112,6-1-177,-12 2 1518,0-2 0,-8 2 0,-2 0 0</inkml:trace>
  <inkml:trace contextRef="#ctx0" brushRef="#br0" timeOffset="63744">13618 5454 9348,'0'-4'1148,"-1"2"-576,2 1 1673,0 0-2250,-3-1 13,1 2 553,-1-1-410,1 0 56,1 0 62,0-1-208,0 1 49,1-1 388,5 1-294,1 0-61,5 0-45,0 0-36,3 0 11,2 0-20,1-1-20,11 0-35,-6 0-4,6-1 6,-11 2-45,-1 0-8,-3-1 19,-2 2-92,-2-1-184,-2 0 122,-2 1-25,-2 0-7958,-3 0 8171,-9 1 0,6-1 0,-5 2 0</inkml:trace>
  <inkml:trace contextRef="#ctx0" brushRef="#br0" timeOffset="64262">14068 5533 9726,'-3'1'1594,"1"0"2382,2-1-3799,17-6-177,-8 4 5,21-6-5,-15 6 0,7 0-165,2 0 159,-4 0-83,4 0-9,-8 0-9,-2 1 46,-3 0 50,-3 1 11,-2 0-79,-2 0-30,-2 0-7653,-1 0 7762,-5 0 0,3 0 0,-3 0 0</inkml:trace>
  <inkml:trace contextRef="#ctx0" brushRef="#br0" timeOffset="71207">5055 3132 5696,'-3'-2'1633,"0"1"-677,1 1 3390,2 0-4136,4-1-39,1 1-84,6 0 4,-3 0 159,1 2-60,7 0-153,-3 0 8,5-1-45,-5 0 5,0 0-5,1 0 62,0 0 72,-1-1-134,1 1 6,-2 0 92,1-1-3,-1 0-140,7 0 0,-4 0 9,4 0 27,-6 0 9,0 0-47,0 0 47,0 0 0,0 0 241,7 0-241,-5-1-70,5 0 61,-7 1-27,0 0 33,0 0-5,-1 0-65,6 0 98,-6 0-58,4 0 122,-2 0-86,-3 1 5,3-1-8,-4 1 73,0-1-73,0 0 31,1 0-28,-1 0-6,0 0-6,1 0 9,-1 0 0,0 1-61,3-1 50,-4 0 11,3 1 100,-5-1-97,0 1 87,0-1-85,0 0-2,1 0 123,3 0-134,-2 0 8,4 0-3,0 0 3,-3 0-101,2 0 101,-1 0-70,-3 0 70,3 0-53,-4 0 53,-1 0 0,0 0-20,0 0 20,-1 0 0,0 0 107,-1 0-107,2 0-37,0 0-27,4 0 89,-2 0-134,7 1 109,-6 0 0,3 0 3,-4 0 86,3-1-131,-4 1 42,3-1 79,-4 1-68,2 0 112,1-1-95,2 0-28,0 0-89,1-1 41,-2 0 42,-1-1-92,-3 1 93,-1-1-43,1 1 48,0-1 23,0 1 30,-1-1-53,1 1 8,-1-1-8,-1 1-8,0-1 8,-1-1 36,0 2-27,-2-2 35,1 2-41,-1-1-3,0 0 0,0-1 6,2-3-34,0-1-98,1-4 115,-1 1 2,1-1-44,0 0-126,-1-1 53,-1 0 81,0-1-28,-1-1-81,0 0 98,-1-1 51,0 0-44,1-1 44,0 2-29,0-1 34,-1 1 9,2 0 16,-2 0-25,1 1-53,-1-1 53,1 0 0,-1 0 0,0 1-82,0 0 164,-1 2 103,-1 0-185,-2 1 0,0 0 53,0 1 82,-3-4-68,1 2-61,-1-4-12,2 3-221,-2-4-3173,1 2 3094,-1-4 233,1-1 73,2 4-154,-2-4 154,3 7 0,1 1-36,0 1-29,0 0-86,1 0 3507,1 1-3359,-1 1 3,1 0 0,-1 2 252,1 0-62,0 2 62,0 1 163,0 1 142,-1 2-422,-1 0 44,1 0-297,-3 0 20,2 0 9,-5-1 170,0 0-81,-2-1 53,1 0 20,-1 0 25,-1 0 62,-1 0-34,-2 0-37,0 1-44,-1-1-90,0 0 28,-2 1-243,-8-1 89,4 2 171,-7-2 62,6 2-62,1-1-11,-2 1 11,1-1-34,-1 1 68,0-1 120,0 0-149,0-1-5,1 1 37,-1 0 7,-1 0-44,0 1-386,-2 0 386,0 0-34,0 0-92,-11 1 241,-2 1-373,1-1 261,5 1-6,12-2-212,1 0 215,1 0 232,2 1-232,0-1-277,2 1 246,0-1 26,0 0 428,1 0-412,-4 2-11,4-1-20,-3 0-195,5 0 206,2 1 9,1-1 135,0 0-135,1 0-140,0 0 134,2-1-39,-1 1 34,1 1-67,0-1-113,-1 1 191,0-1-190,-5 2 92,3 0 98,-3 1 67,4-1-22,1-1-65,-2 2-50,3-2 65,-2 2 2,3-3-28,-1 2-42,1-1-126,-3 2 134,1-1-133,-2 2 63,1 0 18,0 0 111,0 0 3,0 0 0,2-1-11,-1 1 14,2-2-120,-1 2 114,2-1 4,1 0-7,1 0-10,-1 4 19,1-2 56,-2 4 151,2 0-154,0 0-42,0 2 42,1-1 57,0 1-105,0 2 48,0 3 57,2 13-77,-1-5-30,3 10 92,0 4-631,0-10 536,0 9-93,-1-14 88,3 9-57,-2-9-2,3 4 64,-3-11 126,1-1-98,-1-2-28,0-1 33,1 5 4,0-5 24,-1 2 425,0-3-572,-1-4 80,1 1-22,-3-5-8,1-1 27,-1-1-8,0-1 17,-1 0 9,1 0 27,0 1 26,0-1-62,0 1 8,-1-1-5,2 1 33,-1 1-27,1 1-9,0-1-45,0 1 45,0 0-6,1-1 6,-1 0 0,0 0 0,0-1 9,0 0-9,0 0 109,0-1-64,2 2-42,0-1 2,2 0 175,1 0-107,0 0-28,3-1-70,6 1 58,-5-1-13,11-1 69,-11 0-86,3 0-6,-5 0-131,0 0-281,0-1-165,-1-1-137,-1 0-1192,-2-1-177,-2 0 2086,-3-1 0,1 3 0,-2-1 0</inkml:trace>
  <inkml:trace contextRef="#ctx0" brushRef="#br0" timeOffset="94358">5763 3937 9872,'49'-13'627,"-9"3"-462,-36 9-128,2 1 75,3-1-28,-1-1-77,5 1 40,-4-1-34,1 0 40,1-1 3,0 1-3,0 0-16,0-1-34,-2 1 97,4 0-10,-4 1-17,2 0 100,-5 1-164,0 0 103,1 0-107,0-1 54,1 0-59,0 0 0,2 0 42,-1-1-39,0 1-76,2 0 20,-3 0 17,2 1 36,-5 0-110,-1 0 18,-1 0 39,-1 0 16,0 0 35,0 0-1,1 0-67,-1 0 14,2 1-6,1 0 62,0 0 9,4 0-9,-3 0 8,2-1 48,0 1-56,-3-1 0,1 0-73,-5 0-3483,-1 0 3556,-5 1 0,3 0 0,-3 0 0</inkml:trace>
  <inkml:trace contextRef="#ctx0" brushRef="#br0" timeOffset="95525">5549 3911 12557,'-6'1'-109,"1"-1"25,-3 0 84,2 0 36,-3 0-30,2 0-6,0 0 45,-2 0-9,1 0-36,-2 0 6,0 0 215,-1 0-140,0 0-75,-1 0 30,1 0 29,-1 0-60,1 0 48,0 0-53,1 0-36,1 0 8,0 0 28,0 0 0,-1 0-70,1 0 70,-1 0 126,0 0 56,1 0-179,1 0-3,0 0-20,2 1 20,-1-1 126,-2 2-126,2 0 0,-1 0-81,3-1-98,0 0 134,2 0-145,0 0-1531,3-1 1,-1 0 0</inkml:trace>
  <inkml:trace contextRef="#ctx0" brushRef="#br0" timeOffset="103162">6729 3942 10975,'1'4'882,"0"-2"1555,-1-2-2177,17-4-4296,-8 1 4216,14-3 839,-13 4-885,1-1-11,0 2-78,1-1-9,2 1-27,2 1 24,14 0-44,24 1-33,-24 0 1,0 0 1545,1 1 0,-1-1-1804,14 2 114,-17-1-27,-4 0-26,-3-1-11,-4 1-62,-3-1-101,-2 0-145,-3 0-294,-3-1-163,-2 0-960,-1 0 1405,-2 0 0,0 0 0</inkml:trace>
  <inkml:trace contextRef="#ctx0" brushRef="#br0" timeOffset="114121">12125 1804 11104,'4'3'-272,"-2"-1"1742,-2-2-1288,35-5-92,-20 2-82,27-3 118,-28 4-28,0 1 166,9 9-66,-4 2 38,9 12-436,-10 1 1,1 2 266,-4-2 1,1 1-653,6 11 0,0 2 629,-6-6 1,1 3-18,-1 0 0,2 5 1,-2-2 12,3 7 1,0 2-630,-3-7 1,1 3 0,-1 0 662,-1 3 1,-2 0 0,0-1-955,1 8 1,-2 0 974,-1-7 0,-1 3 0,-1-3 16,-3 5 0,-1-2-315,-2 2 0,-1-1 288,-1 2 0,-3-1-450,-1 1 1,-1-1 395,-2 0 1,-1 0-35,-2-1 0,-1 0 5,0-2 1,-1-1-4,0-2 1,-1-1-84,-2 11 0,-1-2-12,4-16 0,1-1-105,-2 6 1,1-2-591,0 1-1076,2-10-302,3-10 2170,1-12 0,2-4 0,1-6 0</inkml:trace>
  <inkml:trace contextRef="#ctx0" brushRef="#br0" timeOffset="129675">16784 5194 13731,'4'-1'773,"0"1"-846,-4 1 163,0 5-54,1 3 135,1 6-20,0 15-25,0-3-876,1 13 795,-2-7 90,-1 2-130,0-1-5,0 0 42,0-2-42,0-2 0,0-3-5,-1-3 62,-2-2-297,0-4-127,0-3-118,1-3-207,-1-3-1366,1-3 1249,0-3-2215,-1-2 3024,1-7 0,1 4 0,0-3 0</inkml:trace>
  <inkml:trace contextRef="#ctx0" brushRef="#br0" timeOffset="129925">16800 5229 10051,'2'-6'1893,"-1"1"-1131,-1 5-611,37-25-151,-14 13-365,3-4 1,2 1 227,4 5-1569,0 3 1571,-1 2 124,-3 4 512,1 5-327,-12 2 195,-1 6 472,-12 8-348,-6-2-107,-6 8 43,-17 7-303,2-7-380,-12 9 394,7-12-67,-12 6-224,11-9-163,-8 2-893,11-7-68,10-6-327,-1-2-1581,12-5 3521,3-6 1,1 4 0,1-4 0</inkml:trace>
  <inkml:trace contextRef="#ctx0" brushRef="#br0" timeOffset="130313">17443 5068 14476,'-4'1'56,"2"-1"112,1 1 117,-2 3 29,-3 4 324,-11 15-388,1 0 13,-8 11-408,-5 12 276,8-9-488,7-11 0,1-1 357,-1 11-115,1 15-8,7-14-76,2 8 157,13-7-20,0-11-159,10 4-257,12-8 256,-4-9-80,11 0-840,6-9-529,-10-3 315,7-4-962,-16-3 23,-6-2 2295,-3-5 0,-9 7 0,-2-3 0</inkml:trace>
  <inkml:trace contextRef="#ctx0" brushRef="#br0" timeOffset="131361">17787 5116 15814,'0'33'381,"0"0"1,0-1 0,0-3-194,0 9-1415,1 2 1297,-1 2-11,2 1-59,-1-1-39,0-14 0,1 1 33,-1 12-92,2 7-53,-2-20-76,0-6-28,-1-5 332,0-6-441,0-4-562,0-4 83,1-4-2775,-1-12 1303,1 1 2482,-1-16 1,0 17-1,0-3 1</inkml:trace>
  <inkml:trace contextRef="#ctx0" brushRef="#br0" timeOffset="131671">17744 5211 16377,'30'-17'-89,"-1"1"1,2 0-1,-3 4 89,-5 9 0,7 1-34,-11 7 121,-1 3-34,-2 5 9,-1 4-62,-3 3 118,-2 2-113,-2 3 34,-3 1-383,-3 14 473,-6-9-26,-3 11-41,-6-14 84,-13 13-138,3-10-863,-9 8 821,-4-5-167,9-10 61,-8 4-151,14-12-98,3-3-208,2-3-456,3-2-57,3-4-5414,1-4 6759,4-9 1,2 5 0,3-5 0</inkml:trace>
  <inkml:trace contextRef="#ctx0" brushRef="#br0" timeOffset="132005">18268 5032 12081,'3'-1'3159,"0"1"-1834,-3 0-1087,5 38-2969,-4-11 2868,2 13 0,-1 2-67,-2 7-185,0-17 0,0 2 146,0 0 0,-1 0 620,1 16-669,-1-17 0,1-2-60,-1 9 8,1-3-306,-1-3-161,0-2-1434,-2 7 1328,1-12-2423,-2 5 888,1-15 2484,-1-6 0,3-5 0,-1-4 0</inkml:trace>
  <inkml:trace contextRef="#ctx0" brushRef="#br0" timeOffset="132346">18539 5195 7971,'-2'9'5101,"1"-2"-4296,1-7 1255,0 0-615,40-5-1103,-15-1-1292,5 1 1,1-1 949,7-3-198,2-1 198,0 1 59,-1 0-56,-1 1 61,-3 2-64,-3 0-67,-6 1-308,-1 1-93,-10 2-58,-2 0-171,-9 1-418,-2 1-756,-2 0-167,-4 0 2219,0 1 1,-1-1 0,2 0 0</inkml:trace>
  <inkml:trace contextRef="#ctx0" brushRef="#br0" timeOffset="132548">18844 5196 16282,'-3'39'302,"0"0"1,0-1 0,1-2-35,0 9-5505,-1 3 5430,0 0-193,1-3 815,-1-1-815,2-5-103,0-4-82,0-6-154,1-4 891,0-6-1137,0-4-2080,-2-5-516,1-5 3034,-2-1 147,0-10 0,2 5 0,-2-4 0</inkml:trace>
  <inkml:trace contextRef="#ctx0" brushRef="#br0" timeOffset="134222">19048 5510 16072,'43'-8'859,"3"-2"-859,-25 6-126,4-3 124,-8 4 2,-2-1-62,-2 1-229,-1-1-807,0 0 79,-4 1-432,-1-1 1451,-5-5 0,-1 5 0,-1-3 0</inkml:trace>
  <inkml:trace contextRef="#ctx0" brushRef="#br0" timeOffset="134467">19154 5352 13509,'-2'52'134,"1"-22"0,0-2-100,0-3 30,1 7 351,0-13-525,0-2-330,0-3-300,0-2-291,1-3-1021,0-4-465,0-1 2517,0-3 0,-1-1 0,1 0 0</inkml:trace>
  <inkml:trace contextRef="#ctx0" brushRef="#br0" timeOffset="137638">19401 4963 11605,'-3'4'2415,"0"-1"-710,3-3-1607,20 7 70,-10-1 0,18 6 16,-15 0-69,2 2-25,0 5-57,0 3 57,1 4-90,1 4-464,-1 3 436,1 2 20,-1 1 8,-1 1-854,-1 1 826,0 15 65,-6-13-37,-1 11 0,-6-17 36,-5 0-28,-4 0-8,-5 0-513,-4-1 263,-10 14-41,5-11-330,-6 9-1424,4-6 415,7-11-1122,-3 4 2752,11-16 0,3-8 0,3-3 0</inkml:trace>
  <inkml:trace contextRef="#ctx0" brushRef="#br0" timeOffset="140697">20126 5351 9903,'52'-1'532,"-1"-2"-159,-11-3-373,4-3-154,-1 1 151,-1 0-280,-5 1 1472,-6 1-1590,-7 2 71,-6 1-135,-7 1 628,-6 1-4481,-3 1 3856,-9 5 462,-5 3 0,2-2 0,0 1 0</inkml:trace>
  <inkml:trace contextRef="#ctx0" brushRef="#br0" timeOffset="140924">20182 5628 15858,'42'-5'-526,"0"0"0,0 0 1,16-2-1,-8 0-1376,-8-6-1595,-5 1 3600,-2-5 0,-17 10 0,-3-2 0</inkml:trace>
  <inkml:trace contextRef="#ctx0" brushRef="#br0" timeOffset="141956">21457 4272 8791,'-5'7'1750,"2"-2"-1268,3-5 2470,0 0-2530,10 38-784,-5-13 612,2 14 1,0 4-1298,-3 5 975,-1-14 1,-1 0 68,1 16-33,0 0-103,-1-17 1,0-1-165,2 13 222,-1 9-358,-1-27-147,0-5-103,-1-7-369,-1-5-62,1-5-1605,-1-3 2725,-4-15 0,3 10 0,-2-10 0</inkml:trace>
  <inkml:trace contextRef="#ctx0" brushRef="#br0" timeOffset="142230">21461 4413 13854,'35'-20'-124,"0"0"0,6-1 0,-2 5-3,-3 7-1012,13 0 1058,-19 11-57,-4 5 68,-5 6 70,-5 5 459,-6 13 10,-7-5-19,-7 8 393,-16 2-1037,-1-9 415,-11 9-215,4-12-54,-15 7-324,9-9-202,-8 3 109,16-12-5308,-3-1 5773,9-6 0,3-1 0,11-5 0</inkml:trace>
  <inkml:trace contextRef="#ctx0" brushRef="#br0" timeOffset="142693">22190 4224 10466,'6'0'4116,"-2"-1"-2968,-4 1-801,-37 32-3091,19-10 2898,-6 3 0,0 3-64,5 10 89,4-6 0,2 0-134,-7 20-45,10-18 0,0 5 0,1-4-95,0 19-131,2-5 1,3-2-108,8-8 327,1 7 409,6-20-803,3-5-270,3-5-237,3-4-311,4-5-2439,18-9 617,-13-5 3153,13-11 1,-29 10 0,-1-4-1</inkml:trace>
  <inkml:trace contextRef="#ctx0" brushRef="#br0" timeOffset="143534">22372 4352 15498,'17'1'1324,"2"-2"-1094,2-4 103,21-7-3726,-5-1 3394,-10 4 0,1 0 8,15-8-153,3-1 119,1-1-62,-2-1 214,-3 2-205,-5 2-20,-6 2 19,-8 3-159,-6 2-61,-7 3-63,-3 3 1454,-5 2-2889,-1 1 1420,-6 3-1885,-1 0 1016,-4 4 1246,-4 1 0,8-4 0,-2 2 0</inkml:trace>
  <inkml:trace contextRef="#ctx0" brushRef="#br0" timeOffset="143758">22625 4313 7058,'-2'3'5096,"0"-1"-2321,2-2-2497,1 39-5689,-1-15 5552,0 4 0,1 1-15,-1 3 1207,0 14-1325,0-12 9,0 8-17,0-16 839,0-2-926,0-3-101,0-3-1094,0 2 302,0-7-676,0 0 2085,1-8-2602,0-2 2173,1-3 0,0-1 0</inkml:trace>
  <inkml:trace contextRef="#ctx0" brushRef="#br0" timeOffset="144352">23127 4084 7386,'4'-1'5331,"-1"0"-3502,-3 1-1804,2 0-25,-2 4 146,4 4-93,-3 7 134,2 6 89,-1 9 0,0 2 203,1 12-1173,0 3 0,0 0 814,-1 0-63,-1-17 1,1 1-52,1 8 27,1-2 88,0-3-378,0-1 179,3 6-28,-3-12-60,1 3-58,-3-17-128,0-3-102,-1-3 1313,-1-4-1640,0-1-483,0-1-1452,0-5-18,0-1 2734,0-12 0,0 10 0,0-5 0</inkml:trace>
  <inkml:trace contextRef="#ctx0" brushRef="#br0" timeOffset="144587">23506 4215 11283,'0'5'1369,"0"-2"-122,2 35-788,1-13-441,-1 3 1,1 2-2035,4 6 2249,2 17-233,-1-13-95,1 11 165,0-6-73,-3-13-123,1 7-619,-2-11 179,-2-10-266,0 0-993,-2-11-124,-1-4 1949,0-1 0,0-2 0</inkml:trace>
  <inkml:trace contextRef="#ctx0" brushRef="#br0" timeOffset="144903">23518 4241 16156,'38'-20'-92,"0"0"1,-3 1-1,-2 4 126,10 3-1178,-9 6 1099,6 1 45,-14 8 62,-4 5-62,-1 4-68,-3 6 435,-3 5-367,-3 3-143,-3 5 73,-5 3 74,-4 0 0,-2 2-908,-6 11 948,2-11 1,-2-1-501,-10 1 534,-2-3 146,-4-2-67,-13 6-104,8-12-53,-7 5-582,4-10-886,2-5-557,1-3-1542,8-7 3567,9-6 0,6 1 0,1-2 0</inkml:trace>
  <inkml:trace contextRef="#ctx0" brushRef="#br0" timeOffset="146355">8066 7643 15565,'4'0'832,"0"-1"-620,-2 1-18,0-1 24,2 0-75,2 1-28,3-1 243,14 1-280,-1 0-687,15 1 643,0 1-1098,-1 0 0,2 0 1068,-6-1 0,1 0-4,15 1 0,1-1 12,-8-3 1,0-1-13,3 0 0,1-1-60,2-2 0,1-1-66,1 0 0,0-1 85,1-1 1,-1 0-43,-1 0 0,0 0 83,-1 0 0,-2 0-56,-2 0 0,-2 1-45,-4 1 1,0 0-42,2 0 1,-1 0-27,7 0-767,-1 1-765,-34 5-4049,-29 12 5749,-8-2 0,-3 4 0,11-7 0</inkml:trace>
  <inkml:trace contextRef="#ctx0" brushRef="#br0" timeOffset="146792">8667 7179 15884,'-29'36'80,"0"1"1,1-2-1,2-1-2884,7-11 1,2-1 2904,-2 1 0,-1-1 30,1 0 1,-1 0 954,-18 17-963,12-14 1,1-2-124,-12 10 18,15-14 0,0-1 103,-10 7-77,11-10 849,-1 2-898,13-10-4,2-2-44,3-2 11,2 0 3157,0-2-3146,1 0 1016,4 5-730,3 1 76,5 8 42,5 1-200,6 4 9,5 2-1008,4 4 886,-5-7 0,2 0-18,14 12-42,-15-12 0,2 1-776,-1-1 1,-2 0 775,13 8-4,-14-10 0,-2-2-695,6 4 579,-4-2-121,-3-4-73,-2-1-94,-2-3-167,6 0-721,-6-5-934,4 0-3402,-4-9 5632,-8-7 0,0 4 0,-8-2 0</inkml:trace>
  <inkml:trace contextRef="#ctx0" brushRef="#br0" timeOffset="148225">24298 4020 8648,'0'7'3649,"0"-1"-3394,0-6 765,0 0-533,4 3-219,0-2-35,5 4-144,1-2 315,0 2-217,2 0 34,0 1-215,0 1 305,2 1-177,0 0-72,0 2-59,0 1 173,0 2-176,0 2 0,-1 3 81,-1 4 6,-2 3-3392,-1 4 3313,-3 3-1871,-2 2 1866,-2 3-437,-4 15 434,-3-11 9,-5 10 64,-1-16-57,-2-2 54,-2-1 2079,1-1-2034,-8 8 1841,6-11-2042,-5 5-49,7-14-198,-4 3 915,5-7-955,-3 1-105,8-9-365,2-3-670,1-2-166,1-1-435,0-5 1046,1-1 1068,1-9 0,1 8 0,1-4 0</inkml:trace>
  <inkml:trace contextRef="#ctx0" brushRef="#br0" timeOffset="148739">25070 3958 5509,'5'-6'3294,"-1"2"-761,-4 4-738,0 0-1328,6 37-148,-3-12-144,0 3 0,0 2 58,-1 10 424,0 4-615,-2 2 471,0 1-552,0 0 36,0-1 626,0-2-665,0-4-207,0-4-68,1-5 37,-1-5 95,1-4-215,1-6-51,-1-5-226,-1-5-3058,1-2 863,-3-13 1119,0 1 1753,-3-18 0,3 16 0,-2-5 0</inkml:trace>
  <inkml:trace contextRef="#ctx0" brushRef="#br0" timeOffset="149011">25043 4050 12398,'-1'-7'2520,"1"2"-1993,0 5-105,0 0-413,30-17-410,0 4-386,16-8 557,-10 9 174,-12 9-22,0 1-431,6 7 509,-10 1 17,2 7-17,-12 1 159,-4 3-139,-2 1 624,-2 1-350,-6 11-168,-3-8-40,-5 6 122,-2-9-208,-2-2-17,-2 0-28,-1-3-114,-1-1-65,1-4-347,0-2-177,2-3-543,1-2-191,2-2-1346,2-2 829,3-1 1999,2-6 0,4 5 0,1-2 0</inkml:trace>
  <inkml:trace contextRef="#ctx0" brushRef="#br0" timeOffset="149301">25702 3973 10454,'4'0'4559,"-1"0"-3016,-3 0-1375,-20 39-11,9-15-1186,-2 5 0,0 1 1108,1 4 392,2 3-320,2 0-142,2 2-804,4 14 742,1-13-12,4 10 65,2-18-422,10 9 212,-2-13 1015,6 6-1045,-3-17-144,2-2-212,1-4 585,2-5-1098,1-3-3520,9-10 4629,-10 0 0,0-3 0,-14 5 0</inkml:trace>
  <inkml:trace contextRef="#ctx0" brushRef="#br0" timeOffset="149567">26005 3912 15151,'1'39'201,"-1"0"1,1-1-1,0 18 1,3-4-254,2-12 0,1-3-838,-2-9 1,1-1 603,4 19-677,-2-12 524,-4-13-1219,0 3-996,-4-14 1075,0-5 1579,-3-4 0,2-2 0,-1-2 0</inkml:trace>
  <inkml:trace contextRef="#ctx0" brushRef="#br0" timeOffset="149871">25999 4012 14888,'28'-12'-115,"1"1"1,22-8 41,-23 16-601,11 1 674,-9 5 36,7 4 107,-5 11-143,-10-1 70,3 6-61,-12-3 55,-4 1 383,-4 3-321,-10 31 131,-12-4-208,8-19 0,-2-1-174,-9 1 0,-1-3 214,-6 5-89,-8 7-98,11-18-389,-7 4 5,9-10-276,-4 2-365,11-12-972,2-2 202,3-3 1893,1-4 0,5 1 0,2-1 0</inkml:trace>
  <inkml:trace contextRef="#ctx0" brushRef="#br0" timeOffset="150178">26325 3809 12409,'3'0'1994,"0"0"-1395,-3 0 502,54 3-1101,-27 2-9,8-1 1,1 2 8,-6 6-483,0 4 668,-2 2 78,-2 5-3,-6 3 1,-1 2-43,4 10-52,-7-7 1,-2 0-10,-3 6-37,-5 2-1054,-2 2 983,-4-11 0,-1 1 38,-5 16-40,1-16 1,-2 1-75,-7 1 1,-2-2-1458,-11 17 1300,7-17 1,-1 0-441,-13 8-839,-2-1 29,0-2-1610,0-3-803,5-4 3847,-4-3 0,20-13 0,0-4 0</inkml:trace>
  <inkml:trace contextRef="#ctx0" brushRef="#br0" timeOffset="151568">21439 5495 10116,'-8'-4'3330,"2"1"-2395,6 3 843,0 0-1179,4-7-414,1 5-15,5-5 49,3 5-138,3 1-75,4 1 13,2 0-13,5 0 55,22 0-1184,-8 0 1128,-11 0 1,1 0-611,7-1 0,0 1 606,-6-1 1,0 1-2,13-2 0,0 1 0,-9 0 0,-2-1-5,3 0 1,1 1 4,0-1 0,2 0-904,0 0 0,1 0 922,1-1 0,0 1-18,1 0 0,1-1-3,-1 1 1,1 0-60,0-1 1,0 1-929,0 0 1,0 0 989,-1 1 0,0-1-18,-1 1 0,0-1-164,0 1 0,-1 0 182,-1 0 0,1 0 14,-3 1 0,1-1 0,-2 0-14,7 1 0,-1-1 22,12 1 0,1-1-126,-2 1 1,-1 0 103,-12 0 0,-1 0 51,13 1 1,-2-1-5,-14 1 1,-3 0-48,1 0 0,0 0 27,-1 0 0,1 1 281,-2-1 1,2 0-326,14 1 1,0-1 386,-12 0 1,0-1-371,12 1 0,-1-1-1,-14 0 0,-2 0-15,1-1 1,0 0-2,0 0 0,0 0 15,-1-1 1,1 0-55,0-1 0,-1 1-353,0 0 1,0 0 408,-1 1 0,0-1-6,0 1 0,-1 0 240,-1 0 1,0 0-257,0 1 0,-1-1-57,26 0 79,0 0 9,-1 1-8,-15-1 0,1 1-1,-10-1 0,2 1-3,20-2 1,3 0-24,-8 0 1,-2 0-532,2 0 1,-1 0 546,-1-1 1,-2 1-28,-13 1 1,0 0 228,-1-1 0,0 1-290,28-1 3,-2 0 14,-16 1 0,1 0 553,-8 0 0,-1 0-474,8-1 1,2 1-5,1-1 1,-2 0 5,-8 0 0,1 0 66,9 0 0,-1-1-9,-11 2 1,-1-1-38,1 0 0,0 0-16,0 0 0,1 0 48,-1-1 0,1 0-17,-1 1 0,2-1-31,13-1 0,1 0 551,-10 0 0,0 1-559,10-1 0,0 0-87,-12 1 0,-3 0-36,2 0 1,-1 1 103,1-1 1,-1 0 22,1 0 0,0 0 0,0 0 0,0 0 4,1 0 0,0-1-6,0 1 1,0 0 1,1-1 0,0 0 0,0 0 0,0 0-17,1 0 1,-1-1-3,1 0 1,-1 0-132,0-1 0,0 1 41,-1-1 0,0 0 68,-1 0 1,0 0-70,-2 0 1,1 0 29,-2 0 1,-1 0 44,0 1 0,0 0 708,23-4-684,-4 1 19,-6 1 862,-6 1-800,-7 0 874,-5 1-846,-6 2 1593,-5 0-1808,-1 0-194,-5 1-277,0 0-124,-5 1-4668,-1 0 5380,-7-2 0,6 1 0,-6 0 0</inkml:trace>
  <inkml:trace contextRef="#ctx0" brushRef="#br0" timeOffset="152419">21291 6295 11020,'0'4'1616,"0"-1"-552,0-3-381,6 27-145,-3-9-120,2 11 1,-1 2-435,-1 5 587,1 18-252,-3-11-109,0 3-36,0 1-812,0 1 638,0-1-134,1-3 47,1-2-123,-1-4-118,1-5-186,0-3 80,-1-5-230,0-5-159,0-4-1456,-1-4 532,-1-7 1162,1-5-1577,-1-5 2162,0-13 0,0 11 0,0-7 0</inkml:trace>
  <inkml:trace contextRef="#ctx0" brushRef="#br0" timeOffset="152722">21299 6388 12244,'0'-7'1862,"0"1"-1691,0 6-126,0 0-135,34-17-27,-12 11-3990,29-12 4018,-22 16-99,0 0 921,-3 4-767,-3 3 34,-4 3 143,-4 5-9,-4 2 90,-4 2 252,-4 9-215,-4-5 21,-4 6-13,-4-9-188,-4 1 34,-2-1-109,-2-1 3429,-3 0-3230,-13 3-214,6-6-808,-19 6 507,20-12-385,-5 2-5,13-8-384,5 0-921,2-2-263,3 0 2268,4-5 0,2 4 0,2-4 0</inkml:trace>
  <inkml:trace contextRef="#ctx0" brushRef="#br0" timeOffset="153196">22012 6328 17298,'-13'1'532,"-1"2"-350,2 4 3,-1 2 213,-19 22-323,11-8-1809,-13 18 1740,17-12-23,-3 21 204,7-10-299,6-3 0,1 1-78,3 8 103,1-15 0,2-1-61,3 9 16,7 12-674,1-15 727,3 8-97,-2-19-124,-2-3-114,1-3 1185,-2-3-2717,4-1 723,-2-7-445,3-1 373,-3-5-959,-1-1 2254,3-7 0,-7 5 0,0-4 0</inkml:trace>
  <inkml:trace contextRef="#ctx0" brushRef="#br0" timeOffset="153647">22081 6489 9309,'-6'5'2601,"0"-2"-2046,6-3 302,0 0-4828,17-4 4385,-5 0 768,15-3-877,-9 3 115,3-2-109,2 0 134,3 1-655,4-2 414,19-4-204,-10 1-36,14-3-1,-16 3-41,-3 1-29,-4 1-346,-4 1 212,-6 1-473,-5 2 67,-8 2 725,-2 1-2374,-19 3 705,5-1 1591,-15 4 0,16-3 0,-2 0 0</inkml:trace>
  <inkml:trace contextRef="#ctx0" brushRef="#br0" timeOffset="153859">22360 6449 6703,'-7'10'5773,"1"-2"-5230,6-8 385,0 0-550,-7 48-48,5-20-934,-2 6 0,1 2 755,3 2 171,0 2-170,0 0-1,0-1 42,-1-1 285,0-4-425,-1-2 62,-1-3-106,0-4-9,0-2-45,0-3-53,0-4-583,0-1 147,1-7 990,0-2-1555,2-4-458,-1-2-700,1-3-702,0-1 2959,0-9 0,0 7 0,0-4 0</inkml:trace>
  <inkml:trace contextRef="#ctx0" brushRef="#br0" timeOffset="154402">22660 6204 9998,'4'0'3240,"-1"1"-1686,-3-1-1375,3 10-4116,-2-2 4387,2 10 863,-2-3-979,0 4 461,-1 18-568,0-3-306,0 15 149,-1-7 60,0-9 0,0 2-85,-1 19-1114,1-18 1,1 0 1138,-1 16-67,1-3 1709,0-2-1738,1-2 26,0-5 70,1-3-70,0-4-2,-1-3-54,1 6-22,-1-12 0,0 4 295,-1-11-391,0-5 3068,1-1-3132,-1-6 616,0-1-804,0-2-2940,0-1 1616,-3-2-369,2-3 2119,-4-7 0,3 6 0,-1-4 0</inkml:trace>
  <inkml:trace contextRef="#ctx0" brushRef="#br0" timeOffset="156197">23027 6399 6728,'-1'-3'3651,"0"0"3825,1 3-7207,1 9-235,-1 0-26,2 13 37,1 19-1221,0-5 1182,2 18-6,-1-12-59,0-1 59,0 0 0,0-2-632,0-3 557,-1 8 41,-1-14-263,-1 5 168,-1-18-176,0-4 965,0-3-1172,0-4-204,0-2-370,0-2-1464,0-2-1432,-2-9 4061,1-2 1,0-1 0,0 3 0</inkml:trace>
  <inkml:trace contextRef="#ctx0" brushRef="#br0" timeOffset="156524">23025 6444 12725,'0'-7'2392,"0"1"-1832,0 6 465,0 0-866,40-32-684,-10 16 522,-3-3 0,1 2-50,4 9 148,0 10-42,-7 5-16,6 6 75,-10 5-157,-2 2 37,-2 3-26,-3 3 34,-3 2 8,-4 1 113,-4 1-118,-2 2-1,-4 0 105,-4 2-26,-5 0-610,-4 1 532,-2 1 50,-2-2 87,-2-2-134,-1-2-1,-1-3-83,-9 5-17,8-10-37,-6 2 65,5-13-400,8-6-303,-4-2-1815,7-12 1008,4-2-1284,1-5 2861,5-2 0,2 10 0,2-1 0</inkml:trace>
  <inkml:trace contextRef="#ctx0" brushRef="#br0" timeOffset="156908">23539 6218 11375,'29'23'26,"-1"0"0,0-2 0,-4 0 100,5 5 14,0 4-78,-1 4 80,-1 2-52,-2 3 25,-10-9 0,-2 1 25,6 17-118,-8-15 0,-2 0 40,-1 14 2,-5-3 1,-2 1-18,-2-17 1,-2 0-173,-5 25 1,-3-2 71,-8-6 28,4-16 0,0-1-241,-9 5-742,-12 6 330,10-15-1263,-8 1-1044,15-16 2985,0-5 0,10-2 0,0-2 0</inkml:trace>
  <inkml:trace contextRef="#ctx0" brushRef="#br0" timeOffset="157437">24258 6567 8270,'2'7'6519,"-1"-2"-6213,-1-5-2807,0 0 493,6 0-86,-2-1 2094,4-3 0,-6 2 0,0-1 0</inkml:trace>
  <inkml:trace contextRef="#ctx0" brushRef="#br0" timeOffset="157814">24695 6214 8900,'0'6'3080,"0"-1"-1469,0-5-1549,16 35-318,-4 8 502,-1-12 1,-1 2-667,-4-3 0,-2 1 695,0 6 1,-2-1-180,0-7 1,0 0 5,0 10 1,0-1-100,0 13-6,0-2 0,0-3-31,1-4 156,0-5-304,0-5-190,0-5 70,-1-7-278,0-4-308,0-7-52,-1-5-2706,-1-2 2151,1-10 1495,-4-6 0,3 3 0,-3-2 0</inkml:trace>
  <inkml:trace contextRef="#ctx0" brushRef="#br0" timeOffset="158107">24674 6237 15852,'23'-25'-53,"-1"-1"0,-1 2 0,0 5-34,7 4-47,1 2-516,15-1 524,-11 5 120,11 2-251,-3 10-29,-13 5 9,6 7 232,-17 4-296,-3 19 30,-8-5-366,-2 13 677,-8-12 148,-4 1-75,-6-2 252,-5-3 77,-14 9-63,5-12 246,-12 5-83,11-15-10,-14 0-492,12-6-86,-8-2-189,16-6-58,4-2-266,2 0-406,3-1-4098,1-7 3560,5 1 1670,1-9 1,6 10-1,0-3 1</inkml:trace>
  <inkml:trace contextRef="#ctx0" brushRef="#br0" timeOffset="158417">25384 6183 13291,'6'1'2702,"-1"0"-1257,-5-1-1313,-25 38 25,11-14-709,-3 4 0,0 2 555,0 7 56,2 2-51,1 4 45,2 1-53,4 1-58,2 0 49,4 0-50,1-2-117,5-2 19,2-2-2733,5-5 2585,3-2-50,2-5-160,2-3 31,2-4-182,1-5-589,2-5-423,0-5-1080,0-4 653,-2-5 2257,-2-9 0,-9 6 0,-2-3 0</inkml:trace>
  <inkml:trace contextRef="#ctx0" brushRef="#br0" timeOffset="158692">25692 6222 12378,'-6'-5'3243,"2"1"-3137,4 4 1622,0 0-1658,8 42-1084,-3-16 1067,1 4 0,0 2-51,-1 6-91,0 0 89,0 1-79,1-2-296,-2-1-1372,2 9 778,-3-13-537,1 5-541,-3-19-1184,0-4 3431,-1-6 1,0-4-1,0-3 1</inkml:trace>
  <inkml:trace contextRef="#ctx0" brushRef="#br0" timeOffset="158946">25696 6191 16472,'48'-16'-218,"-3"2"181,-14 11-2880,1 1 2905,1 3-83,-1 3 507,0 4-457,-4 5 446,-2 4-401,-4 3 6,-3 5-1,-5 3 217,-3 21-178,-6-8 326,-5 14-251,-6-26 0,-2-1-15,-8 16-24,3-16 0,-1 1 127,-4-3 0,0-2 39,-12 13-246,11-14 0,-1-2-145,-8 4-306,1-4-218,0-4-235,3-3-1841,1-6-1208,4-3 3953,1-6 0,9 1 0,2-3 0</inkml:trace>
  <inkml:trace contextRef="#ctx0" brushRef="#br0" timeOffset="159248">26115 6023 12516,'32'21'309,"0"-1"1,-1 0 0,-5 0-214,3 13-314,0 5 709,-10-7 1,0 2-310,-5-8 0,-1 1-77,4 8 0,-3 1 79,-5-1 1,-3-1 23,1 18 527,-5-12 0,-4 1-594,-4-10 1,-2-1-142,0-1 0,-1-1-291,-13 17-121,4-20 380,1-4-1055,-1-4-996,1-5-1432,2-2 3515,-3-5 0,11-2 0,-1-2 0</inkml:trace>
  <inkml:trace contextRef="#ctx0" brushRef="#br0" timeOffset="159790">26800 6412 15125,'37'0'438,"0"0"0,-2 0 0,-4 0-360,-2-1-78,2 0-210,12 0 148,-11 1-506,16-1-679,-26 1 441,2-2-576,-13 1 1382,-3-8 0,-4 7 0,-1-6 0</inkml:trace>
  <inkml:trace contextRef="#ctx0" brushRef="#br0" timeOffset="160023">26990 6236 14938,'4'34'184,"0"1"1,0-2 0,0-3 11,-1 4-5786,1 2 5705,-1-2-107,0-1 1186,1-3-1317,-1-4-3,0-2 633,0-5-1257,1-3-421,0-5-856,-1-2-1154,1-4 4007,-1-3 0,-1-1 0,-1-1 0</inkml:trace>
  <inkml:trace contextRef="#ctx0" brushRef="#br0" timeOffset="160811">27845 5898 15551,'4'0'143,"1"2"-28,-1 2 467,2 5 213,0 8-333,2 7-227,-2 3 1,0 2-1665,3 21 1486,-3-14 1,0 2-724,0 6 0,1-2 600,-2-9 0,0 0 64,2 9 1,0 0-323,0-4 0,0-2 324,2 15 0,-4-21 0,1-1-417,-1 9 16,-3-16-77,0-1 770,-2-16-3350,-2-3 3558,-1-7-4529,-2-1 4216,-2-14 0,3 12 0,0-6 1</inkml:trace>
  <inkml:trace contextRef="#ctx0" brushRef="#br0" timeOffset="161076">27812 5857 13051,'39'-30'-368,"1"-1"1,-4 3-1,-4 6-2,-1 14 662,-1 4-516,-2 2 98,-1 7 405,-2 5-304,-4 7 25,-3 6 268,-4 5-151,-6 4-55,-3 1-31,-4 2 312,-6-3-19,-4-1-27,-6-2 17,-5-3 33,-4-1 81,-2-3 137,-15 4-672,-1-6-183,15-9 1,1-1-204,-12 0-695,7-4-1060,14-5-1180,4-1 3428,2-4 0,6 3 0,1-4 0</inkml:trace>
  <inkml:trace contextRef="#ctx0" brushRef="#br0" timeOffset="161952">28595 5797 7926,'6'-6'6155,"0"2"-5365,-6 4 3342,0 0-4126,-4 2 30,-1 2 23,-6 3-6,-1 4 59,-4 3 26,-1 5 7,-2 6-78,-1 4-409,1 7 343,7-6 1,1 2-1595,-4 20 1593,7-17 0,1 1 0,2 14-2796,3-2 2676,1 0 95,5-3-555,2-2 683,4-1-231,4-1 128,2-4-3,3-1-109,3-5 112,2-2-42,2-4-3,1-4-50,1-2-1135,2-8 1,0-1 168,-4-2 565,22 0-1235,-43-14-1301,-1-3 1089,-2 0 2649,-1-4 0,-1 7 0,0-2 0</inkml:trace>
  <inkml:trace contextRef="#ctx0" brushRef="#br0" timeOffset="162167">28810 6026 14411,'30'-7'146,"1"-1"1,-2 1-1,-2 0-92,8-1-609,2 0 546,1-1-52,-1 2-54,-1 0-238,-4 0-215,-5 1-110,-6 1-274,-6 1 131,-7 2-1279,-5 0 395,-3 1 1705,-7 1 0,5 0 0,-5 0 0</inkml:trace>
  <inkml:trace contextRef="#ctx0" brushRef="#br0" timeOffset="162399">29006 5999 10888,'-1'3'2591,"0"0"-1101,1-3-636,-2 51-734,1-5-1784,1-8 0,-1 2 1830,2-12 1,0 0-3,2 2 0,0-1 383,2 14-547,1 11 689,-2-22-723,0 2-81,-2-12-333,1 1-243,-2-15-326,1-4-837,-1-2 51,0-2-1699,0-3 3673,0-7 1,0 5 0,0-4-1</inkml:trace>
  <inkml:trace contextRef="#ctx0" brushRef="#br0" timeOffset="162860">29400 5641 6711,'5'0'2007,"-1"-1"4521,-4 1-6201,2 2 516,1 1-456,1 1-116,0 1 57,-1 1-31,1 0-3,0 3 36,1 1-2,-1 4-76,1 3 39,0 4-17,0 7-485,0 5 348,1 5-703,-2-5 0,0 1 600,4 20 13,-4-17 1,1 0-15,2 16-27,0 0-3,1-2 2,-2-2 54,1-2-175,-1-3 108,-2-2 2,0-3-1097,-1-2 1103,-1-4 33,0-1 196,-1-4-355,1 6 65,0-12-15,0 2-86,0-13 434,-1 0-694,0-5-463,-1-1 75,0-4 999,0-1-6280,0-4 4428,-1 0 1663,-1-9 0,1 8 0,0-5 0</inkml:trace>
  <inkml:trace contextRef="#ctx0" brushRef="#br0" timeOffset="163502">29847 5916 16072,'0'6'2164,"4"12"-1923,0 9-3044,4 10 2840,-2-2 19,1 4 457,-1 3-564,1 1 47,-2-12 0,1 0-911,3 14 911,-3-16 0,0 0-282,6 18-344,-3-13 381,1 5 1182,-4-17-1271,-2-5 186,-2-3-596,0-4-117,-1-4-3755,-1-4 3186,-2-7 1434,-2-8 0,1 4 0,0-2 0</inkml:trace>
  <inkml:trace contextRef="#ctx0" brushRef="#br0" timeOffset="163876">29849 5995 17984,'21'-28'124,"0"0"1,13-14-46,-2 26-79,-8 7-25,-1 1-73,0 2 30,1 0-307,12 2 165,-9 1-33,8 2-180,-4 4 204,-9 2 51,2 6-238,-6 14-898,-6 0 1243,-1 12-133,-7 14 158,-2-9-10,-3-14 0,-2 0 46,-3 13 0,-4-1 81,-3-2-28,-1-1 140,-3-4 294,-10 9-232,5-13 192,-9 4-193,9-15 116,-21 4-1052,15-10 502,-16 3-374,9-12 61,10-1-459,-7-4-428,14-1-701,2-5-1425,2-1 3577,3-1-71,3-4 0,4 7 0,1-1 0</inkml:trace>
  <inkml:trace contextRef="#ctx0" brushRef="#br0" timeOffset="164293">30361 5700 11093,'5'-6'1027,"-1"0"-240,-4 5 1538,0 1-1975,-2-1 39,-2 1-386,-2 2 50,-1 0-3313,-1 2 3349,-1 1-282,0 2 204,-1 1 39,2 2-50,0 1-42,3 2 39,1 1 3191,2 1-3261,1 1-75,3-1 400,2-1-445,3-1-333,10 2 374,-3-5-321,8 0-48,5-7-154,-6-3-319,7-4-868,-9-2-300,-2-3-55,-4 0 2217,-3-1 0,-5 4 0,-3 1 0</inkml:trace>
  <inkml:trace contextRef="#ctx0" brushRef="#br0" timeOffset="164844">30494 5549 15461,'28'15'157,"1"1"0,-2-1 0,-3-1 30,-3 3 15,0 4 439,8 16-425,-7-4-34,6 12 73,-10-9-90,-2 2-1777,-1 3 1715,-2 1 21,-1 2-124,-3 2-9,-2 1 6,-3 1-83,-3 0 59,-2-15 0,-1 1 106,-3 16-42,-3-8 1,-1-2-704,-6 4 666,4-16 0,0-2-525,-8 6-259,-9 3-9,5-11-562,-6 1-2535,10-15 41,3-3 3849,2-5 0,7-1 0,2-2 0</inkml:trace>
  <inkml:trace contextRef="#ctx0" brushRef="#br0" timeOffset="165564">30927 6081 10230,'9'9'-306,"-1"-2"0,-9-7 0</inkml:trace>
  <inkml:trace contextRef="#ctx0" brushRef="#br0" timeOffset="166094">31360 5639 11166,'4'-2'2372,"-1"0"-1862,-3 2-474,14 43 87,-4-13-56,1 3 1,0 3 652,2 12-401,-1 6-120,-6-26 0,0 1-580,-1 0 1,0 1 517,0 0 0,-1 0-28,0 0 1,-1 0-36,0-2 0,-1 0-78,0 9 0,0-1-49,0 15 34,-1-21 1,-1 0-113,0 3 163,0-5-578,0-6 41,0-5-425,0-6-555,0-5-3179,0-3 4664,-4-20 0,3 12 0,-3-13 0</inkml:trace>
  <inkml:trace contextRef="#ctx0" brushRef="#br0" timeOffset="166418">31340 5731 15324,'19'-28'-154,"-3"7"39,20-1-1808,-8 9 1814,1 2 31,0 3-4,0 4 455,-1 3-373,-2 4-64,-3 3-2601,-2 6 2693,-4 6 17,-5 3 143,-4 4-90,-5 2 36,-3 2 71,-5-2 270,-4 0-332,-6-2 73,-3-2-180,-4-2 12,-3-1 2886,-2-1-2992,-2-3 55,-1-2-538,-10 0 194,10-6-540,-5 0-665,16-7-1525,3-1 3077,2-10 0,7 6 0,2-5 0</inkml:trace>
  <inkml:trace contextRef="#ctx0" brushRef="#br0" timeOffset="166741">31989 5663 17102,'-24'28'285,"-1"0"1,2-2 0,4 0-286,1 11 87,2 4-103,9-9 1,0 1-89,-1 19 52,4-18 1,2 1-180,2-3 0,2 0-1119,3-1 1,2-1 1129,-1 1 0,1-3-382,13 19-1336,7-11 468,-4-12-521,9 1-435,-10-16 2426,4-5 0,-14-2 0,1-3 0</inkml:trace>
  <inkml:trace contextRef="#ctx0" brushRef="#br0" timeOffset="166993">32181 5716 11594,'-1'-3'1756,"0"1"269,1 2-1661,0 39-194,-1-10-122,1 2 0,0 3 50,1 11-98,1 3-923,2 0 921,0-14 1,1 0-69,2 16 70,-2-19 0,-1 0-143,3 6-492,-1-5 181,-1-3 42,0-6-338,-2-4-642,0-5-1596,-1-5 835,-1-4 2153,-1-4 0,0-1 0,0-1 0</inkml:trace>
  <inkml:trace contextRef="#ctx0" brushRef="#br0" timeOffset="167340">32089 5779 15020,'33'-11'46,"-1"0"1,-1 1 0,-3 2 149,7 4-106,0 2-710,0 3 685,11 11-934,-13 1 869,7 12 32,-19-1 63,-4 5-47,-4 6-40,-6 4-8,-3 3 0,-3 3 0,-7-1 53,-3 0-11,-6-1 118,-3-3-598,-5-3 766,-1-2 47,-3-4-176,-2-3 332,0-4-556,-1-4-157,2-5-202,1-5-226,1-4-1846,-4-7-1862,4-11 4318,3-7 0,12 3 0,8 2 0</inkml:trace>
  <inkml:trace contextRef="#ctx0" brushRef="#br0" timeOffset="167600">32646 5481 13734,'-7'1'879,"1"-1"-834,6 0 635,0 0-601,-17 41-77,13-23 80,-12 33-186,19-26 96,2-7-65,4 5-694,8-3-42,-1-8-564,7 3-1716,-4-10 1026,-1-3 2063,2-3 0,-10 0 0,-1-1 0</inkml:trace>
  <inkml:trace contextRef="#ctx0" brushRef="#br0" timeOffset="167964">32789 5467 10382,'9'-4'3344,"-2"1"-2832,-7 3 854,0 0-1223,24 16-11,-10-7-65,20 13-64,-17-8 67,2 1-26,0 4 60,-1 3 56,0 3-90,-2 4 142,-1 3-595,-4 4 515,-1 4 36,-2 2-80,-4-8 0,-1 1-1606,0 18 1520,-1-18 1,0 2 91,-3-1 0,0-1-52,-4 19 32,1-20 0,-1 0 22,-7 10-1,-3-4 78,-2-3-103,0-5-313,-14 11-9,11-18-191,-9 9-175,15-22-388,0 0-2715,-4 0 616,5-5 3105,-6 0 0,13-5 0,0-2 0</inkml:trace>
  <inkml:trace contextRef="#ctx0" brushRef="#br0" timeOffset="170595">20120 8741 15982,'9'1'476,"1"0"-271,0-1 5,3 0 30,2 0-30,11 0-210,-3 0 34,10 0-978,-8 0 882,0 0-310,-1 0 152,-3 0-505,-2 0-202,-4 0-445,-4 0-275,-4 0-204,-4-1 0,-3 1 1</inkml:trace>
  <inkml:trace contextRef="#ctx0" brushRef="#br0" timeOffset="170747">20086 8995 16481,'42'6'49,"0"0"1,-9-1-1,-1-1-287,-1-3 0,-3-2-2281,5 0 1586,5-1-576,-17-1-3283,-2 0 4792,-9 0 0,-2 2 0,-7 0 0</inkml:trace>
  <inkml:trace contextRef="#ctx0" brushRef="#br0" timeOffset="171584">21560 8076 11903,'-20'26'114,"-1"0"0,2 1 0,6-3 2044,12-7-2119,2 6 870,5-8-960,3 0-19,4-1-45,2-3 20,3-2 87,2-2-225,1-4 110,0-1-140,1-4 488,0-2-553,-2-3 96,0-5-14,-3-2 237,-2-2 1581,-1-2-1659,-4-2 78,-2 0 18,-4-1 330,-1-10-62,-6 10 84,-1-6 79,-11 9-379,3 6 9,-8 0 37,4 6-99,-3 3-8,-3 1-70,-2 3-263,-14 11-131,9 0 38,-7 9-212,14-2-222,3 0-1086,5 0-1790,4-2 3736,5 0 0,3-9 0,2 0 0</inkml:trace>
  <inkml:trace contextRef="#ctx0" brushRef="#br0" timeOffset="171767">21891 8349 12749,'0'6'1630,"0"-2"-4128,0-4 2498,3 3 0,-2-2 0,2 3 0</inkml:trace>
  <inkml:trace contextRef="#ctx0" brushRef="#br0" timeOffset="172376">22364 8126 12694,'10'-47'1373,"-3"6"-1779,-6 29 406,-1 1 163,0 1 279,-3-2-31,0 5-97,-4-2-93,0 4-159,-3 0 207,-1 2-157,-1 1-112,-2 1-152,0 2 71,-2 3 28,1 4 53,1 4 0,0 2-146,3 2 146,0 1-2,3 0 10,2 0-8,2-2 64,2 0-64,1-1-193,3-1 39,1-1 146,3-1-93,2-2-87,3-2-44,1-2 159,2-2-321,2-2-254,2-4-1264,11-10 1102,-8 0-338,6-9 667,-7-3 733,-7 7 67,-1-4 1019,-6 8-212,-4 7-311,0 0-201,-2 7-236,0 0-375,-1 2-3300,-2 3 3350,-1 4-17,-1 4 90,-2 2-120,0 4 352,-2 10-8,1-5-47,-1 6-79,2-9-224,0 0-20,1 0-58,0 0-236,2 1 314,-1 0-1263,1 9-347,2 0 557,0 0-258,2-5 3718,0-11-4487,0-3 2080,0-5 0,1-2 0,-1-5 0</inkml:trace>
  <inkml:trace contextRef="#ctx0" brushRef="#br0" timeOffset="172976">22877 8083 2580,'3'-4'3570,"-1"1"702,-2 3-4253,2-36 71,-5 13 894,1-22-438,-6 25 305,0 9-770,0 2 1712,-1 2-2034,-2 4 277,-7 1-36,3 3 278,-14 9-244,10 1 30,-6 9 26,9-2-90,0 2-109,3-1 100,2 0 18,2-1 30,4-1-75,2 5-88,4-6 43,3 4-123,3-9 33,2-2 37,2-3 131,2-2-232,1-3-269,2-3-93,1-4-1736,10-14 978,5-18 1355,-6 7 199,-3-5 184,-17 21 499,-2 4 202,-2 3 436,-1 3-601,0 3-739,-5 11 1166,-8 35-1045,3-15 0,1 3-424,-1 8 0,0 4 0,1-4-506,1-8 0,1-1 388,-1 11 0,3-10-546,4-27-2159,0-1 661,0-2 1269,0-1 1,0-1 0</inkml:trace>
  <inkml:trace contextRef="#ctx0" brushRef="#br0" timeOffset="173930">23481 7966 16433,'-20'33'1543,"2"-5"-1361,-2-5 0,-7 7-1867,5-6 1685,-8 9-121,10-11 527,1 0-616,3-2-137,1-3-152,3-1-638,-1 0-397,6-7-500,-1 0-3075,6-7 5327,1-7 0,1 4 0,0-5 0</inkml:trace>
  <inkml:trace contextRef="#ctx0" brushRef="#br0" timeOffset="174154">23234 7952 10956,'-4'-2'3500,"0"1"-1702,4 1-1042,7 17-403,0-5-99,7 17-195,1-8-14,1 2-833,2 1 788,-1 0 33,2-1-94,7 10-96,-5-10-95,5 7-487,-5-7 58,-7-8-37,3 2-716,-9-8-2762,-2-4 4196,0-2 0,-4-2 0,0-1 0</inkml:trace>
  <inkml:trace contextRef="#ctx0" brushRef="#br0" timeOffset="174608">23854 7994 5672,'8'-8'3217,"-2"2"-54,-6 6-2857,0 0-306,-13 38 33,10-11 525,-10 23-558,15-23-176,1-9 636,4-3-639,1-2 1554,1-3-1377,2-3-60,5-3-263,-3-3 363,4-6-766,2-11 322,-5-1 179,5-8-377,-6-8 442,-6 8 162,0-8 381,-6 14 1061,-4-2-859,-2 8-127,-3 0 121,-8 9-577,3 2-25,-6 1-63,-2 6-419,6-1-246,-5 6-1163,8-3-249,1 1-920,2-1 3085,1-1 0,4-3 0,0-1 0</inkml:trace>
  <inkml:trace contextRef="#ctx0" brushRef="#br0" timeOffset="174787">24193 8199 13810,'1'4'2099,"-1"-1"-4450,0-3-1917,5-2 2187,-3-2 2081,3-4 0,-4 4 0,-1-1 0</inkml:trace>
  <inkml:trace contextRef="#ctx0" brushRef="#br0" timeOffset="175191">24425 7918 14565,'-22'50'261,"5"0"-244,20-32-87,1 5-182,8-4 92,-1-6 26,6 1-101,2-8 145,-4-3-89,3-2 8,-7-4 168,-1-2-53,-2-3 56,-1-3-197,-1-2 439,-2-2-242,0-1 0,-2-1-62,-1-1 522,-3-12-248,-4 10 49,-1-4-37,-3 14-224,2 5 151,-2 1-151,1 2-37,-2 0-329,0 2-443,-5 0-130,4 2-940,-3 0-372,7 0 2251,0 0 0,5-1 0,0-1 0</inkml:trace>
  <inkml:trace contextRef="#ctx0" brushRef="#br0" timeOffset="175692">24767 7899 7095,'3'3'4575,"-1"-1"-2461,-2-2-2066,-2 25 291,1-6-124,-1 15-212,2-14 168,0-7-168,2 0-1,0-1 71,2-1-235,5 1 153,-2-4-287,7 2 170,-5-7-115,4-1-148,-2-2 83,0-4 107,1-2 109,0-3 9,-1-2 162,-1-2 90,0-1-62,-3-1 287,-1 0-360,-2-1 1,-2 1 360,-1 0-282,-1 1 246,-1 2 68,-3 0-242,0 5 132,-4 0-204,0 3-115,-2 2-45,-2 0 45,-2 1 0,-2 0-179,-9 2 90,5 1-197,-5 2-142,10 0-390,3 2-1154,2-1 96,3 1 9,3-1 1867,2 1 0,1-3 0,1-1 0</inkml:trace>
  <inkml:trace contextRef="#ctx0" brushRef="#br0" timeOffset="175991">25146 7807 16545,'6'15'706,"-1"0"537,-1 24-1193,-2-12-881,1 22 831,0-18-9,-1 0-7,1-1-35,-1 0 51,1-3-70,-1-2-8,0-3 110,-1-4-351,0-4 49,0-4-371,-1-3-359,0-4-5597,0-2 4289,0-5 2308,0-7 0,0 3 0,-1-2 0</inkml:trace>
  <inkml:trace contextRef="#ctx0" brushRef="#br0" timeOffset="178975">7275 2967 12476,'46'-10'975,"-9"2"-768,-31 7-33,-2 1-76,-1 0-90,0 0-8,1-1-106,6 1 106,1-1 45,7-1 16,2 0-114,4-1-326,4-2 370,3 0 9,2-1-198,16-1 133,-11 2 57,10 0-208,-2 3-378,-11 1 594,9 1 53,1 3-53,-10-1 3,13 2 81,-13-2 70,17 1-1022,-11-1 868,13 0 67,-17 1 1,-2-1 117,11 3-187,-1 0 1,-1 0-2,-1 2-3,-16-3 1,1 1 5,3 1 0,-1 0-808,17 4 809,-14-4 1,-1 0-2,17 3-207,2 0 207,3 2 26,-27-5 1,1-1-27,-1 1 0,2 1-49,13 4 0,0 1-478,-10-2 1,1 0 471,10 4 1,-1 1 262,-11-3 1,-1 1-212,14 7 0,0 1-29,-9-4 0,-1 0-500,11 6 1,0 1 549,-13-6 0,-1 0-12,1 1 0,0 0 29,1 1 0,-1 0-31,0 1 0,2 1-4,-2-1 0,2 2 0,-2-1 115,6 4 0,0 0-76,-5-3 0,1 1 0,-1-1-36,1 2 0,1 1-312,-3-2 0,3 2 1,-2-1 347,5 4 0,0 0-3,-5-3 1,1 0 0,-2 0-438,3 2 1,-2-1 400,1 1 0,0 1-374,0 0 1,0 0 465,1 1 0,-1 0-74,1 1 1,0-1-40,0 1 0,0 1 39,1-1 0,1 0-14,-1 1 1,1-1 577,1 1 0,0-1-546,0 0 0,0-1 7,1 1 1,-1-1 375,1 0 1,0-1-417,-1 1 0,0-1-3,0 0 0,-1-1-2,-2 0 1,1 1 315,-6-4 0,2 2 1,0 0-325,-1 0 1,0 1 0,0 0 6,-1-1 0,0 0 0,0 0-50,10 10 0,-2-2 34,-11-10 1,-2-3-5,0 1 1,0-1-446,0-1 1,0 0 467,-1-1 0,2 0 147,12 6 0,0 0-116,-8-6 0,1-1-31,9 6 0,2 0-17,2-1 0,-1 0 17,-9-5 0,0 0-105,10 5 0,1 1 103,0 1 1,-2 1-2,-9-7 0,0 1-686,11 7 0,-1 0 689,-12-7 0,-1-1 241,0 1 1,1-1-242,0 1 0,0 0 1,0-1 1,1 1-2,-1-1 0,2 1-73,-2-2 0,2 2 0,-1-2 101,6 4 0,-1 0-8,-4-3 1,1 0-1,-1 0 2,2 1 1,0 0-23,-2 0 0,3 0 0,-2 0 0,5 4 0,2 0 35,-8-4 0,3 2 0,0 1 0,-3-3 1,9 6 1,-1 0-5,-5-4 1,0 1 0,1 1 24,1-1 0,0 1 0,-1-2-9,6 5 0,1 0-45,-7-4 1,3 0 0,-3-1 26,4 2 1,-1-1 173,1-1 1,0 1-181,1-1 0,0 0-22,0 0 1,1-1-3,-1 0 0,2 1 31,-1-1 0,1 0-28,0 0 0,0 0 13,0 0 1,1 1-12,-1-1 1,1 0-6,0 1 0,0-1-3,0 1 1,0 0 2,1 0 0,-1 0-2,0 0 1,2 0 14,-3-2 0,3 2 0,-3-2 7,-8-4 1,-2-2 0,1 2-211,11 3 0,1 2 0,-2-2 221,5 1 0,-1-1-31,0 0 0,1-1-36,1 1 1,0-2 35,-2 0 0,5 1-48,-9-4 0,7 1 0,0 1 0,-4-2 47,-4-2 0,-4 0 0,3 0-72,4 1 0,4 2 0,1-1 0,-4-1 73,3-1 0,-3 0 0,-2-1 0,-9-3 0,-2 0 0,2 1-3,9 1 0,2 1 1,-4-1-3,2 0 1,-2 0-23,-1 0 1,0-1 20,-2 0 1,0 0 121,-1 0 1,-1-1-121,-2 0 0,0 0 575,-2 0 0,1 0-684,10 3 0,-1-1 15,-12-3 0,-1 1-159,17 3 1,-2-1-1,1 0 30,-21-4 0,0-1 4,10 3-1099,-14-3-313,2-1 1350,-17-3-2316,-4 0 2601,-5-2 0,-2 1 0</inkml:trace>
  <inkml:trace contextRef="#ctx0" brushRef="#br0" timeOffset="179254">17809 7821 14736,'-4'2'2139,"7"0"-2141,5-2-1,29 6 3,-12-1-6,20 5-331,-10 2 334,-10-2 86,4 4-22,-13 1 525,-7 2-194,-3 1-194,-12 1-111,-4-2-50,-8 2-92,-8 3 0,-3 0-311,-9 5-693,-1-1 0,-1-1 140,2-5-1029,-10 2-1527,19-10-272,6-5 3747,2-3 0,12-2 0,1-2 0</inkml:trace>
  <inkml:trace contextRef="#ctx0" brushRef="#br0" timeOffset="181291">21412 9216 12031,'53'-15'1204,"-4"1"-842,-22 6-819,5 0 827,4 0-84,3-1-103,-6 3 0,0 0 50,22-2-1149,-6 0 0,2 1 937,-19 3 0,0 0 99,10-1 0,2-1-81,3 1 1,0-1-18,-10 2 1,0-1-23,13-1 0,1 0-914,-14 2 0,0-1 914,2 0 0,1 0 26,1 0 1,1 0-586,2-1 0,0 1 589,0 0 1,3-1-20,-3 1 0,4 0 1,-2 0-351,7-1 1,1 0 338,-9 1 0,2-1 0,1 1-63,-2 0 1,1 0 0,-3 0 79,8-1 0,-1 1 0,-8 0 1,2 0 0,0 0 3,-3 1 1,1 0-1,-3 0 121,8-1 0,0 1-132,-9 0 1,2 0-1,1 0-7,-1 1 0,1-1 0,-2 1-3,7-1 0,0 0 5,-6 0 1,2 0-1,-2 1 374,3-1 0,-1 0-348,1 0 0,-1 0-5,2 0 1,-1 0-12,0-1 0,0 1-18,1 0 0,-1-1-13,0 1 1,1 0 505,-2-1 1,2 1-491,-3 0 0,2 0 0,-1 0 20,6-1 0,2 0-144,-8 1 1,2 0-1,-2 0 146,5 0 1,-1-1-20,2 1 0,0-1 30,1 1 0,1-1 2,1 0 0,0 0-35,0-1 0,1 1-9,1 0 1,0 0 5,0-1 0,0 1-24,0 0 1,1 0 24,-1-1 1,-1 1-87,1 0 0,-1 0-5,-1 0 1,1 1-296,-5-1 0,4 1 0,-4 0 388,-9 1 0,-3 0 0,2 0 0,10-1 1,2 0 0,-3 0 65,4 0 0,-2 1-26,0-1 1,1 1 15,-1-1 0,0 0-248,0 0 1,0 0 222,0-1 0,0 0-23,0 0 0,-1-1 16,1 1 0,-1-1-20,-1 0 1,0 1-19,-2-1 0,2 1 9,-7 0 1,3 1-1,-4-1-43,6 1 1,-2-1 20,9-1 1,0 1-32,-13 1 1,-4 0 1097,13-1-1102,2-1 2054,-26 4-2197,-5-1 1033,-5 1-1234,-4 1 2116,-4 0-3322,-6-1 295,-5 0-3673,-5-1 4990,-12-2 0,12 3 0,-5-1 0</inkml:trace>
  <inkml:trace contextRef="#ctx0" brushRef="#br0" timeOffset="182138">21088 9812 7002,'-8'1'5776,"2"0"-5353,6-1 1776,0 0-2065,-3 12-100,3-5 11,-3 11 25,3-8-70,2-1-3,2 1-140,5 3 53,-1-4 9,3 2-230,7-4 87,-2-4-260,9 0-81,-5-8-119,3-2 14,-1-6 26,-2-4 180,-2-1 402,-4-2 124,-4 0-6,-5 0 641,-2 1 263,-4-2-643,-2 7 115,-3 0 547,-6 8-970,2 4 27,-3 1-92,-4 5-33,3 1 27,-5 6-81,4 1-495,-4 11-94,6-5-617,-2 8-4349,10 0 5698,2-7 0,2-3 0,1-9 0</inkml:trace>
  <inkml:trace contextRef="#ctx0" brushRef="#br0" timeOffset="182338">21463 9959 9375,'0'7'2616,"0"-2"-1052,0-5-8778,0 0 7326,2-4 1,-2 3 0,2-4 0</inkml:trace>
  <inkml:trace contextRef="#ctx0" brushRef="#br0" timeOffset="182756">21933 9759 14123,'-18'-48'-25,"2"10"266,10 34-54,-2 2 135,0 2-213,-3 0 34,-10 7 204,-3 8-223,-1 2-124,2 4-9,10-7-195,3-1-493,3 3 464,4-4 29,3 2-336,10 0 360,1-4-165,13 0-478,0-12-546,9-12 193,-6-1-1482,-2-6 2137,-11 6 446,-2 2 750,-3 2 235,-4 5 193,-2 2 991,-3 4-1740,-4 4 1449,1 2-1470,-8 15 115,4-3-232,-3 8 232,1 3-297,3-7-115,-1 5 54,3-10-196,2-3-3,0-2-275,2-1-182,0-3-498,0-1-529,1-2-684,0-1 169,2-2 2108,2-1 0,-3 0 0,0-1 0</inkml:trace>
  <inkml:trace contextRef="#ctx0" brushRef="#br0" timeOffset="183189">22321 9661 6840,'3'-6'5216,"-1"1"-4782,-2 5 796,0 0-791,-13-36-178,6 23-261,-12-28 232,4 33 1,4 3-259,-5 1 26,4 5 0,0 4 0,-2 3 34,1 4 47,-1 3-53,-3 9-145,6-6-26,-1 6-126,8-3 53,3-6 37,2 2 76,3-9 103,6 0 87,0-4-87,5-1-432,6-9 115,-4 0-206,7-7-1110,-1-5 1068,-6 4 201,2-3 364,-10 10 282,-5 2 483,-1 2 811,-2 2-259,-2 8-805,-1 1-67,-2 10 65,-5 14-317,2-4-190,-2 11 59,4-12-62,0-1-79,1-4-55,2-4-194,1-3-55,1-5-21,0-3-161,0-2-391,0-3-337,1 0-874,0-2 417,2-1 1750,3-5 0,-4 3 0,1-3 0</inkml:trace>
  <inkml:trace contextRef="#ctx0" brushRef="#br0" timeOffset="183408">22793 9522 17654,'-19'30'101,"0"0"1,1-3 0,3-2 18,4-2-120,-1 0-92,1-1 14,0-3-244,1-1-196,2-3-143,0-2-454,1-3-758,0-2-3795,-3-1 5668,2-4 0,2 0 0,3-3 0</inkml:trace>
  <inkml:trace contextRef="#ctx0" brushRef="#br0" timeOffset="183604">22580 9512 16159,'5'28'389,"1"-1"0,7 21-389,-1-29-62,1 0-61,9 2-50,-6-7-197,5 2-72,-8-8-102,-1-1-231,-3-3-847,-1-2-419,0 0-896,-2-2 2937,1-3 0,-4 3 0,1-3 0</inkml:trace>
  <inkml:trace contextRef="#ctx0" brushRef="#br0" timeOffset="183946">23087 9579 15660,'-11'28'38,"0"-1"1,0 3-1,5-4-125,8-6 51,2 6-107,3-12-176,3 1 282,-2-6 37,3-2 0,5-10-114,-4-5-441,12-18 43,-11 3 341,3-9-126,-7 7 297,-3 0 983,-7-25-734,-4 25 233,-5-17-29,0 33-178,-8 2-328,3 4-4327,-27 12 4380,23 4 0,-10 2 0,24-6 0</inkml:trace>
  <inkml:trace contextRef="#ctx0" brushRef="#br0" timeOffset="184105">23363 9727 13600,'0'4'1665,"0"0"-11196,0-4 9531,0 5 0,0-3 0,0 3 0</inkml:trace>
  <inkml:trace contextRef="#ctx0" brushRef="#br0" timeOffset="184480">23674 9494 14778,'-10'29'-49,"0"1"0,-6 19 150,16-30-5708,1-2 5607,1-2 1297,1-2-1303,1-2 826,1-2-825,0-2-141,2-2-5,0-2 53,2-1-162,2-1 3380,2-3-3580,2-3-777,7-10 856,-6 1 316,2-8 65,-10 5-28,-3 0 401,-3-2-354,-1 2 679,-3 0-3631,-2 2 3510,-3 2-414,-2 3 288,-1 2-158,-1 2-195,0 2-98,-6 2-358,-2 1 3562,0 2-3688,2 0-357,6 3-710,3 0-678,1 0 284,2 0 1945,2 1 0,2-3 0,0 0 0</inkml:trace>
  <inkml:trace contextRef="#ctx0" brushRef="#br0" timeOffset="184857">24041 9468 14840,'-18'28'139,"1"0"0,1-3 0,3-1-139,9 5 0,2-6 0,2 5 0,2-11-58,2-3-138,3-1 188,5-1-233,-2-5 141,5-1-214,-3-5 280,2-5-193,2-2 2,1-6-299,0-4 20,-1-1-367,1-24 871,-8 15 210,0-16 541,-14 15-20,0 9 61,-6-1-220,1 10-351,-6 2-221,2 4-266,-5 0-199,5 2-361,-1 1-15,-2 2-682,1 1-1400,2 1 2075,-1 2 0,8-3 0,1-1 0</inkml:trace>
  <inkml:trace contextRef="#ctx0" brushRef="#br0" timeOffset="185292">24402 9378 10872,'5'-1'3285,"-2"1"-169,-3 0-3004,4 6 759,-2 11-577,3 4-129,-3 11-70,-1-4-370,0 4 275,0 0-54,1 1-2,1 10-47,0-12 50,1 5-213,-2-16 18,-1-5-214,1-2-151,-2-4-516,1-2-3500,-1-2 1087,0-3 3542,0 0 0,0-2 0</inkml:trace>
  <inkml:trace contextRef="#ctx0" brushRef="#br0" timeOffset="187899">24823 9585 9866,'-1'4'3296,"0"0"-123,1-4-2837,42 0-910,-21 1 662,7-1 0,0 0 10,-2 1 311,-1 0-401,1 1 132,-3 2-140,-2-1-95,3 2 92,-9-2-403,1 1-344,-10-3-264,-2 0-184,-2-1-614,-1 0 0,-1 0 1</inkml:trace>
  <inkml:trace contextRef="#ctx0" brushRef="#br0" timeOffset="188122">24974 9441 16621,'0'31'188,"0"0"1,0-2-1,0-2-118,0 2-2534,0-1 2461,0-1-120,0-2 188,0-3-250,1-3 275,0-2-720,0-5-277,-1-1-794,1-4-2572,1 0 4273,-1-4 0,0-1 0,0-2 0</inkml:trace>
  <inkml:trace contextRef="#ctx0" brushRef="#br0" timeOffset="188662">25668 9285 7632,'2'-6'4799,"-1"1"-2413,-1 5-1879,-5 7-70,0-1-48,-5 9 527,-4 12-521,2-3-458,-4 13 307,6-6-20,1 4-163,2 2 110,3 2-168,1 0-440,3-11 1,1 1 324,4 13 84,2 11 62,7-7-34,-3-12-56,5 7 53,-3-17 3,0-3-70,0-2-59,2-2-193,5 0-44,-5-7-122,2 1-97,-7-8-69,-4-1-785,0-2 600,-3 0-1452,-2-1 284,0 0 2007,-1-6 0,0 4 0,0-2 0</inkml:trace>
  <inkml:trace contextRef="#ctx0" brushRef="#br0" timeOffset="188907">25913 9457 10362,'4'-2'3246,"-2"0"-992,-2 2-921,4 35-1098,-3-12-25,3 31-210,-4-20 78,0 14-78,0-12-95,0 19-45,0-27-227,0 5-826,0-12 71,0-9-486,0-1-4062,0-7 5670,1-3 0,0-1 0,0 0 0</inkml:trace>
  <inkml:trace contextRef="#ctx0" brushRef="#br0" timeOffset="189181">26129 9685 9973,'-1'4'2581,"1"0"-2074,0-4-490,39-5-17,-22 2 95,30-5 31,-32 4-117,-1-1 171,-2 3-108,-4-1-35,-2 1-37,-2 0-31,-3 1-1538,0 0 1,-1 1 0</inkml:trace>
  <inkml:trace contextRef="#ctx0" brushRef="#br0" timeOffset="189616">26540 9544 7915,'3'-7'5309,"-1"2"-4723,-2 5-147,0 0-447,-17 27 16,11-11 289,-15 33-191,19-27-97,0 9 24,3-4-33,1-8-70,2 4-109,2-10-109,6-2 36,-2-5-42,4-1-149,6-8 210,-4-3-229,6-6 199,-8-3-9,-1-3 272,-3 0 45,-2-2-45,-4 0 9,-2-8 1195,-4 7-1140,-1-5 612,-9 7-674,2 6 438,-5-1-432,-4 7-167,4 3 69,-7 0-288,7 3-191,0 0-344,0 1-1050,2 1-363,3 0 2326,0 0 0,6 1 0,0-1 0</inkml:trace>
  <inkml:trace contextRef="#ctx0" brushRef="#br0" timeOffset="189868">26802 9804 12143,'2'3'2481,"-1"0"-5280,-1-3 1,0 0 0</inkml:trace>
  <inkml:trace contextRef="#ctx0" brushRef="#br0" timeOffset="195799">27142 9440 6739,'-1'-4'-367,"0"1"2131,1 3-972,-5-34 275,2 24-48,-4-25-237,4 33-175,-1 1-226,0 1-101,-1 0 172,-4 0-217,2-1-48,-4 0-8,5 1-61,-1 0-73,0 0 28,1 0-20,0 0-48,-4 3 49,1 0 72,-5 5 16,2 1 38,-2 2-12,-1 3 243,-8 9-206,7-4-110,-5 6-59,10-7-36,2-1-50,2-1-12,4-1-159,4 8 215,2-9-83,8 7-90,-1-14 19,6-1-3232,-2-4 3392,4-1-102,2-3-77,2-3-171,0-4-98,1-2 17,-1-2 52,-3-1 96,-2 0-78,-2-1 207,-5 1 36,-1 1 191,-3-2-64,-3 5 3617,-1 0-3472,-2 7 61,0 1 273,0 2-245,-3 4-63,2-1 43,-3 5 46,2 1-62,0-1 124,0 5 61,1 7-328,0-1 6,0 8 118,1-4-65,0 2-33,0 1-57,0 1 20,0 0-78,3 9 20,-1-10 5,3 6-154,-3-15 148,1-1-42,-1-4 40,-1-2-241,0-2-608,0 0 23,-1-3-461,0-1-115,0-3 0,0 0 0</inkml:trace>
  <inkml:trace contextRef="#ctx0" brushRef="#br0" timeOffset="196365">27595 9454 7596,'1'-4'3690,"1"0"-2828,-2 4-934,-7-30 72,2 17 0,-6-24 165,2 26-56,-1 1 62,-2 1-107,0 1 415,-1 3-235,0 1-56,-1 3-14,2 0 273,-7 6-122,-1 9-157,-5 10 48,6 1-171,3 2 16,7 2-41,3-7-12,2 6-16,4-12 61,4 8-53,1-11 53,8 4-89,-3-14-160,5-1-109,-2-5-152,3-3-55,1-4-94,1-4-273,-1-3 25,-1-1 37,-1-1 444,-3 0 26,-1 2 347,-3 0 683,-3 3-274,-1 2 120,-2 3 829,-1 3-840,0 3 365,-1 1-858,-1 11 121,0-1 114,0 11-84,-1-2-103,0 4 339,0 12 13,1-6-86,0 8-171,1-12 25,0-1-123,0-1-25,0-3-45,0-2-33,0-3-74,0-3-167,0-1-723,0-2-1314,-1-2-444,0-2 2104,0-2 1,1-1 0</inkml:trace>
  <inkml:trace contextRef="#ctx0" brushRef="#br0" timeOffset="196956">27774 9187 15193,'26'20'451,"0"-1"1,-1 0 0,-4-1-189,-4 5-1894,8 17 1640,-5-8-9,4 10 600,-8-11-600,-2-1 9,-2 2-94,-3-1 228,-3 16 101,-3-10-104,-3 12-54,-5-14 63,-4 1 16,-12 14-62,9-24 1,-2-1-33,0 0 1,0-1-72,-13 17 0,11-19-298,-5 2-94,7-10-118,-1 1-114,7-9 128,3-3-1168,1-2-1909,1-3 3573,1-13 0,1 10 0,1-9 0</inkml:trace>
  <inkml:trace contextRef="#ctx0" brushRef="#br0" timeOffset="205731">4889 4291 14207,'9'5'1011,"-2"-2"-770,-7-3 873,0 0-1008,-3 1-122,-9-4 7,-3 0-134,-17-9 73,9 2-219,-9-7 118,-3-8 65,7 2 106,-9-9-62,12 4-215,0-1 277,0-3-691,1-3 691,0-3-2348,2-3 2348,1-1 37,2-2-694,2 0 797,3 1 44,3 1-109,6 15 1,1-1-121,-1-12 143,1-10-98,4 16 392,0 2-306,1 1-66,0 2 42,2 1-124,0 2-61,3-7-90,4 2 210,0 0-5,10-3 16,-5 14 2143,8-7-2044,-3 6-74,2 0 4,1-2 261,2 1-211,0 0 48,11-10-37,-9 9-20,7-8-42,-2 4-36,-8 7 0,7-5-47,-10 8 41,-1 2 3,1 0-67,1 1 62,0 0-20,2-1-6,1 1 62,1 0-28,1 0 4,0 0 0,1 0 55,8-3-527,0 0 1,0 0 467,-1 3-26,12-3-285,-1 3 266,-10 4-470,11-1 508,-16 5 0,0 0-74,9-2 68,-8 2 1,-1 1-41,4-1 28,2 1 25,1 1 61,0 0-58,-9 2 0,0 0-693,15-1 687,-16 1 0,0 1-226,26-1 229,-14 1-68,-1 3 1,1 0 67,0 2 24,-11-1 0,3 2-55,7 4 0,-2 0 31,7 3-18,2 0 0,0 2-33,-19-5 1,-1-1 47,8 4 1,0 1-12,-8-4 0,2 2 6,13 5 1,5 3-1,-3-1 1,-10-4 0,3 2 152,5 2 1,8 4 0,1 1 0,-7-2-27,8 4 0,-3-2-116,-12-4 1,0-1 0,-3 0 36,1-1 1,-5-2-35,-3-1 50,0 0-20,-1-1-72,12 8 36,-9-4 0,7 5 70,-10-6 570,-1 0-716,1 1 73,0 0 6,-1 0 6,0-1-9,-2 0 16,0 0-18,-1-1 2,-1 1 0,0 0 16,-3-1-13,0 2 542,-1 0-584,-1 2 1081,-1-1-1218,10 18 232,-9-11 64,7 13-128,-6-5-79,-4-7 51,2 8 36,-5-11 75,-2-1-15,0 1-60,-3 0-9,0 1-100,-1 0 103,-2 1 12,-1 1 89,0 1-95,-1 1-78,-1 1 78,-2-1 0,-2 1-349,-5 11 357,0-9 1,-5 9 36,1-13-82,-2 1 90,-1 0 17,-2-1-738,-12 10 730,6-10-62,-8 6 42,8-10 11,-14 8 9,8-8-26,-12 8-2,12-10-34,-1-2 5,-2 1 277,-1-2-310,-1 0 28,-2 0 31,11-6 0,-3-1-1412,-1 1 0,0-1 1430,0 1 0,0-1-27,2-2 1,2 0 54,-11 3-77,0-1 51,1 1-42,-1-1-9,1-1 104,-2 1-26,12-4 0,-1 0-16,-15 4 895,7-3 0,-1-1-867,-6 1-57,17-4 1,-2 1-9,-8-2 0,0 0-25,-10 1-34,9-2 1,1 0 272,-4-2-232,12-1 0,-1 0-4,-15-1 154,7-1 1,-1-1-206,7 0 0,1 0 48,0 0 0,0-1 0,2 1 0,1-1 79,-10-1-79,0-1-581,1-1 721,-14-4 86,13 2-114,-11-4 8,3-3 12,13 3-800,-9-6 693,14 4-25,2-1-104,-1-1 68,-1-1-17,-1-2 19,-2 0-19,-1-1-9,-1 1 57,0 1 279,0 3-277,2 0-47,1 3-163,3 0 23,-7-4 101,11 5-185,-4-4 19,11 6 738,3-2-901,0 0-144,0-2-301,-8-11 339,3 6-44,-6-8 745,5 8-1123,-2 1-135,0 2 23,0 0-129,1 1-384,3 3 1571,-2-2 0,11 8 0,0-1 0</inkml:trace>
  <inkml:trace contextRef="#ctx0" brushRef="#br0" timeOffset="212676">4978 4455 11524,'-1'4'2353,"0"0"-2577,1-4 409,2 28 108,1-8-695,2 26 572,0-14 304,2 16-438,-2-10-36,2 9-62,-4-18 60,0-3-43,-1-4-322,0-3-3317,-1-4 3025,0-4-318,-1-3-286,1-4-1377,0-2 940,-2-18 2023,0 3-186,-3-16 146,-2 7-37,1-2 20,-1-1 163,1-2-211,1-2 112,0 0 3426,2 0-3254,1 0 44,1 2-118,2 2 37,5-4-182,2 9-40,4-3-33,-2 11-64,6 2-241,-2 5 92,4 0 3,-5 9-31,1 2 31,0 5 190,-2 4-3472,-1 3 3346,-4 1 143,-2 0 20,-3 1 243,-8 8-89,-2-8-66,-7 7 71,-1-9-151,-1-2-218,0-1-17,0-3-286,1-1 3065,2-4-5490,1-3 496,6-3 71,0-4 2144,9-8 0,-3 6 0,3-4 0</inkml:trace>
  <inkml:trace contextRef="#ctx0" brushRef="#br0" timeOffset="212900">5394 4374 10488,'3'4'2484,"0"0"-1579,-3-4-771,-24 41-5635,14-20 5586,-4 8 1,0 0 113,7 1 1186,1 2-1043,1 2-3,3 14-339,0-13-65,2 7-156,5-8 95,-1-11-143,6 4 845,0-13-1198,2-2-264,3-4-180,2-4 467,8-6 599,-3-8 0,-4 4 0,-8-3 0</inkml:trace>
  <inkml:trace contextRef="#ctx0" brushRef="#br0" timeOffset="213284">5464 4567 13611,'-4'4'646,"4"-1"-492,5-5-28,6-1-64,4-2 100,4-2-55,2-1-107,2-1-87,0-2 25,-1 0 26,-1-1-3518,-3 1 3430,-2 1-66,-3 2 3,-3 2 7,-3 1-72,-2 3-93,-3 1-2312,-1 0 4783,-7 6-3075,1-2 493,-6 5 520,-1 2 300,3-2 221,-2 4 1146,3 4-841,2-4-218,-1 7 233,2 4-605,1-4 5,0 8 65,1 2-334,1-7-8,0 7-28,1-10-159,-1 7-393,1-8-216,-1 2-2813,0-5 630,1-5 2951,1-2 0,-1-6 0,1-2 0</inkml:trace>
  <inkml:trace contextRef="#ctx0" brushRef="#br0" timeOffset="213517">5865 4352 11126,'0'7'2409,"0"-2"-1071,0-5-954,0 44-2291,0-21 1987,0 7 0,1 1 18,0-3-31,1 1 232,0 1-369,1 10 73,-1-10-3,0 6-135,-2-14 368,0-3-805,0-4-234,1-2-413,-1-4-959,1-3-728,1-1 2906,1-3 0,-2-1 0,1-1 0</inkml:trace>
  <inkml:trace contextRef="#ctx0" brushRef="#br0" timeOffset="213739">6153 4534 11983,'-2'4'1530,"0"0"-1001,2-4-554,-7 37-9,6-20 31,-6 31-81,7-29 76,1 7-264,0-7-179,1 4-134,-1-11-404,1-3-358,-1-2-103,1-3 201,0-2-551,-1-2 1800,1-1 0,-1 0 0,0 0 0</inkml:trace>
  <inkml:trace contextRef="#ctx0" brushRef="#br0" timeOffset="213995">6156 4513 12820,'19'-21'-50,"1"0"0,14-9 50,-21 34 8,0 5 138,0 2 61,-1 2 155,1 11-298,-5-5 278,0 8 321,-8 1-411,-4-5-64,-3 7-118,-5-9-25,-2 2 36,-2 0-81,-2-1-9,0-1-609,-6 5-1,6-8-65,-2 2-195,9-10-801,3-3-378,2-3 2058,3-4 0,1 1 0,2-2 0</inkml:trace>
  <inkml:trace contextRef="#ctx0" brushRef="#br0" timeOffset="214272">6503 4356 12801,'-22'31'650,"4"-4"-647,17-15-51,1 2 40,2-3-136,1 1-147,9-3-196,-3-4 70,6 0-563,-2-3-2705,5-2 3685,-4-5 0,-2 4 0,-7-4 0</inkml:trace>
  <inkml:trace contextRef="#ctx0" brushRef="#br0" timeOffset="214534">6626 4335 9679,'0'7'1893,"0"-2"-1149,0-5-601,40 1 22,-23 2 23,32 4 238,-33 4 286,-2 3-343,-1 3 194,-2 3-454,-2 3 263,-1 2-176,-4 1 115,-1 0 62,-3 1-197,-2 0-176,-2 0 0,-3 1-95,-3-1-320,-2 0-315,-1-2-497,-1-2-806,0-1-1526,2-4 3559,-2-4 0,8-6 0,-1-3 0</inkml:trace>
  <inkml:trace contextRef="#ctx0" brushRef="#br0" timeOffset="215537">7092 4684 15016,'6'1'977,"1"-3"-870,1-2-107,4-3-34,4 0 34,2-2-392,11-2 45,-6 2-286,6 0-1890,-7 4-216,-10 3 670,0 2 2069,-11 5 0,-1-3 0,-1 3 0</inkml:trace>
  <inkml:trace contextRef="#ctx0" brushRef="#br0" timeOffset="215648">7157 4872 11583,'5'3'985,"-2"-1"-615,-3-2-905,38-11-691,-17 1-1079,30-10 2305,-23 0 0,-16 11 0,2-3 0</inkml:trace>
  <inkml:trace contextRef="#ctx0" brushRef="#br0" timeOffset="215959">7634 4501 14378,'-21'36'71,"0"-1"1,3 1 0,7-6-170,17-12-198,4 4 52,4-10 57,2-4-57,-1-2 28,0-4 25,0-4-170,-1-5 0,-1-5-28,0-5-404,-3-3 695,-2-2 98,-4 1 308,-3 0-53,-2 2 243,-6-4-153,0 8-340,-5 0-5,3 9-190,0 3-325,-2 2-286,-1 1-1349,-1 4 2150,1 0 0,4 0 0,4 0 0</inkml:trace>
  <inkml:trace contextRef="#ctx0" brushRef="#br0" timeOffset="216080">7936 4842 8231,'0'0'0</inkml:trace>
  <inkml:trace contextRef="#ctx0" brushRef="#br0" timeOffset="216523">8067 4606 11012,'-2'4'1887,"0"-1"-1462,2-3-495,2 36 34,1-25-9,3 28 34,2-35-123,0-1 8,2-2-182,4-5 53,-3-2 3,5-4 134,-6-1 45,1 0 62,-3 1 11,-1 2 174,-2 2 44,-1 1 71,-3 2 164,0 1-290,0 1-65,-1-1 199,-1-2-106,-3-2-49,-4-4-52,1 1-82,-1 1 85,0 1-93,2 3 106,-2 0-86,1 2 61,1 1-48,1 0 68,-1 0-11,1 1-90,1-1-101,0 1-131,0 0 8,1 0-65,0 0-235,0 0-308,1 0-237,0 1-160,-1 0 235,1 1 117,-1 2-528,2-1 1405,0 0 0,0-1 0,1-1 0</inkml:trace>
  <inkml:trace contextRef="#ctx0" brushRef="#br0" timeOffset="216917">8409 4434 11829,'3'2'2994,"-1"0"-603,-2-2-2298,19 43-4314,-10-21 4225,2 6 0,2 3 119,1 9 298,-4-11-472,3 8-38,-7-15-219,-1-5 582,-2-3-1053,0-5-875,-2-2-1654,0-3 2031,-1-2 0,0-2 1</inkml:trace>
  <inkml:trace contextRef="#ctx0" brushRef="#br0" timeOffset="219930">28775 9247 14918,'-1'7'2019,"-3"2"-1238,-10 10-478,0-1-189,-7 9-847,1-5 781,-1 2-48,-1 2-104,-1-2-36,1 2-162,2-3-135,1-1-13,4-1 97,1-2-1005,3-3-488,2-2-921,3-3 614,1-2 2153,0-2 0,3-4 0,0-2 0</inkml:trace>
  <inkml:trace contextRef="#ctx0" brushRef="#br0" timeOffset="220139">28498 9331 15520,'20'28'79,"1"1"0,-2-2 1,0-4-10,5-5-25,2-1-45,1 0-266,0-3-1086,0 0 882,-1-3 5,-2-1-248,-2-1-1135,-3-2-227,-3 0 468,-4-2 1607,-1-1 0,-6-2 0,0-1 0</inkml:trace>
  <inkml:trace contextRef="#ctx0" brushRef="#br0" timeOffset="221025">29314 9074 6725,'3'0'2665,"0"0"3877,-3 0-6651,-5 4 103,0 2-120,-4 4 126,2 2-3,-1 3 54,0 4-7,1 2 124,1 3 107,2 16-559,1-8 505,1 12-168,1-12 140,1 0-98,0 0-475,0 1 389,0-1-1,2-1 0,2 0-45,2-2-103,5 9 42,-1-11 36,4 6-86,-4-14 437,1-3-501,-1-2 18,-1-3-63,0-2-446,1-1 601,-4-3-993,1-1-203,-5-2-676,1-1 152,-1-1-177,0 0 1999,0-3 0,-1 2 0,1-2 0</inkml:trace>
  <inkml:trace contextRef="#ctx0" brushRef="#br0" timeOffset="221755">29695 9170 6974,'0'-4'4959,"0"0"527,0 4-5408,0 8 140,1 2 18,1 11-5664,2 3 5551,0 5-123,2 4 976,-1 2-1013,0 0-5,0 0-11,-1-1-42,-1-1-45,0-3 11,-3-2 943,1-2-1260,-1 4-464,0-4 194,0-3-399,0-7 2839,0-9-3810,0-3-93,0-1 2179,0-2 0,0-1 0</inkml:trace>
  <inkml:trace contextRef="#ctx0" brushRef="#br0" timeOffset="221973">29889 9426 13401,'9'-5'2850,"-1"1"-2217,-8 4-443,0 0-251,36-5-158,-16 1-2,29-4-379,-27 3 130,-2 0-54,-2 0-243,-2-1-322,-2 1-222,-3 0-590,-2 1-3,-1 0-151,-2 1 2055,0-1 0,-4 2 0,1-1 0</inkml:trace>
  <inkml:trace contextRef="#ctx0" brushRef="#br0" timeOffset="222313">30370 9249 12221,'0'-5'2524,"0"1"-1074,0 4-1310,-22 40-87,17-19-46,-6 5 0,1 1-7,10-6-243,7 8 58,0-9-64,5 4 246,-2-12-31,2-2 29,-1-4-74,2-3-64,13-9-159,-10-1 123,10-17 224,-17 5 649,-1-28-453,-9 22-118,-3-14 149,-4 23-270,-3 3 284,-1 2-224,-2 2-62,-1 1-465,-10 2 171,6 2-112,-8 2-846,5 5-370,7 1-1360,-3 2 1022,9 0 1960,3 1 0,3-4 0,1 0 0</inkml:trace>
  <inkml:trace contextRef="#ctx0" brushRef="#br0" timeOffset="222522">30630 9485 11354,'11'26'-5758,"-2"-5"6050,-6-21 1,-2 0 0,0-1-1</inkml:trace>
  <inkml:trace contextRef="#ctx0" brushRef="#br0" timeOffset="222847">30882 9213 12067,'-6'0'2213,"1"0"-385,5 0-1730,-14 25 3,9-10-98,-10 20-118,14-8-8,0-7-82,4 4-16,0-10-109,4-2 207,1-3-73,1-3 86,2-3-86,0-2-117,2-4-73,1-2 198,-1-5 98,3-10-27,-6 2 178,0-14 281,-7 13 125,-1-4 26,-2 11 78,-5-1-403,-1 6-168,-4-2-159,1 5-163,0 0-221,0 2-112,-2 1-3437,-3 0 2160,5 2 1932,-2 0 0,7 0 0,2 0 0</inkml:trace>
  <inkml:trace contextRef="#ctx0" brushRef="#br0" timeOffset="223172">31143 9166 13597,'-4'28'-54,"-1"1"1,-1 20 903,10-26-1088,2-2-154,10 4 207,-3-8 132,6 1-28,-4-10 691,5-4-610,-4-3 304,3-5-348,-8-2 881,-1-5-837,-2-3-297,-2-2 297,-2-3 179,-3-1-168,0 0 76,-3 0-87,-1 1 73,-3 2 139,-3 2-212,-1 2-204,-4 3-73,-10-2 19,4 5-55,-9-2-2118,2 6-425,6 0 719,-1 2 2137,8 0 0,9 0 0,-1 0 0</inkml:trace>
  <inkml:trace contextRef="#ctx0" brushRef="#br0" timeOffset="223428">31522 9047 12554,'4'0'3372,"-2"0"-874,-2 0-2403,12 43 121,-7-17-610,3 4 0,0 2 394,-2 1 0,0-1-166,0 0 46,0-3 59,-1-1-312,0-4-133,-2-3 30,0-5-1470,-2-1 374,0-7-1455,-1-1 2294,0-6 1,0-1-1</inkml:trace>
  <inkml:trace contextRef="#ctx0" brushRef="#br0" timeOffset="223704">31715 8798 14341,'4'-2'2047,"0"1"-666,-4 1-1309,43 21-2112,-18-6 2069,6 2 1,0 2 93,3 7-19,-1 4 69,-3 5-35,-3 3 35,-5 4 214,-5 3-102,-6 2-209,-6 3 2,-3 0-57,-6-13 0,-3 0-18,1-9 0,0-1-2,-5 9 1,-2-1-2,-10 10-76,-1-3-210,-3-4-83,1-4-793,-11 6-112,10-13-285,-7 3-2667,14-15 4226,0-6 0,10-4 0,1-2 0</inkml:trace>
  <inkml:trace contextRef="#ctx0" brushRef="#br0" timeOffset="225819">5985 2007 6675,'-1'6'2774,"0"0"-2555,1-6 153,0 0-61,2-2-84,-1 0-99,3-2 91,-2 1-3214,0 1 3497,-1-1-49,1 2-10,-1-1 829,0 2-441,0-1 1580,0 1-2817,3-1 3798,1-2-3347,5-2-107,14-10 28,-1 0 34,13-8-3392,-4 2 3392,4-3 0,3-2-769,2-2 711,-12 8 1,1-1 21,13-8-61,-17 11 1,0 1 96,9-8 0,-14 10-9,0 1 6,-15 8-181,-3 4-102,-1 1 2838,-2 1-4182,-3 2 1019,-2 1-3127,-3 2 3738,-8 4 0,10-6 0,-4 3 0</inkml:trace>
  <inkml:trace contextRef="#ctx0" brushRef="#br0" timeOffset="226327">6218 1706 14854,'40'-3'26,"0"0"0,-3 0 0,-5 0-26,-4-1-748,9-1 597,-10 1-3720,14 0 3834,-23 2 899,2 1-862,-12 0 62,-3 1 47,-3 0 200,-1 0-404,-2 4 3487,-2 0-3269,-1 7-25,-2 4-53,-2 6 20,-1 6-65,0 4-12,-1 1-209,-2 13-609,3-13 83,-1 7-464,5-16-5453,-1 1 6664,2-11 0,1-1 0,1-11 0</inkml:trace>
  <inkml:trace contextRef="#ctx0" brushRef="#br0" timeOffset="227864">31448 7037 12988,'0'4'1342,"0"-1"660,0-3-1825,44-18-46,-17 8-74,5-2 1,2-1 110,5 2-1581,3 1 1455,4 1 120,5 0-161,-23 5 1,0 0 15,3 0 0,1 1-17,2-1 0,1 1-2,4 0 1,0-1-1016,2 1 0,3 1 995,0 0 1,3 0-1,-1 0-1194,9 1 0,0-1 1166,-7 1 1,3 0 0,-3 1-31,5 0 0,-3 0-462,1 0 1,-2 0 422,-1 0 0,-1 0-8,-3 0 0,0 0-198,8 1 0,-2 0 322,-16 0 0,-1 0-28,4 1 1,-2-1 515,-1 1-118,-17 0 47,-4-1 1032,-11-1-3255,-19 0 708,-1 1-1057,-6 0 2158,2 2 0,15-2 0,1 1 0</inkml:trace>
  <inkml:trace contextRef="#ctx0" brushRef="#br0" timeOffset="232577">5080 2479 15999,'6'0'442,"-1"0"-274,-5 0 336,0 0-504,5 0 157,0 0-123,7-1-34,2 0-59,4-1-22,3-1 72,1 0-44,3 1-308,2 0 336,2 0-840,21 1 865,-9 1 116,-12-1 1,1 0-112,16 0 49,3-2 7,3 0-61,3 0-561,-27 2 0,0-1 593,1 0 0,1-1-32,0 1 0,1 0-2,0-1 1,1 0-33,0 1 1,1-1 6,0 1 1,-1-1 3,1 1 1,0 0 22,-1 1 0,1 0-3,-2 1 0,0-1-24,-1 1 1,-1 0-30,26 0-39,-3 2 95,-5 0-776,-4 2 776,-4 1-326,-3-1 511,-1 1-129,-2-1-50,-1-1 620,15-1-622,-14-1 0,1-1-82,21 0 126,-22 0 1,-3-1-49,2 0 146,14 1-180,-13 0 535,23 0-501,-25 0 37,8 0-469,-13 0 432,-2 0 1084,7 0-1084,-9 0 748,7 0-756,-15 0 8,-2 0 70,-7 0 755,-4 0-1178,-1 0 356,3 0-6,-1 0-36,3 0 47,-3 0 54,1 1-1,-2-1-69,0 0 2,0 1 6,1-1 0,0 0 98,1 0-56,1 1-42,0-1 118,7 1-76,-1-1-37,4 0 7,-1 0 108,8 0-58,-3 0 2,7-1-58,-7-1 22,10-3-23,-7 1-2,6-1 84,-3-1-9,-5 2 17,5-2-95,-6 3 40,12-2 315,-5 1-352,10-2 36,4 1-278,-9 0 186,8 0-267,-2 2 287,-17 0-12,6 1 81,-21 2 180,-2 0-2627,-2 0 1109,-3 1-695,-1 0-1590,-5 1 526,0 1 3061,-4 0-848,30-7 0,-19 4 0,25-6 0</inkml:trace>
  <inkml:trace contextRef="#ctx0" brushRef="#br0" timeOffset="238156">28070 8557 6647,'5'-2'876,"-1"1"-683,-4 1-459,1-3 266,0 2 137,1-2 219,0 2 610,1 1 3848,-2-1-5111,3 1 297,0-1 207,4 0-137,0-1 104,8-1-31,-4 1-9,5-2 289,-4 1-264,-3 0 46,0 0 133,-1 1-256,-1 0 24,4-1 250,0 0-295,2 0-61,3 0 0,3 0 67,13-2-374,-5 0 307,11 0 8,-10 0 82,14-1-558,-10 1 505,9-1-37,-14 3 0,-2 0 33,-1 0-21,0 1-239,10 0 280,-8 0 17,9-1 107,5 0-18,-7 0 12,12 0-168,-11 0 182,2 1-96,1-1-89,2 1 0,1 0 35,-10 0 0,-1 0-677,18-1 664,-16 1 1,-1 0 55,14-1-72,1-1 103,-12 1 0,2-1 17,-9 2 0,2-1-541,21-2 0,1-1 485,-19 3 0,0-1-18,11-1 0,0 0-299,-11 1 1,-1 1 264,1-1 0,1 0-18,-1 0 0,1 1-305,-1-1 0,0 0 305,0 1 0,-1-1-3,0 1 1,-1 0 2,0 0 0,0 0 1,-1 0 1,0 1 338,0-1 0,0 1-339,-1 0 1,1 0-2,-1-1 0,1 1 241,-1 0 1,1 0-242,0-1 0,-1 1 0,1 0 0,0 0 1,1-1 1,-1 0 26,2 0 0,-1 0-28,1 0 0,1 0-27,14-3 1,1 1-411,-11 1 0,0 0 437,11-1 0,-1 0-35,-14 1 0,-2 1 201,0 0 0,-1 1-166,26-3-59,-4 2 59,-17 1 0,0 0-913,17 0 913,-19 0 0,0 1 0,11 0 3,-12-1 0,1 1-70,16 0 67,-16 0 0,0 0 19,2 0 1,-1 0-20,18-2-10,-18 1 0,0 1 812,12-1-802,-3-1 0,-2 2 854,-3-1-778,11 1-71,-13 0-5,9 0-3,-18 0 578,0 0-575,-2-1 76,-2 2-68,1-1-8,11-1 1002,-6 1-1008,10 0-620,4-1 531,-10 1 0,10 1-2463,-16-1 2247,-1 0 126,-4 1-42,-2-1-337,3 0-54,-6 1 506,3-1-423,-6 1 2056,7-1-2563,-5 0-559,4-1-1655,-6 1 3256,-7-2 0,0 2 0,-6-1 0</inkml:trace>
  <inkml:trace contextRef="#ctx0" brushRef="#br0" timeOffset="239200">19879 11192 16341,'28'-7'882,"6"-1"-784,-14 6 154,7-1-104,4 2-114,-6 1-6,10 0-23,5 0-932,-9 0 832,10 0-95,-4 0-446,-4-2-434,1 0 90,-14-1-289,-9 2-534,-9 0-2171,-1 1 3974,-9 0 0,6 0 0,-6 0 0</inkml:trace>
  <inkml:trace contextRef="#ctx0" brushRef="#br0" timeOffset="239443">19860 11507 15260,'46'0'546,"-2"0"-546,-13 0-848,2-1 750,1-1-62,-2-1-257,9-4-93,-14 2-198,3-1-304,-17 3-220,-4 2-308,-5 0-64,-3 1 922,0-1 1,-1 1 0</inkml:trace>
  <inkml:trace contextRef="#ctx0" brushRef="#br0" timeOffset="243390">21167 11229 7039,'4'-3'4101,"0"0"1060,-4 3-5161,-4 1-86,1 0 86,-3 1 0,3 0-62,0-1 3,0 0 56,1 0 3,1-1-98,-1 1-8,2 0 0,-1 1 19,1 0-3,-1 0-8,-1 1 90,-1 4 8,1 0 131,0 4-58,1 1-73,1 1-73,0 1 73,2-1 68,0 0-26,3-1-42,1-2-62,6 2 96,-3-4-34,5 1-138,-1-5 133,-4-2-12,3-1-64,-4-2 72,-3 0 9,2-3-44,-2-2 186,4-9 35,-2 2-166,2-8-5,-3 6 145,-2 0 59,-2 1-174,-1 1 43,0 2-35,-1-1-44,-3 1-70,0 0-3383,-3 0 3374,-1 0 60,0 2-166,-2 1-171,-3-1 354,2 4-124,-4 0-59,3 3-218,-2 2-196,-1 2 3279,-2 2-3492,-1 5-432,-1 3-620,0 3 248,2 0 1616,1 2 0,7-9 0,2 0 0</inkml:trace>
  <inkml:trace contextRef="#ctx0" brushRef="#br0" timeOffset="243715">21647 11528 12602,'0'4'1157,"0"1"-1372,0-5-1063,0 2-884,2-3-16,0 0 2178,2-4 0,-3 3 0,0-3 0</inkml:trace>
  <inkml:trace contextRef="#ctx0" brushRef="#br0" timeOffset="244671">21913 11249 6655,'6'-9'2455,"-2"3"-1797,-4 6 3288,0 0-4083,-8 4-25,5-1 71,-6 4-197,6 1 288,2 0-3,-1 3-324,2 1 271,0-4 56,0 3 0,1-4 81,1-1-34,2 0-38,-1 0-9,2 0-101,1 1 93,-1-2 8,2 1 81,0-3-81,0-1-210,2 0 154,1-1-188,2-1 26,2-2-99,1-3-55,1-3 243,-1-2-53,1-1 93,-2 0 61,-2-1 28,-2 1 310,-2 1-91,-2 0-12,-2 2 165,-2 1-246,-2-6 166,1 3-220,-1-4-27,-3-1-42,0 5-3,-3-2 182,-1 4 78,-4-1-108,2 2-150,-3 0 268,-2 3-172,3 2-98,-4 0-163,-5 8-1302,2 4-1183,-18 22-866,16-4 3514,-3 6 0,17-19 0,4-8 0</inkml:trace>
  <inkml:trace contextRef="#ctx0" brushRef="#br0" timeOffset="245447">22580 11129 8080,'5'-6'3578,"-1"1"-3076,-3 2-40,0 0-182,0-1 61,0-2-251,1 1 109,0-2 118,-1 0-102,0 0-52,0-1 61,-1-1-90,0-1-126,0-1-204,-4-3 196,0 2 115,-4-1-168,0 3 45,2 4-342,-3-1 53,2 5-3,-5 1 73,2 0-90,-5 4 1,-2 6 313,4 0 3,-5 6-3473,7-2 3409,1 1 64,1 1 19,2 1-19,3-2 17,1 0-17,2-1 81,1-1 3322,1-2-3403,5 2 87,1-4-87,3 2-154,4-3-19,-2-3-379,12 0 135,-11-5-48,6-2-235,-4-6 700,-5 0 64,4-3-61,-6 2 507,-1 1-239,0 0 113,-1 1 33,-1 2 370,-2 2-406,-1 1 1532,-1 2-1840,-2 6-59,-3 6-14,-1 5 240,-2 5-203,2 2-294,-1 3 470,0 4 25,1 2-157,0 2-14,1 0-64,1-1 154,0-2-115,1-1-42,0-2-578,0-2 575,1-2 3,-1-3-98,-1 5 370,2-9-529,-2 2-429,2-9 319,0-5 367,1 0-3501,0-5 1432,0-6 2069,1-6 0,0 2 0,0 0 0</inkml:trace>
  <inkml:trace contextRef="#ctx0" brushRef="#br0" timeOffset="245874">22949 11142 12795,'-10'28'-4,"0"-1"0,-4 20-33,17-30-189,1 0 226,3-3-54,1-1-18,1-2-138,2-2-115,1-4 207,1-2-3573,3-3 3125,1-5-252,1-4-10,0-5 461,-1-3 221,1-11 793,-8 6 302,-1-15-193,-9 17 168,-4-4 715,-7 9-1216,0 6-227,-4-1-51,-3 7-299,4 1-123,-5 2-227,8 1-275,0 2 2558,2 1-3949,2 0 2170,1-1 0,4-1 0,0-1 0</inkml:trace>
  <inkml:trace contextRef="#ctx0" brushRef="#br0" timeOffset="246321">23299 10991 14871,'36'-7'-71,"0"1"0,-2 0 0,-3 1 71,6 1-135,-1 1 82,-3 2-36,-3 4 7,-4 1 164,-6 3-29,-4 3 118,-6 0 36,-3 3-146,-4 10-61,-5-3-53,-4 9 50,-6-6 3,-12 13-11,3-8-367,3-5 0,0 1 513,-3 2 176,-7 13 187,16-13-179,2-6 112,10-4-159,4-11 126,5 0-40,3-3 739,3 1-654,4-1-12,3-1 67,17 0-349,-5-1-12,13-2-815,-9 0 611,12-3-28,-16 1-258,6-1-190,-23 3-194,-5 0-402,-6 0-735,-3 0-159,-3 0-2511,-2 1 4544,-5-3 0,4 3 0,-3-1 0</inkml:trace>
  <inkml:trace contextRef="#ctx0" brushRef="#br0" timeOffset="247828">20929 12074 13140,'11'1'650,"0"0"-463,3-1 37,3-1 45,5-1 62,3-1-124,3-1 92,2-1-629,2 0 923,20-4-1559,-10 2 1010,-13 2 1,0 0-36,15-2-2,-10 3 0,2-1-5,-8 1 1,0 0-660,9-1 0,2 0 658,4 0 1,-1 0-2,-9 1 0,0 0-28,12-1 0,-1 0 28,-13 2 0,-2 0 0,1 0 0,0 0 0,-1 2 0,0-1-35,11 0 0,-1 0 26,-10 1 1,1 0-375,7 0 1,-1 0 382,13-1 56,-6 0 0,1 0-3,-16 1 0,0-1-360,16-1 1,-1 0 339,3-1-27,1-1 257,-1 0-201,-2 0-88,-13 1 1,0-1-34,15 0 59,-17 1 0,0-1 6,26-2-40,-14 1-22,12-2 56,-16 4 62,0-1-62,1 1-78,0 0 78,1 1 178,-10 0 0,0 1-178,15-1-16,-6 0 1,-1 0 294,5 0-341,11-1 26,-18 2-59,11 1 649,1 0-560,0 0-50,7-1 56,-23 0 70,10 0-64,-13 0-3,1-1 111,0 1-72,1-1 62,13-1 37,-10 1-189,11 0-22,-14 2 69,-2-1 0,1 1 1,7-1 2,18-1 77,-28 1 78,-1 1-15,-2 1 77,-2 0 901,-2 0-943,-2 0 677,-3 0-619,-1 0 203,2 0-435,-5 0 622,8 0-695,-9 0 37,3 0-1059,-4 0 551,-4 0-97,0 0-2622,-10 0-1097,0 0 4357,-15 0 0,13 0 0,-5 0 0</inkml:trace>
  <inkml:trace contextRef="#ctx0" brushRef="#br0" timeOffset="263763">27543 9995 9710,'4'-4'1209,"-1"1"-881,-3 3 3055,0-1-3322,0-1-58,0-1 3,0-1 30,0 2-27,0-1-7,0-1-2,0 0 0,0 0 107,1-8-90,-1 3-17,1-4-37,-1 6-145,0-1 67,0 1 62,1-2 42,-1 2-23,1 3 23,-1 1 8,1-1 3,0 1 54,0-1-46,0 1-2,0 0 2,0 0 0,-1 0 1,1 0 36,0 0-37,0 0 28,0 1-27,-1 0 47,1-1-23,-1 0 1,1 0-31,-1 0 2,0 0 29,0-1-34,0 0 0,0 0 0,0-1-6,0 1-83,0-1 80,0-1 9,0 1 31,0-2-39,0 1 8,0 0 143,-1 1-87,1 3-14,0-1 78,0 2-100,0 0 16,0-1-33,0 1 33,0-1-27,0 1-1,0-1-2,0 1 30,0-1-30,0 1-1,0-1-8,0 1 1,0-1 2,0 0 2,0 0 7,0 0 27,0 1 9,0-1-37,0-1-2,0 1-65,0-4-2,0 1 16,0-1 39,0 2-39,0 0 40,0 1 5,0 0 53,0 0 0,0 1-8,0 0-37,0 1 46,-1-1-732,1 1 356,0-1-369,0 0 110,0-1-315,0 0-938,0 0-344,0 0 2178,-1-1 0,2 12 0,-2-8 0,2 10 0</inkml:trace>
  <inkml:trace contextRef="#ctx0" brushRef="#br0" timeOffset="277726">28323 7108 12199,'3'0'1356,"-1"0"760,-2 0-1858,45-9-1254,-17 5 1172,15-2 1,5-1-2069,5 1 1945,-13 2 0,1 0 13,-6 0 0,1 0 38,3-1 0,2 1-85,1-1 1,6-1 4,-4 1 1,8 0 0,4 0 0,-1-1-1,-7 2-794,3-1 1,-5 1 0,5-1 760,-1 1 0,5-1 0,2 0 0,-1 0 0,-5 1-64,6 1 1,-5 0-1,3 0-146,-6 0 0,3 0 0,0 0 0,-2 0-359,6 0 1,-2 0 0,0-1 454,-10 2 1,0-1-1,-1 0 1,-6 1 14,0-1 0,-3 0 93,-3 0 0,0 0-615,4 0 0,-3 0-250,10-2 361,-2 1-172,-28 2 565,-17 1-1764,-4 0 2650,-23 1 1,20 0 0,-9 0 0</inkml:trace>
  <inkml:trace contextRef="#ctx0" brushRef="#br0" timeOffset="278118">28431 7379 11026,'-7'4'1363,"2"-1"-1282,5-3 2171,0 0-1689,48-7-580,-10 1 164,3 0 0,4 0-1269,-10 0 1,1 1 1310,4-1 0,2-1-21,4 1 0,1 0-98,2 0 0,3 0-65,-2 0 1,3 1-1,1 0-464,-11 1 1,0 1-1,0-1 1,0 0 442,0 1 1,1-1 0,-1 0-1,0 1 1,11-2 0,0 1 1,-4 0-83,4 0 0,-2 0-1,-1 0 0,0-1-25,-2 1 0,0 0-478,-2-1 0,-1 1 503,-3-1 0,2 1-105,10-3 0,-1 1 47,-15 2 1,-2 0 44,8-1 1,-2 1-86,2-1 892,-11 0-696,-11 2 2537,-8-1-2332,-7 2 199,-4 1-404,-4 0 1744,0 1-1747,-4-2 442,1 2-618,-2-2-196,1 2-146,2-1-146,0 0-1271,1 0 309,-1 1-1700,-1 0 3329,-2 2 0,19-1 0,-13 1 0,15-1 0</inkml:trace>
  <inkml:trace contextRef="#ctx0" brushRef="#br0" timeOffset="280350">27833 5120 6921,'5'3'3029,"-1"0"-2138,-4-3-645,12 2-92,-6 0 118,11 1 30,-9-1 23,0 0-90,-1-1-61,-2 0-85,-1 0-89,0 1-53,1 1 95,0-1-5,3 1 145,7 1-182,-1-2-45,7 1 361,10-2-307,-6-1-366,11 0 276,2 0 25,-9-1 56,8-1 56,-14 0-56,-1 1-48,-2 0 48,-1 0 11,-3 0 93,0 1-104,-2-1-25,-1 0 25,0 1 452,-1-1-282,0 0 55,-1 0-88,1 1 169,3-1-189,-5 0-72,3 0 70,-5 1-85,0 0-24,0 0 193,0 0-196,1 0 103,1 0-100,1 0 159,2 0-42,2 0 65,1 0-135,2 0 0,1 0 20,2-1-3,0 1-70,1-1 28,1 0 61,0 0-142,11 0 53,-8 0 53,9 0 17,-11 1-8,0 0-56,1-1 100,1 0-106,0 1-265,13-1 274,-9 1-9,9 0 0,-11 0-25,-1 0-20,-1 0 45,0 0 109,12 0-703,-8 0 594,9 0 51,5 0-51,-10 0 0,14 0 36,-13 1 51,3-1 81,2 0-132,1-1 71,2 0-116,2-1 51,0-1-84,0 0 14,0 1-17,0-1 45,0 0 0,0 1-750,0 0 750,0-1-45,0 1 42,0-1 3,0 1 0,-1-1-416,-11 2 0,0 0 467,19-2 16,-18 2 0,1 0-66,2-1 1,0 0-29,-8 0 1,0 1 65,11-1 0,-1-1-78,-11 2 0,0 0 37,14-2 1,1 0 1,-10 1 0,0 0 11,10-1 0,0 0-11,-12 0 0,-3 1-15,1-1 0,1 1-69,11-2 0,1 0-37,3 0 1,-1 0 66,1-1 1,-1 1-21,-2 0 0,-3-1 15,-9 2 0,-3 0 20,2-1 0,0 1 16,1-1 1,-1 0 44,1 1 1,1-1-754,14-2 0,2 1 731,-11 0 0,1 1 67,4-2 0,5 1 0,-5-1-63,-2 1 1,-1 1 70,12-3 1,-1 1-76,-14 2 0,-3 0-313,1 0 0,0 0 264,-1 1 0,-1 0 27,1 0 0,-1 0 22,0 0 0,0 1-76,0-1 0,-1 0-753,1 1 0,0 0 829,-1-1 0,0 1 89,0 0 1,0 0-147,-1-1 1,0 1 55,12 0 0,0-1 5,-10 2 0,-1-1 53,9 0 1,0 0 15,12 0 291,-18 0 0,0 1-355,15 0-8,-19 0 1,-1 0-2,3 1 840,-4-1-840,-5 1 2733,-4 0-2721,3 0 1343,-6 0-1506,1-1 751,-6 1-603,-1 0-59,-1 0-134,-1-1-115,-2 0-638,0 1 58,-3-1-568,0-1-1898,-6 0 3357,-1-1 0,0 1 0,1 1 0</inkml:trace>
  <inkml:trace contextRef="#ctx0" brushRef="#br0" timeOffset="290293">24032 1647 9178,'0'3'3021,"0"0"-2344,0-3 531,-9 21-973,2-7-84,-9 21 110,3-12-74,0 5 62,-4 2-1144,-1 3 1001,-2 2-1250,-3 1 1144,-1 2 0,-2 1-62,0-1-179,0-2-108,1 0-166,9-14 0,0 2-2048,-12 17-665,3-1 1193,8-13 2035,10-18 0,3-4 0,2-5 0</inkml:trace>
  <inkml:trace contextRef="#ctx0" brushRef="#br0" timeOffset="290490">23688 1716 13482,'-4'-1'1159,"1"0"-98,3 1-761,3 42 19,5-16-1011,-1 6 0,2 0 832,17 5-115,1-9 0,1 0-24,-5-7 1,1-1-4,9 7 1,1-2-87,-10-8 0,0-2-229,23 14-91,-3-2-602,-6-5 190,-7-2-2569,-4-1 1267,-14-7 369,-3-1 1753,-19-7 0,7-2 0,-7-2 0</inkml:trace>
  <inkml:trace contextRef="#ctx0" brushRef="#br0" timeOffset="290798">22254 1899 10972,'5'-7'2852,"-2"1"-2402,-3 6 149,21 1-268,-12 12 78,18 8-939,-17 11 0,-4 4 565,1-6 0,-1 1-549,3 13 1,-1 3 486,2 3 1,-1-2-53,-2-11 1,0-1-39,3 10 1,0-3-817,3 9 667,0-7-101,-2-8-224,-1-7-307,-3-8-268,-1-6-315,-3-7 215,-2-5-111,0-6 835,-2-5 542,-2-13 0,1 11 0,-1-7 0</inkml:trace>
  <inkml:trace contextRef="#ctx0" brushRef="#br0" timeOffset="291038">22329 1925 12640,'-2'-52'2291,"4"10"-1916,9 32-117,4 2-258,6 2-17,7 1-890,5 3 686,5 4 221,4 3-53,2 5-1338,0 5 1391,1 3-81,-3 3-380,-5 2 344,0 15 237,-18-8 93,-2 10 136,-21-10-145,-7 1-204,-10 0 186,1-10 1,-6 0-430,-8 1 1,-2-1-354,7-3 1,-1-1-729,-8-1 1,3-4-1746,9-7 1139,0-1 1930,15-10 0,6 4 0,1-4 0</inkml:trace>
  <inkml:trace contextRef="#ctx0" brushRef="#br0" timeOffset="291432">23121 1742 12459,'-8'0'2076,"1"0"-1371,1 0-164,-2 0-415,0 2-126,0 3-73,-1 5 73,0 8 347,-5 29-1401,4-1 1089,3-13 0,0 4-783,3 8 1,0 1 772,1-11 0,2 1-25,-1 11 0,2 1-62,5-2 1,3-2 13,-1-11 1,1-1-29,5 10 1,3-3-204,-3-13 0,2-3-203,11 7 1,2-3 51,-5-7 1,1-2 35,8 4 0,3-4-1145,4-9 1,1-3-11,-12-2 1,0-2 1548,16-4 0,-4-3 0,-13 1 0,2-6 0</inkml:trace>
  <inkml:trace contextRef="#ctx0" brushRef="#br0" timeOffset="291758">24330 2140 14504,'32'-8'70,"1"1"0,-2 0 0,-1 0-289,9-5 85,-1 1-938,8-2-202,-17 5-172,1 0-1752,-22 6 3198,-7 1 0,-1 1 0,-4 0 0</inkml:trace>
  <inkml:trace contextRef="#ctx0" brushRef="#br0" timeOffset="291876">24416 2286 9037,'33'-7'-295,"0"0"0,-2 0 0,1 0-849,2-3 0,0-1 444,15-4-794,-20 6 0,-1-1 1494,1-3 0,-15 7 0,-4 0 0</inkml:trace>
  <inkml:trace contextRef="#ctx0" brushRef="#br0" timeOffset="292805">25030 1491 11961,'10'-1'1459,"-1"1"-1036,-8 0-252,0 2-73,-1 5-25,1 6 265,1 10-139,1 10-56,2 10-73,3 6 118,2 5-898,-4-26 1,0 0 709,1 0 0,0 0-54,0 0 1,0-1 53,8 25 0,-1-5-201,0-5-496,1 5-746,-4-12-1491,-1-5 2934,-7-35 0,-3 4 0,-1-17 0</inkml:trace>
  <inkml:trace contextRef="#ctx0" brushRef="#br0" timeOffset="293006">25099 1653 13628,'4'-12'2259,"3"2"-2018,7 3-314,17 0-120,-3 4-895,13-1 912,-8 7-127,14 12 239,-11 2-59,8 11-20,-12 12 232,-13-7-80,-3 14 27,-13-11 107,-9 1 95,-6 1-235,-9 0-20,0-11 0,-1-1-215,-13 14-5,11-15 1,0-2-330,-8 5-1882,-7 2 345,13-12 180,-2-1 1980,16-14 0,6-2 0,2-2 0</inkml:trace>
  <inkml:trace contextRef="#ctx0" brushRef="#br0" timeOffset="293340">25533 1535 11076,'-3'-3'434,"1"1"510,2 2-790,36 13-37,-24-5-24,28 10 105,-31-7-198,-2 0-36,1 1-28,0 1 100,0 1-3464,1 2 3464,-1 1-19,1 3-17,-1 3 443,3 19-839,-5-5 530,1 16-44,-5-10 27,-1 2-52,-1 1-65,-1 1-191,0-3 20,-1-15 1,0-1-38,-2 12-442,-2 6-1377,-1-15 588,0-12-250,-1 1 1689,1-13 0,3-4 0,1-2 0</inkml:trace>
  <inkml:trace contextRef="#ctx0" brushRef="#br0" timeOffset="294169">25631 1922 14185,'29'-7'250,"1"0"0,0 0 0,0-1-249,6-3 1,-1 0-1349,-6 3 0,1 0 1316,9-3 0,2 0-176,-3 1 0,-2 1-43,17-3 74,-22 4 0,-2 2 1043,0-1-1360,-7 2 68,-7 1-923,-7 1-715,-5 0-1141,-3 1 3295,-8-5 0,6 4 1,-6-2-1</inkml:trace>
  <inkml:trace contextRef="#ctx0" brushRef="#br0" timeOffset="294326">26022 1673 16024,'6'30'26,"0"0"0,3 4 1,1-2-800,11 10-1191,-1-1 1356,1-6-2682,-5-10 1167,-5-9 2216,1-1 0,-8-11 0,-2-2 0</inkml:trace>
  <inkml:trace contextRef="#ctx0" brushRef="#br0" timeOffset="294827">26603 1389 6683,'2'-9'4236,"0"2"-3698,-2 7 2416,0 0-2472,10 37-303,-4-9-238,2 3 0,0 3 325,4 16-100,-5-23 0,0 1-140,1 1 1,0 0-27,0 0 0,1 1-290,1-1 1,-1 0 240,0-2 0,1 1-680,2 8 1,0-2 272,3 14 80,-5-19 1,-2-2 78,-1 2-706,-2-6-495,-2-6-277,-2-5 398,-1-5 1377,-2-5 0,1-1 0,-1-3 0</inkml:trace>
  <inkml:trace contextRef="#ctx0" brushRef="#br0" timeOffset="295030">26692 1506 10936,'37'-26'663,"-1"1"0,-6 4 0,-1 4-599,18 7-1527,-14 9 1387,-3 4 70,-3 4 604,-4 5-598,-6 5 162,-2 11 160,-8-4-160,-5 9-19,-10-9-143,-7 1-246,-8 0-449,-4 1-207,-3-2-3695,0-2 1788,4-3 2809,1-4 0,14-8 0,1-3 0</inkml:trace>
  <inkml:trace contextRef="#ctx0" brushRef="#br0" timeOffset="295265">27389 1312 11014,'2'-5'2807,"0"1"-2222,-2 4 67,-35 15-305,17-1-293,-29 16-4216,28 0 4179,4 6-17,3 4 383,4 2-296,4 1-34,4-13 0,2-1-53,3 15 8,0-16 1,1-1-96,16 19-137,-1-13-336,9 6-1708,9-14 134,-7-10-173,9-2 2307,-8-15 0,-18 1 0,1-2 0</inkml:trace>
  <inkml:trace contextRef="#ctx0" brushRef="#br0" timeOffset="295482">27933 1353 16228,'-21'32'158,"-1"0"1,2-2 0,3-1-159,0 6 248,1 3-257,2 0-467,-4 13-89,5-15-4313,-3 9 3634,4-20-531,-1-3-193,-1-3-885,1-5 2853,-5-6 0,10-4 0,-1-4 0</inkml:trace>
  <inkml:trace contextRef="#ctx0" brushRef="#br0" timeOffset="295643">27552 1509 14459,'35'37'2831,"-2"-2"-2831,-11-11-2723,18 14 2373,-7-8 139,-12-10 0,2 0-670,0-2 0,0-1-466,10 8-355,7 3 135,-18-14-1191,-4-5 2758,-4-5 0,-7-2 0,-2-2 0</inkml:trace>
  <inkml:trace contextRef="#ctx0" brushRef="#br0" timeOffset="295821">28095 1396 15044,'-1'6'1910,"1"0"-572,0-6-1313,48 0-957,-5-2 281,-3 2 0,2-1-587,6-1-479,-11 1 1717,-20 5 0,-9-3 0,-4 3 0</inkml:trace>
  <inkml:trace contextRef="#ctx0" brushRef="#br0" timeOffset="295964">28078 1732 16086,'35'-5'-371,"0"0"1,-1-1-1,-2 0-1171,10-10-5853,0-1 4318,-5 0 3077,-3-4 0,-18 12 0,-3-2 0</inkml:trace>
  <inkml:trace contextRef="#ctx0" brushRef="#br0" timeOffset="296200">28627 1199 15753,'6'32'291,"-1"0"0,1-1 0,0-1-1471,4 15 1180,3 3-988,1 2 767,2-2-45,0-1-104,-1-4 73,-1-4-193,-4-5-82,-2-6 6,-2-7 381,-3-6-720,-2-5 649,-1-6-1265,-2-3-188,-2-5 1709,-3-9 0,4 7 0,-1-5 0</inkml:trace>
  <inkml:trace contextRef="#ctx0" brushRef="#br0" timeOffset="296456">28679 1228 14775,'7'-2'1148,"12"2"-1388,12 8-18,3 1-2082,-9 2 0,0 2 2119,4 6 148,6 10 1265,-15-3-1219,-10 1 1,-3 3 169,-5 19 39,-2-18 0,-3-1-101,-16 11-897,-13-3 726,6-11 1733,-9 7-2481,12-13-2287,-5 2 1330,10-7 1795,-3 0 0,15-11 0,2-2 0</inkml:trace>
  <inkml:trace contextRef="#ctx0" brushRef="#br0" timeOffset="296706">29219 954 16019,'-50'17'-524,"9"-1"398,34-2 118,0 3 8,1 1 16,1 2 40,2 0-2,2 0 282,0-2-185,2-1-28,2-1 151,3-1-114,5-1-73,5-1-87,4-1-1008,16-1 28,-8-6-541,10-1-736,-16-5-1416,-3-2 3673,-3-6 0,-9 5 0,-2-2 0</inkml:trace>
  <inkml:trace contextRef="#ctx0" brushRef="#br0" timeOffset="297114">29525 1019 12890,'-1'6'3031,"-1"-1"-2133,2-5-175,9 7-438,0-1-119,11 8-18,4 2 0,1 1-36,9 9-800,-6-4 0,0 1 697,0 10 24,-3 5-33,-5 5 0,-7 4 40,-11-9 1,-2 1-10,-3-8 0,-2 0-763,-3 9 1,-4 1 714,-9-1 1,-3-3-36,4-9 0,0 0-74,-8 6 0,-1-1-289,7-12 1,1-2 19,-1-1 0,0 0-1537,-20 15-2642,1-3 2,6-6 4572,2-5 0,17-10 0,3-4 0</inkml:trace>
  <inkml:trace contextRef="#ctx0" brushRef="#br0" timeOffset="298177">30045 1491 19460,'28'-5'-318,"0"1"0,24-6-1272,-12 0-833,-10 2 794,3 0-3851,-16 6 2705,-9 1 2775,-6 0 0,-8 1 0</inkml:trace>
  <inkml:trace contextRef="#ctx0" brushRef="#br0" timeOffset="298326">29933 1748 7007,'31'-5'73,"0"0"1,1 0 0,-2-1-201,17-9-1138,6-2 386,-26 8 1,0 0-609,1-1 1,-2 0 380,21-7 1106,0-4 0,-26 12 0,-1-2 0</inkml:trace>
  <inkml:trace contextRef="#ctx0" brushRef="#br0" timeOffset="298521">30822 1198 14994,'1'6'1313,"0"-1"-3,-1-5-1136,-8 35-174,4-10-122,-1 2 0,0 2-1127,3 10 755,2-11 0,1 1-582,2 14-517,2 12-3509,0-9 5102,-4-11 0,0-6 0,-2-17 0</inkml:trace>
  <inkml:trace contextRef="#ctx0" brushRef="#br0" timeOffset="313626">27716 3201 15407,'47'-5'396,"0"-1"1,-8 1 0,-1 0-397,-4-1 0,-1 0-5304,21-4 5246,-26 4 1,0 1-50,0-1 1,0 1 266,26-6-574,-6 1 404,-8 2-785,-8 1-420,-10 3-452,-10 1 2178,-7 2-2636,-8 1 2434,-14 4 0,9-3 1,-7 2-1</inkml:trace>
  <inkml:trace contextRef="#ctx0" brushRef="#br0" timeOffset="313854">27907 3281 14157,'-3'22'688,"-1"4"346,1 3-715,0 7-2085,1 4 1651,1 2-257,1 1-1689,0-14 0,0-1 461,2 12-693,0 6 41,0-22 2252,-1-4 0,0-11 0,-1-2 0</inkml:trace>
  <inkml:trace contextRef="#ctx0" brushRef="#br0" timeOffset="314115">26762 3456 8282,'-5'-1'3466,"0"0"-1522,5 1-1471,20 35-2,-10-9-1175,3 2 1,0 4 737,-1 15-34,0 7-27,-4-12 1,0 2-138,-2-10 0,0-1-108,1 10 1,1-1 47,1 10-442,-3-21 1,0-2-536,3 9-236,1 2 857,-5-26-204,-2-6 272,-1-8-1405,-2-6 1974,-2-11 0,2 9 0,-2-6 0</inkml:trace>
  <inkml:trace contextRef="#ctx0" brushRef="#br0" timeOffset="314330">26826 3623 11482,'2'-7'1992,"-1"1"-1309,-1 6-370,0 0-554,52-18-1547,-28 15 1711,9-5 0,0 3-130,-7 14 494,-3 6-376,-2 4 36,-4 2 16,-5 3 606,-6 10-272,-8-8-110,-7 7-419,-19-4 232,2-9-162,-11 4-62,8-11-297,2-3-165,2-4-219,3-3-4317,0-4 5250,9-9 0,2 5 1,9-4-1</inkml:trace>
  <inkml:trace contextRef="#ctx0" brushRef="#br0" timeOffset="314590">27446 3208 15585,'-29'32'209,"-1"0"0,3 0 0,4 0-18,6 19-1986,10-23 1,0 1 1843,1 2 0,1 1-49,1-1 0,2 2 51,0-1 0,1 1-142,1-2 0,3 1-178,3 11 0,3-1 46,-1-10 1,1-1 44,4 7 0,2-1 599,10 9-1239,3-7-226,1-4-578,1-8-1623,0-7-386,-5-7 4117,0-9 1,-13-2 0,-1-4 0</inkml:trace>
  <inkml:trace contextRef="#ctx0" brushRef="#br0" timeOffset="315032">28345 3075 14607,'8'39'260,"-1"-1"1,0 1-1,3 15 1,0-1-218,-2-8 0,-1-1-25,-1-9 1,1 0-38,1 12 1,1-2-34,-2-13 1,-1-1-1227,1-1 0,-1-1 1216,0-2 1,0 0-340,4 22 4,-2-6-33,-1 5-550,-3-16-4462,-2 6 5442,-4-27 0,1 0 0,-2-12 0</inkml:trace>
  <inkml:trace contextRef="#ctx0" brushRef="#br0" timeOffset="316431">28772 3349 5132,'30'-21'331,"0"0"1,-2 2-1,-3 3-113,3 5-108,-3 5 1423,-2 2-1468,-4 7 117,-5 6-121,-6 18 12,-6-1-25,-8 13 598,-19 4-83,2-12-317,-11 5 191,8-16 476,-10-3-515,11-6-398,-4-3 651,13-8-228,8-4 391,1-4-1656,6-6 580,12-16 262,0 5-81,11-12-1791,-1 11 1872,1 4 134,0 4 4,-1 6-130,-3 6 28,-1 3-36,-3 7 208,-3 4-118,-3 7 2446,-4 5-2564,-3 4-17,-6 2-45,-4 0-1571,-11 7-301,5-11-1166,-3 1 3128,13-17 0,1-3 0,4-4 0</inkml:trace>
  <inkml:trace contextRef="#ctx0" brushRef="#br0" timeOffset="316906">29335 2855 13650,'24'35'379,"0"0"1,-2-1 0,-2-3-217,0 6-2100,1 5 1878,-1 6-2251,-1 4 2310,-10-25 0,-2 1-35,-1 1 0,-1 0-340,-1 1 0,-2 0 169,-1 0 1,-2 0-440,-2 0 0,-2 0 423,-1-2 1,-2 0-67,-2 0 1,-2-2-357,-13 22-793,-3-4-148,1-6 26,4-8 1953,0-3 1,13-14 0,1-3-1</inkml:trace>
  <inkml:trace contextRef="#ctx0" brushRef="#br0" timeOffset="317368">29868 3246 14773,'52'-7'1164,"-3"-1"-1164,-14 0-558,2-2 558,1 1 63,-1-1-170,-4 2-268,-6 1-193,-8 1-3345,-7 0 3913,-14-1 0,2 3 0,-8 0 0</inkml:trace>
  <inkml:trace contextRef="#ctx0" brushRef="#br0" timeOffset="317511">29981 3123 7266,'3'33'224,"0"1"1,-1-3 0,3-3-644,5 2-323,1 0 899,2-1-1907,-2-3-1344,-1-3 3094,-1-4 0,-4-10 0,-2-2 0</inkml:trace>
  <inkml:trace contextRef="#ctx0" brushRef="#br0" timeOffset="318019">30613 2791 9712,'-7'-1'3344,"2"1"-2677,5 0-533,0 0-277,-5 0 6,4 1 45,-5 0 92,5 0 361,1 0-288,-1 1 139,1 1 113,1 6-190,0 0 7,2 6 63,8 19-149,-4-8-475,1 3 0,0 1 419,-1 6 0,2 17 1,-5-20 1,-1-1-1471,3 20 1469,-3-16 0,1-2-73,2 16-797,0-2 442,0-3-275,1-5-102,-1-6-2101,1 0-627,-4-14 3533,0-8 0,-2-10 0,-1-6 0</inkml:trace>
  <inkml:trace contextRef="#ctx0" brushRef="#br0" timeOffset="318252">30634 2892 12195,'30'-13'-111,"0"0"0,-1 1 0,-2 4-99,7 5-697,0 3 736,-1 5 169,-4 3 4,-6 7 694,-6 4-52,-8 14-84,-10-6-159,-9 9 47,-10-12-36,-5 0-188,-2-2-224,-3-1-772,2-2-169,2-3-758,3-2-1879,5-3 3706,5-5 0,6-3 0,4-3 0</inkml:trace>
  <inkml:trace contextRef="#ctx0" brushRef="#br0" timeOffset="318505">31129 2758 17869,'-13'7'-218,"0"5"243,-1 8 98,-1 6-1391,-1 7 1363,1 4-42,3 4-44,4 1-9,4 1-174,2-1 62,4-1 59,4-2-199,5-1-20,5-3-212,4-3-267,5-2 228,4-4-452,4-4-1687,2-6 702,3-6-53,1-6 2154,-4-5 0,-15 0 0,-6-1 0</inkml:trace>
  <inkml:trace contextRef="#ctx0" brushRef="#br0" timeOffset="318826">31283 2769 10852,'3'3'2826,"0"-1"-107,-3-2-2711,44-1 126,-17-1-126,13-1 1,1 0-12,-1-2-1224,12-3 883,-8 1 0,-13 2-48,1 0-886,-17 1-212,-9 2-1948,-3 0 3438,-11 0 0,5 1 0,-4 0 0</inkml:trace>
  <inkml:trace contextRef="#ctx0" brushRef="#br0" timeOffset="319008">31442 2804 7344,'-2'10'1691,"0"-3"1174,2-7-1980,0 0-457,10 40-170,-3-14-333,1 4 1,1 1 46,4 7-8,1 2-71,0 2-33,0 0-19,-1-2 378,-2-3-522,-2-3-1929,-2 11 642,-3-20-404,0 5 241,-4-24 1753,-1-4 0,1 0 0,-1-3 0</inkml:trace>
  <inkml:trace contextRef="#ctx0" brushRef="#br0" timeOffset="319321">31857 2367 15142,'-29'12'124,"-1"1"0,0 3 1,5 1 124,11 4-134,0 9-518,9 5 403,3-8 0,5 9-45,2-13 62,5-1-79,2-2-150,4-2-214,4-4-179,3-2-596,3-4-914,3-3-1393,-2-3 3508,3-7 0,-16 4 0,0-4 0</inkml:trace>
  <inkml:trace contextRef="#ctx0" brushRef="#br0" timeOffset="319781">32135 2573 10757,'-2'2'3386,"0"0"-166,2-2-2940,13 44-1987,1 2 1819,-4-10 0,1 2-56,-2-6 0,-1-2-56,4 18-1191,1 1 1191,0 0 0,0-1 616,-1-4-877,-2-2-86,-1-6-440,-3-3 239,-2-6-175,-2-4 273,-2-4-981,0-4-591,-1-1-238,-1-3 775,-1-3 1485,-1-3 0,2-3 0,0-2 0</inkml:trace>
  <inkml:trace contextRef="#ctx0" brushRef="#br0" timeOffset="320428">32569 2860 10496,'-4'0'3442,"2"0"-2983,2 0-604,8-3 120,-5 2 86,5-2-61,-6 2-1669,-2 1 969,1 2-454,1 1-876,0 4 1574,-1-1 235,0 0 221,-1-3 109,0-1 1187,-1-1-447,-2-1-113,1 0 26,-2-2-208,2-1-148,1-1-241,0-3-238,1 1-344,3-4-73,7-3 490,0 3 291,8-4 253,-3 7-228,-1 1-27,-3 5 8,-5 1-98,-2 1-57,0 2 102,-2 1-48,-1 0-143,0 1 48,-1-2-39,0 0-62,0-1-40,-3-1 85,0-1-45,-4 2-294,-5 0 42,3-1-450,-3 1-156,4-2-458,1 0-258,0-2-416,1-1 1990,2-3-848,38 8 0,-26-5 0,28 8 0</inkml:trace>
  <inkml:trace contextRef="#ctx0" brushRef="#br0" timeOffset="320666">32699 2786 11513,'-7'14'1377,"-6"-2"-1304,2-12 101,-5 0 5,5-1 1,0-1-116,2-3 253,0 0-32,2-1-285,2-1-252,2 0 20,1 0-390,4-3-837,2 2 613,3-3-265,1 3-404,6-2-812,-4 4 2327,5-2 0,-10 6 0,0 0 0</inkml:trace>
  <inkml:trace contextRef="#ctx0" brushRef="#br0" timeOffset="320993">32828 2307 5091,'38'34'346,"0"-1"1,-3 0-1,-4-2 2762,-3 13-2924,-14-19 1,-1 1-20,1 2 1,-1 0-95,-1 2 1,0 1 105,-1-1 1,-1 3-54,1 12 1,-3 1-41,-2-12 0,-2 0 10,1 9 0,-3-1 54,-9 10 189,-5-5-337,-10-4-196,-5-3-70,-6-3-162,-2-2-482,-2-2-603,0-2-1823,14-11 0,1-1 3785,-14 9 1,7-5 0,16-14-1</inkml:trace>
  <inkml:trace contextRef="#ctx0" brushRef="#br0" timeOffset="321371">30418 3815 19337,'39'-2'45,"1"0"1,-3-1-1,3-1 1,-5 0-590,17-4 113,-11 1 0,-1 0-4316,9-2-43,-17 3 4790,0-1 0,-24 5 0,-4 0 0</inkml:trace>
  <inkml:trace contextRef="#ctx0" brushRef="#br0" timeOffset="321527">30520 4078 16399,'32'3'194,"-1"-1"0,1-1 1,-3-1-1122,16-7-3140,4-6 922,1-2-612,-5-2 3757,0-4 0,-24 11 0,-2-2 0</inkml:trace>
  <inkml:trace contextRef="#ctx0" brushRef="#br0" timeOffset="321702">31246 3550 16299,'0'6'1909,"-3"36"-1520,1-13-389,1 2 0,0 1-302,-1 16-395,5 3-1875,2 3 923,4 1-2960,2-1 1115,-2-7 3494,-1-1 0,-4-24 0,-3-3 0</inkml:trace>
  <inkml:trace contextRef="#ctx0" brushRef="#br0" timeOffset="322939">28713 3393 5980,'53'-2'1005,"-8"-1"-459,-32 3-325,-1 0-139,-1 0-46,-3 0-30,-1 0 2,-1 0-2,-3 0 2,0 0 420,-3 0-327,0 5 137,-2-1-176,-1 5 313,-1 0 401,-3 4-432,1-4 112,-3 2 706,-1-6-725,2-3-112,-2 0 81,2-2 524,-4-3-625,3 0 225,-2-3 413,5-1-534,3 0 14,1 0-370,1 0-53,2 0-902,7-7 670,1 3-658,16-10-424,5 9 1023,-5 2 291,-1 7 28,-17 7-20,-3 3 345,-3 2 0,-1 0-39,-3 0 64,-1-1-65,-3-1 390,-3 0-498,4-3 203,-1 0-133,5-4-522,1-1-38,1-2 80,0-4-469,1-3-2555,1-2 2092,1-1 361,1 0-2491,1 1 3267,2-1 0,-4 7 0,1 0 0</inkml:trace>
  <inkml:trace contextRef="#ctx0" brushRef="#br0" timeOffset="323879">32628 2843 9166,'-30'29'1521,"8"-6"-874,30-29 41,0-1-125,4-5-274,-1 1-1,2 0-126,1-1-60,1 1-218,8-3 116,-6 5 3,5-1-3,-9 7-64,-1 2 64,-2 2 47,-1 4-2,-1 2-90,-1 5 9,0 1-56,-1 2-34,-2 1 117,-1-1-108,-2-2 117,0-3 100,-2-3 702,-12-3-578,-1-2-224,-12-1 171,-7-5 520,8-1-450,-6-4-179,13 0 89,4-1-25,3-1-126,4 0-51,3 0-5,4-9-487,4 4 445,5-8 37,3 7 61,1 1 0,2 4 44,-2 4-44,0 3-33,0 4 33,-2 3 89,-1 4 37,0 5-36,-3 5 8,-2 3-98,-2 4-134,-2-1 257,-6 6-123,0-11-266,-5 1-2059,-5-13-1368,3-2 3693,-5-10 0,12 5 0,0-5 0</inkml:trace>
  <inkml:trace contextRef="#ctx0" brushRef="#br0" timeOffset="333496">22568 3391 5343,'29'-10'32,"1"0"1,-2 1 0,-1 1-33,8-1 180,7-1 605,6-2-821,5-2-64,-24 7 1,0-1 41,2 0 1,0 0 29,1-1 0,1 1-13,1 0 0,0 0 41,1 1 0,0 0 0,2 0 0,0 0 0,0 1 0,2 1-48,0 0 1,0 1 260,0 0 1,1 2-253,-1 0 0,1 1-197,-1 0 1,1 0 176,-1 2 1,0-1-15,-1 2 0,1 0 60,-3 1 0,3 0 0,-2 0 13,6 1 0,-1 1-79,-5-2 1,1 1 0,0-1 102,1 0 0,-1-1 0,0 0 57,6 0 1,1-1 128,-6 0 1,1 0 0,-1-1-211,3 0 0,0-1 41,-1-1 0,2 0 0,-2-1-329,8 0 0,0 0 288,-8 0 0,2-1 0,0 1-102,-1 0 0,0 0 1,-2 0-114,7 1 0,-1-1 213,-8 1 0,1 1 1,0-1 178,13 1 0,-3 1-177,-12 0 0,-1-1 83,9 1 0,-2 0-75,11 0 110,-5 0-118,-2 0-280,-4 0 1240,-2 0-938,-9 0 1,-1 0-23,6 0 0,16 0-65,-34 1-206,-4 0 1892,-4 1-1702,-1 1 2044,-5 0-2044,-1 0 2216,-1 3-2135,0 1 52,3 3 15,9 6-257,0-3-37,9 6 154,-2-6-243,12 4 288,-8-3 28,8 5 246,-12-6-237,-2 2-9,0 0-3,-4 0 39,6 7 152,-7-5-185,5 6 128,-1-1-148,-3-4 17,6 5 9,-4-8-9,0 1 5,2 1 82,0-1 98,9 10-179,-8-5-690,5 9 810,-10-7-124,-1 1-2,-2 2-61,-1 0 321,5 11-257,-5-9 129,5 9-335,-5-14 150,8 6 106,-3-8 138,6 4-191,-5-9-37,1-3 37,1 0 28,0 0-28,0-1 0,6 4-19,-7-4 10,4 3 726,-10-5-807,3 4 26,-5-4 64,3 3 92,-5-4-92,0 0 234,1 0-57,4 5-172,-2-4-10,3 3-40,-4-3 45,4 4 53,-2-2-58,2 4 5,-5-5 36,3 7-33,-2-4 42,1 5-37,-3-6-11,-1 1 3,0-1-81,1-1 81,-1-1 42,1 0-34,1-1-13,0 0 10,1-2 63,0 1-63,1-2 6,0 0 160,0-1-53,1-2 16,0 0-25,1-1-19,0-1-90,2 0 81,0-2-16,2 1-60,1-1-13,10-1-1,-5 0-2,8-2 107,2-2-465,-7 1 329,9-1 40,-12 1 143,1 0-140,1 0 42,0 0-34,2 0 23,1 0 11,1-1 5,4-1-47,0 1-222,-6 1 1,0 0 218,16-2-172,-15 2 1,1 0 171,12 0 6,1-1 92,0 2 2,0-1 52,0 0-54,2 0 162,-1-1-252,3 1-5,0-1 23,-11 1 1,0 1-667,-8 0 0,1 0 643,8-1 0,1 0 46,2 0 0,-1 1-45,-8 0 0,-1 1 1,10-2 1,1 1 100,0-1 1,0 1-67,-10 1 1,1-1 44,9-1 1,1 1 2,-13 1 0,0-1 254,14 0 0,1-1-284,-10 2 1,1-1-1210,10 0 1,1-1 1150,-14 1 0,1 0-2,14-1 1,1-1-328,-11 1 0,0 0 326,12-1 0,-1 0-18,-14 2 1,-1-1 17,1 0 0,0 1-20,-1-1 1,1 1 20,13-2 1,1 1-472,-12 0 1,0 1 454,9-1 0,0 1 18,-14 0 0,-2 1 515,1 0 1,-1 0-636,-1 0 0,1 0 80,-1 0 1,0 0-131,1 0 1,-1 0 16,1 0 1,0 0 190,1 0 1,0 0-160,-1 0 1,1-1 61,1 1 1,-1-1 25,0 2 1,0-1 29,0 0 1,1 0 4,-1 1 1,0-1 11,0 1 0,0 0-14,0 0 0,0 0 0,0 0 0,-1 0 12,0 0 1,0 0-13,-1 0 0,1 1 310,26-2-632,-1 1 196,-1 0-208,-1 0-128,0 0 1,-16-1 1,2 1 24,-11 0 1,1 0 15,9 0 0,-1 0 1173,13-1-797,1 1 44,0-1 267,-1 1 279,0-1 36,-1 0-181,-2 1-21,0-1-1128,-15 1 1,0 0 949,16-2-162,-17 2 1,0-1 534,9 0-658,-11 0 1,0 1-81,14-1 91,14 1-127,-17 0-701,-1 1 1021,1 1 33,-2 0 665,15 5-527,-14 0 95,8 2-18,-17-3 2445,-4-1-2536,-3 1 418,-4-1-240,5 1 1046,-10-2-1544,2 0-2956,-12-2 2578,0 0-2456,-1-1 1,-1 0-1</inkml:trace>
  <inkml:trace contextRef="#ctx0" brushRef="#br0" timeOffset="340692">21003 12170 16467,'-2'-3'501,"1"1"179,15 1-596,9-1-84,9-1-1035,6-2 1035,-2 1-27,-5 1 1,0 0 20,21-1-48,-15 1 0,6 1 0,-4 1 100,-6 0 0,-1 0-711,20 1 0,-1-1 645,-21 1 1,-3 0 19,2 0 0,2 0 60,14 0 0,4 0-56,-12 0 0,0 0 0,1-1-697,1 0 0,-1 0 0,1 0 695,0 0 0,1-1 0,-3 1 26,6-3 0,-2 1-26,2-1 1,-1 1-457,1 0 1,-2 0 453,1 0 0,-1 1-35,-2 0 0,1 1 5,13 0 1,0 0 12,-13 1 0,-2 0-257,10 0 1,1 0 242,-5 1 1,-2 1 30,-10-1 0,0 0 74,8 0 0,0 0-74,14 0 1061,0-1-1094,0 0 33,0 0 0,0-1 168,0 0-146,-26-1 0,0 0 9,0 1 0,0-2-31,0 1 0,1 0-41,-1 0 1,0 0 541,27-3-465,-2 1-72,-2 1 16,-3 0 20,-2 1 0,-2 1-98,-2 0 54,-14 1 1,0-1 40,13 1 3,11-2 0,-6 1-5,-12 0 2,8-1 562,-13 1-559,12-2-37,-10 1 492,8 0-455,-15 0 1165,-1 1-1160,-2 0 88,-2 0-93,3 0 937,-5 0-867,0 0 583,-9 1-469,-5 0 175,-3 0-412,2 0 53,3 0-6,0 0 3,3 0-39,0 0-19,5-1 58,-4 1-62,6-1 63,-8 1-60,1 0 56,-5 0 6,-1 0-854,-1 0 790,1 0 22,-1-1-1862,1 1 1089,-6 0-70,1 0-67,-4 0-255,1 0-733,0-1-253,-6 1 2193,4 0-848,26 0 0,-15 0 0,23 1 0</inkml:trace>
  <inkml:trace contextRef="#ctx0" brushRef="#br0" timeOffset="343687">18485 6231 14154,'1'-4'1047,"-1"1"-266,0 2 1246,0 0-1931,2 0 10,2 1 23,2-2 0,4 0 61,14-5-103,0 1-87,13-5-112,15-4-1355,-7 3 1424,-14 4 0,0 0-27,18-2 1,-13 3 0,2 1 52,-10 1 1,1 0 11,8 0 1,0 0-180,12-1-288,-4 1 483,-5-1-11,-5 2-115,4 0 112,-14 1-41,1 1 44,-11 1-3,-6 1-34,1 0 4,-5 0 1373,0 0-1340,0 0 492,1 0-492,-2 0-79,1 0 71,-1 0-3,2 0 16,-2 0 4,0 0 24,-4 0-27,1 0 13,2 0-19,-1 0-8,3 0 2,0 0-44,1 0 14,1 0 30,0 1-47,0-1-199,2 0 148,-3 0-55,0 1-231,-3 0-181,-2-1-1058,-3 2-2006,-9 3 3635,-12 5 0,8-4 0,-3 2 0</inkml:trace>
  <inkml:trace contextRef="#ctx0" brushRef="#br0" timeOffset="344095">18481 6306 15128,'32'-8'211,"0"0"0,-1 1 0,-1 0-131,3 0 0,-1 0-1339,-5 1 1,1 0 1260,10-2 1,1 0-6,-8 1 1,-1 1-18,1 0 1,0 0-51,1 0 0,-1-1 67,1 1 0,-1 0 3,-1 0 0,2 0-35,9-2 0,-1 1-4,-10 2 0,-1 0 34,7 0 1,-1 0 593,4-1-625,-5 2-18,-7 2-35,-5 0 338,-1 1-428,-8 0-17,-1 1-639,-7 0 1438,-2-1-2480,-2 1 0,0 0 1</inkml:trace>
  <inkml:trace contextRef="#ctx0" brushRef="#br0" timeOffset="347594">24717 11965 13299,'4'-3'2983,"0"0"-2586,-3 3-125,0-2-31,0 0 28,0-5-138,1 0-44,1-6-196,1-8-93,0 2 132,1-10-112,-3-13-215,-1 4-795,-1-16 1192,-3 19 0,1 0-837,0 7 0,0-1 669,-2-9 0,-1-1 167,2 10 0,-1 2-536,0-1 0,0 0 537,0 0 0,-1 0 4,1 1 0,-1-1 90,0 0 0,-1 0-94,1 1 0,0-1-164,-1-1 0,1 0-144,-1 1 0,1-4-594,-1-6 0,0-4 0,0 2 727,0 1 0,0 0 80,1-1 0,-1-2 0,1 2-332,0-4 0,1 4 427,1 10 0,0 0 99,-1-6 0,0 2-99,-1-3-1095,0 6 1210,1 8 303,-1 5 1532,1 5-1726,-1 2 856,2 4-1010,0 0 592,2 4-617,0 1 3347,1 0-1849,0 1-1498,-1 0-45,-1 0-54,0 1-16,-1-1 17,0 0-213,-4-3 230,0 0-185,-3-1 221,-5 0 98,2 0-90,-7-1-89,-4 0 81,4 1-6,-7-1-95,6 2 101,0 0 59,-1 1-59,0-1-204,-1 0 204,0 1-170,0-2 170,-1 2-53,1-1 33,-12 0 20,7 2-406,-8-1 404,10 1-68,-1 0 16,-2 0 29,0 0-31,-1 1-176,0-1 162,0 1 25,0 0-193,0-1 238,0 0 0,1 0 0,0-1 8,2 0-8,0 0 126,2-1-16,1 1-57,1-1-45,-7-2-8,8 1 39,-5-2-33,11 3 50,2 0-56,1 0-6,1 0-10,3 1 177,0 0-116,2 0 61,1 1-106,1 0 73,2 1-73,1-1-2185,1 1 2185,0 1-134,-1-1-463,-2 1-66,-2 0-1451,-6 1 1092,2 0-804,-3 1 1826,0 3 0,41-9 0,-27 5 0,33-7 0</inkml:trace>
  <inkml:trace contextRef="#ctx0" brushRef="#br0" timeOffset="360082">6079 2488 14162,'1'-3'440,"0"1"8,-1 2-317,-7 0-419,-4 2 2,-9 2 225,-4 1 122,1 0-97,-1 1 137,3-2-202,-2 1 93,-1 0-82,-2-2 90,-1 1 45,-2-1-45,-16 0-352,11-1 335,-11-1-117,-1-1-28,11 0 198,-11 0-207,-4 0-1030,11-2 1210,-12 1 55,3-2-639,13 0 592,-9-2-79,17 0 65,-7-4 14,10 0-301,-5-4 88,4-7-129,6 1 325,-7-9 207,9 5-207,-9-15-649,6 8 649,-4-10 194,2 2-194,7 10 2,-3-6 256,8 14 610,0 1-862,2 1 2,2 1-8,0-2-112,2 0 691,0-1-579,1-2-53,2-2 325,0-1-379,1-2 96,0 1-160,0-1 750,2-10-559,-1 11-15,2-6-60,0 7-6,0 7 61,2-3 151,4 3-78,-2 4 36,5-3-28,4 0-45,-2 4 282,4-5-385,-3 6 6,8-4 65,-4 3-4,6-2 53,-5 5 3,0 0-3,3 0-44,0-1-550,16-6 496,-8 3 9,11-5 47,0 0 168,-9 4-179,7-3 0,-14 7 42,8-5-42,-10 5-58,6-3 66,-11 5 74,0 1 69,0-1-70,1 1-81,1-1 53,1 1-53,1-1 53,2 0-270,13-4 217,-7 3-126,11-3 126,-13 4 28,2 2 16,1 0-88,0 0 44,2 1-65,16-2 68,-11 2-649,12-1 691,-15 3 562,0-1-607,1 1-135,1 0-121,-11 1 0,1-1 256,17-1 0,-17 2 0,2-1 54,1 0 1,0 0-64,16-2-13,-16 1 0,0 1 22,12-1 61,-2-1 400,-1 1-461,-2 0 3,-2 1-13,12-1 4,-12 1-51,-3 1 0,1 1 101,-1 0-44,16-1 45,-24 2-90,1 1 45,1 0 90,1 0-90,1 0 862,1 0-862,15 0 44,-9 1 32,-6 0 0,1 1-750,4 0 655,12 1 13,-15-1 809,0 1-870,0 0 50,0 0-314,1 0 508,13 3-809,-12-2 562,11 2 70,-15-2 791,-1 1-746,-1 1 81,-1-1-29,0 1-97,-1 0 0,-1 0 87,0 0 300,0 1-351,-1-1-36,0 0 98,0 0-98,0 0 70,13 4 250,-8-2-214,11 2-44,3 2-26,-8-2 112,9 4-148,0 1-896,-10-4 912,9 5-16,-2 0 28,-9-2-19,9 3-4,-13-5 1,0 1 42,-1-1-43,0 0-296,0 1 291,10 5-91,-10-4 91,9 5 78,-12-6-67,-2 0 864,0 0-875,-1 1 17,-1 0-26,-1 0 9,0 1-5,-1 0 290,-2 1-285,0-1 36,-1 0-36,-1-1 537,-1 1-582,-2-1 53,0 0-16,0 1-43,-1 0 49,1 0-99,3 8 11,-3-5 29,4 5-18,0 0 18,-3-5 52,3 5-44,-5-7 33,3 6 74,-4-5-54,5 11-132,-7-11 42,1 4-2,0 5 58,-4-11 34,3 8 0,-4-9 0,-1-3 45,0 0-11,-2-4 109,0 0-73,0-2-26,0 1-41,0 0 28,-2 1-31,-1 0-36,0 1-43,-2 2-125,-3 5 201,3-3-33,-4 4-43,1-1 43,1-3 36,-1 4 25,1-6 37,-1 1-9,0-1 11,-1 1-64,-1-1-3,0 1-5,-1-1 0,-1 0 8,0 0 61,-1 0-24,0-2 44,0 1-73,-1-2 90,0 1-81,0-2 28,-2 0-40,1-1-5,0 1 0,-1-1-89,0-1 27,-1 1 62,-9 1 37,5-1-82,-7 0-196,6 0 339,-13 3-20,8-1-78,-10 2 177,12-3-46,0 0-167,-9 2 0,8-3 36,-8 3 78,12-3-42,0 0-36,0-1 0,-1 0-53,-1-1 53,-1 0-45,0 0-69,-15 0-424,9 1 566,-11 0-53,-1 1-26,11 0-55,-10 1 106,14-1-115,0-1 115,0 0 224,0 0-244,0 0 20,0 0-3,0-1 3,0 0-463,-13 1 225,9-2 238,-11 2 114,13-2-7,-11 3-99,10-2 71,-8 1-51,5 0-28,8-2-37,-4 2 37,1-3 20,8 0-20,-6-1 8,0 0-16,5 0 8,-6-1-98,7-1 586,0 0-488,-1-1-45,0 1 163,-1 1-236,1 0 183,-1 0-65,1 0 218,-1 1-207,0 0-6,1 0 0,-11-2-24,-1 0 270,0-1-75,2 0-94,10 2-82,0-1 0,2 0 148,-1 0-148,1 0-221,-8-1 221,7 0-143,-6 0 179,10-1-125,-8-2 89,7 2 0,-7-3-76,-1 1 79,6 2 134,-6-2-137,8 3 73,1 0 218,0 0-291,1 1 0,1 0-159,0 1 8,1-1 36,1 1 53,1 0-44,-6-3-255,-1 0 316,-8-3-62,-1 0 1,5 2 33,0 1-201,6 2 148,0 0-294,-1 1-266,0 1 72,-1 0-1116,-7 0 629,6-1-1562,-12-1 883,15 0 1780,-7-4 0,17 4 0,-1-1 0</inkml:trace>
  <inkml:trace contextRef="#ctx0" brushRef="#br0" timeOffset="368467">9960 902 15232,'-2'3'543,"-1"0"207,-4 0-607,-1 1-11,-6 4-51,-12 8-8,2 0-73,-13 10-3401,5-3 3401,-3 4 0,-5 4-998,-2 2 984,-2 2 14,14-12 0,-1 1-70,9-7 0,0 1 61,-5 3 1,0 0-107,-16 15-541,14-11 469,-5 5-211,15-12-142,2-2-354,1-2 2272,1-1-3198,1-1-1019,2-2 2839,0-2 0,6-4 0,1-2 0</inkml:trace>
  <inkml:trace contextRef="#ctx0" brushRef="#br0" timeOffset="368826">9350 1198 12448,'3'0'1328,"0"0"203,-3 0-1547,-29 50 245,13-16-997,-1-1 1,0 0 714,5 1 53,6-15 358,2 3-361,1-8-95,1 0 28,2-9-37,0-1 71,0-2 1211,2 0-918,8 2-8,1 1-117,9 1-124,0 1-8,3-2 160,2 0 25,3-2-650,2-2 387,2 0 78,0-1-498,11-1 187,-13-1-1078,9-1-45,-24 1-784,0-1-506,-11 2 2724,-2-2 0,-1 2 0,-1 0 0</inkml:trace>
  <inkml:trace contextRef="#ctx0" brushRef="#br0" timeOffset="388551">24424 11681 9645,'8'0'1658,"-2"0"-1560,-6 0-6,0 0-363,19-5-295,-12 2 48,16-3-969,-17 2-137,-1 1 1624,-1-1 0,-3 3 0,-1 0 0</inkml:trace>
  <inkml:trace contextRef="#ctx0" brushRef="#br0" timeOffset="391527">551 12266 8492,'3'-9'4320,"-1"2"-3956,-2 7 2507,0 0-2614,4-10-248,-3 8 335,4-8-117,-5 10 176,0 1-403,0 1-95,0 1 16,0 4 79,0 6 9,0 11 61,0 13-1740,2 4 1,1 3 1712,-1-7 1,0 1-44,2 16 0,0 1-759,-1-14 0,1-2 758,-1 1 0,1 0-47,-1-1 0,1-1 42,0-1 1,0-1-347,-1-3 0,1 1 331,2 8 0,0 0 21,-1-12 0,0 0-3,1 6 0,1 0-33,-2-6 0,1-2 36,2 13-40,2 6-153,-3-17 8,-2-13 2425,-1 0-2718,-2-13 2108,0-2-7102,-2-2 4387,-3 2 1085,-3-2 0,1 2 0,-1-2 0</inkml:trace>
  <inkml:trace contextRef="#ctx0" brushRef="#br0" timeOffset="405101">22189 12055 6820,'5'7'2542,"-2"-2"-2203,-3-5-157,0 0-36,4 0 44,-3 0 1521,2 0-1431,-13 4-244,1 0 1,-11 3-1,1-1 110,-4 1-3,-4 1 75,-3-2 107,-4 0-735,-3-2 735,-3-1-92,8-2 1,-1-1-234,-20-3 0,19 1 0,-4-1 131,-15-7 1,0-2-1293,18 5 0,0-1 1178,-9-3 1,-4-2 0,5 1 10,11 1 0,1 1 29,-9-5 1,1 0-36,12 3 1,2 0-22,0-1 1,0 0-235,1-2 0,1 0 267,0 0 0,-1-2 90,-7-10 1,-1-2 57,9 6 0,0 0-21,-6-8 0,1-1-423,10 8 1,1 0 544,-4-12 0,1-1-316,6 9 0,0-1 197,-2-8 0,2-1-24,6 11 0,1 0 129,-3-26 95,4 0-87,3 1 725,2 2-520,3 4-546,2 1-20,5 2 75,2 0 44,0 11 0,0 0-1,9-18-34,-5 16 1,0 2-4,8-12 0,3 1-47,3 3-9,2-2 59,3 1-3,-16 20 0,1-1 3,1 1 0,0 0 5,2 0 1,0 0 11,1 0 0,1 0-30,0 1 1,2-1 12,0 1 0,1 1-39,1 0 0,1 0 5,0 1 0,2 0-22,0 1 0,1 0-50,2 1 0,0 0 58,1 1 1,2 1-35,-1 0 1,3 1-533,-1 2 0,3 0 0,-1 1 517,6-2 1,1 1 82,-5 2 0,2 0 0,-3 2 271,6-1 0,-2 2-291,2 0 1,0 1 33,1 1 0,0 0-444,-1 1 1,3 0 388,-4 2 1,3 0 0,-1 0-408,7 1 0,0 0 422,-8 1 0,3 0 0,-3 0-61,3 2 0,-1 0 45,-2 1 0,2 1 0,-2-1 53,7 1 1,1 1-5,-10-2 0,3 1 1,-1 0 3,0-1 0,-1 1 1,-2-1-501,8 1 1,0-1 478,-9 0 1,2 0 0,-4 0 23,2 0 0,-3-1-2,-1 1 1,0 0 1,-3 0 0,0 1 4,-3-1 1,0 1-28,9 3 1,0 1-13,-12-1 0,-1 0 293,7 2 0,-1 2-209,-4 2 0,-3 0 672,15 10-739,-17-7 0,0 0-89,6 8 156,-10-5 0,0 1-12,10 12-21,-11-12 1,-1 2-65,1 2 1,-2-1-51,10 16 54,-11-14 1,0 1 60,-2 3 0,-3 0-14,7 18-3,-9-16 0,0 1-40,-4 3 1,-2 0-41,-1-8 1,-1 0 74,1 9 1,-1 0-136,-2 12 73,0-16 0,-1 1 67,0 14-2,0-18 1,-1 1-65,-2-2 1,-1 0 65,-5 15 8,2-15 0,-2 0 1,-9 13-44,0-11 0,-1 0-6,3-6 1,-1-1-26,-6 8 0,-1 0-10,5-9 1,0-1 646,0 1 0,-1-1-632,0 0 1,-1 0 57,0 0 1,-1 0-63,-1 0 1,0-1 64,0 0 0,-1-1 40,0 1 1,-1-1 411,0 0 0,-1-1-452,-1 0 0,0-1 27,-2 1 0,0-1-67,-1-1 1,-1 0 18,-1 0 1,-1 0 30,-1-1 0,-1 1-261,-1-2 1,0 1 303,-1-2 0,-1 1 49,-1-1 1,0 0-28,0-2 1,-3 1-427,3-2 0,-4 0 1,2-1 399,-7 2 0,-1-1 36,6-2 1,-2 1 0,3-1-51,-6-1 0,2-1-176,-1 0 1,-1-1 210,0 0 0,0-2-453,1-1 1,-1 0 341,2-2 0,-2-1 0,2 0 39,-8-2 1,-1-1-137,8 1 1,-2-2 0,2 0 172,-6-3 0,3-2 42,-3-1 0,0 0-77,0-1 0,0-1 0,-1 0 0,1-1 42,2 1 0,-2-2-42,7 1 0,-2 0 0,0-2-80,0 0 1,1 0 0,0-1 77,1 1 0,0-1 0,1 0 55,5 1 0,1 0 0,3 0-97,-2-2 1,4 0 6,1 0 1,-1-2 296,-8-9 1,1-3-274,12 7 1,1-1 12,-7-9 0,3-1-88,12 8 0,3-2 57,1-1 0,2-1-59,1-1 1,1-2 83,2 0 1,1-3 5,4 1 0,0-2 0,2 1 196,-1-6 0,2-1-173,2 6 0,1-2 1,2 3-170,1-3 1,4 1 177,4 2 1,2-1 0,1 2 37,3-7 0,2 1-35,-2 7 1,2-2 0,2 2-57,4-1 1,3 1 0,-1 3 24,7-8 0,1 2 40,-4 5 0,3-1 0,-1 3-44,8-2 0,0 2-4,3 0 0,2 0-11,-14 11 0,0 1 0,2 0-11,0-1 0,1 2 0,3-1-32,2 0 1,5 0 0,1 0-1,-3 1-163,4-1 1,-2 1 0,3 0 180,-2 1 0,3-1 0,0 1 0,-2 2-81,0 0 0,-1 3 1,-1 0 90,1 0 0,0 1 0,4 1-89,-1 1 1,3 2 0,1 0 0,-2 0 85,2 1 1,-2 2-1,2-1 254,-4 2 1,4-1 0,-1 1 0,-4 2-222,-1 2 0,-3 1 0,0 2-75,1-1 0,-1 2 1,-1 1 44,0 1 0,-1 1 0,0 1-33,-2 1 1,-1 1 0,2 3 35,-2 1 0,1 3 1,-1 1-1,-2 0 54,2 0 0,-3 1 0,1 4-113,4 5 1,3 4 0,-1 2-1,-5-3 102,-8-4 1,-4 0 0,0 1-6,8 9 0,-1 2 1,-3-1 6,-2 2 0,-4 0 59,-1-4 0,-2 6 19,-7 3 0,0 8 0,-3 1 0,-1-7 96,0 5 1,-3 0-178,-1-7 0,1 7 1,-4 0-1,-5-7 47,-9-7 1,-6-5 0,0-2-61,-5 9 1,-1-1 113,0-5 1,-1 2-1,-1-4-59,-6 4 1,-1-3-84,-2 0 0,-1 0 97,-2-2 1,-1 0-54,0-1 0,-4 0-456,2-5 1,-3 1-1,0-1 399,9-7 0,1 0 0,-2-1-2,-10 6 1,-3-1 0,2-2-211,-6 0 1,-1-2-499,2-1 1,-4-1 0,2 0 180,11-5 1,2 0-1,-2 0-167,-12 3 1,-1 0 0,3-2 202,4-1 1,2-2 531,-7 0 0,5-2 0,2 1 0,0-4 0</inkml:trace>
  <inkml:trace contextRef="#ctx0" brushRef="#br0" timeOffset="412934">18374 13993 16691,'15'-47'-96,"5"4"68,12 21 23,6 1-40,-8 9 0,1 1-131,19 0-840,-17 4 0,0 3 1034,3 10 0,-1 4-18,-8-3 0,1 2-17,8 6 1,1 3-5,2 6 0,-2 1 21,-8-6 0,0 1-79,8 6 1,1 1 15,-2-1 0,-2-2-7,-7-6 0,-1 0-251,6 4 1,2 0 192,7 0 1,0-1 127,-16-9 0,1 0 22,13 6 1,1-2 177,-11-9 0,0-2-77,15 1-109,-16-3 0,1-2-41,1-4 1,-2-1-55,15-3-30,-15 0 1,0-1-658,19-10 113,-13 4-255,4-3-423,-18 8-378,-4 0-22,-5 2 1733,-6 0 0,-2 3 0,-3 1 0</inkml:trace>
  <inkml:trace contextRef="#ctx0" brushRef="#br0" timeOffset="413240">19733 14015 12313,'39'1'-183,"0"0"0,-8 0 0,-3 0-97,11 2 70,-18 1-42,-4 3 869,-6 1-617,-4 3 389,-4 2 227,-4 4-156,-5 5 77,-4 5-617,-8 5 554,-3 4-208,-3 3-213,-1 0 53,0-1-31,8-14 1,-1 1-235,-6 10-1,-6 6-170,14-17-43,0-3-91,2-1 166,0-2-532,2-1-143,-1-3-763,1 0 31,0-4 1705,-2 0 0,7-6 0,0-1 0</inkml:trace>
  <inkml:trace contextRef="#ctx0" brushRef="#br0" timeOffset="414163">20928 13743 9990,'-4'3'3211,"1"-1"-2345,-22 42-488,19-7-378,-6-8 0,2 1 25,19 12 3,1-25-28,5 3-243,3-8 63,-2-5 1,6-1 0,-6-6-56,1-4-26,-2-3 107,0-5 117,-4-2 219,0-10 116,-7 5 169,0-5-413,-7 8 108,-2 2 107,-5 0-9,-1 1-260,-3 1-73,-1 1-167,-1 1 77,-1 2-341,-7 2-110,5 4-262,-4 1-1123,9 5-70,3 1 2069,1 5 0,5-6 0,2 2 0</inkml:trace>
  <inkml:trace contextRef="#ctx0" brushRef="#br0" timeOffset="414397">21296 14058 14470,'0'4'465,"0"-1"-5570,0-3 1443,3-5 3662,-1-3 0,1 1 0,-2 0 0</inkml:trace>
  <inkml:trace contextRef="#ctx0" brushRef="#br0" timeOffset="414858">21993 13718 13448,'-16'-44'163,"-2"-4"-180,8 29 17,-5-6 188,3 10 38,-8 0-136,5 6 394,-21 5-484,16 9-187,-11 7 91,7 11-44,8-2 138,-2 8-595,9 4 588,4-8-36,2 6 90,6-12-69,2-3 89,3-3 24,3-3-44,-1-3-3227,2-2 3103,0-3 349,1-1-349,1-5-189,0-3-57,0-5-289,0-3 127,1-2-465,2-9 434,-5 7 408,2-2 855,-6 11 3012,-4 5-3284,0 5 469,-5 12-762,-1 2 72,-1 11-134,-2 0-759,-1 3 638,1 1 3,-1 0-187,1-1 187,1-2-317,0-2-487,1-1-1794,1 2 1013,1-7-1142,-1 0 2727,2-10 0,-1-4 0,1-2 0</inkml:trace>
  <inkml:trace contextRef="#ctx0" brushRef="#br0" timeOffset="415270">22396 13674 11499,'0'-6'2756,"0"2"-1141,0 4-1332,-42-36-283,26 26-53,-9-10 0,2 4-17,11 15 67,0 5-148,0 1 81,0 6 70,0 2 0,2 2-45,2 1 0,2-1-53,2 0 28,2-2 62,2-1-314,2-1 134,3 0-106,2-3 286,3-1-253,2-3-531,10-2 161,-5-4-111,8-2-1459,2-10 1874,-12 6 699,5-4 328,-17 10 118,-1 4-57,-2 5 46,-4 18-311,0-1-657,-4 13 368,2-6-306,1-2 99,0-1-98,1-4 86,1 3-150,2-9-154,0 0-62,1-10-127,0-3 125,-1-2-1029,0-1-3048,-3-1 4457,-1-1 0,1 0 0,1 0 0</inkml:trace>
  <inkml:trace contextRef="#ctx0" brushRef="#br0" timeOffset="416456">20971 5375 9522,'6'0'2862,"-2"1"-1109,-4-1-1092,46 0-392,-15-2-929,5 1 1,2-1 827,15-4-128,-21 2 1,1 0 375,4-1 0,2 0-611,5-1 1,1-1 430,4 0 1,1 0-132,4-1 0,1-1-71,-16 3 1,0 0 0,1 0-814,2-1 1,0 1 0,0 0 778,2-1 0,0 1 0,0 1-321,2-1 0,0 0 0,0 1 324,2 0 1,-1 0 0,1 0-344,0 1 1,1 0 0,0 1 339,-1-1 0,0 1 0,2-1-35,0 2 0,3-1 0,0 1 0,-4 0 11,3 0 1,-3 0 0,2 0-147,-5 1 1,2-1 0,1 1 0,-3 0 71,9 0 0,-2 0 0,-2 1 35,-13-1 1,-2 1 0,1 0 60,7-1 0,0 1 0,-2 0-17,7 0 1,-5 0-13,-13 0 0,-2 0 542,5 1 1,-4-1-893,1 2 1879,-14 0-1991,-5-1 2396,-10-1-4647,-2 4 1584,-2 1-2225,-1 4 3519,-2 0 1,2-4 0,0 1 0</inkml:trace>
  <inkml:trace contextRef="#ctx0" brushRef="#br0" timeOffset="418187">22598 13837 6529,'5'-1'1979,"-1"1"-1466,0 0-113,0 0-291,0 0-100,-1 0 584,-2 2-310,0-1 252,-1 3-317,-1-2-52,0 1-122,-1-1 138,-3 1-182,0 0-47,0 0 44,0-1-182,3-1-224,-1-1-181,1-1 489,1-2 11,0-1-2,1-3 265,0 3-117,0-2-47,1 3-18,0 0 9,2 0-109,1 0-92,0 1 201,0 1-311,1 0 20,-1 1-45,1 0 190,-1 0-249,0 0 395,-1 2 51,-1 0 223,-2 4-28,-2-1 26,-1 3 30,-2-3-30,-1-1-143,1 0 25,0-2 291,-2 0-389,2-1 106,0-1 93,3 0 92,0 0-22,2-1-143,0-1-53,0-1-1392,0 2 390,0-1 425,1 1-90,0-1-145,1 0-459,0-1-261,0 1 1403,-1 0 0,-5 7 0,3-4 0,-3 5 0</inkml:trace>
  <inkml:trace contextRef="#ctx0" brushRef="#br0" timeOffset="418811">22815 13651 6921,'4'1'4942,"-2"-1"-1976,-2 0-2824,-13 21 54,4-8 54,-13 17-46,8-14-78,-2 1 67,-9 8-120,-3 4-81,0-1-392,2-1 355,9-9 43,1 1-211,-6 7 115,7-6 89,-4 4-52,6-6 8,5-6-143,-2 2-115,4-4 50,1-3 29,0 0-2459,-2 0 1220,4-4-2225,-3 2 3696,4-5 0,1 0 0,0 0 0</inkml:trace>
  <inkml:trace contextRef="#ctx0" brushRef="#br0" timeOffset="419278">22422 13778 17715,'3'2'79,"1"-1"-37,-2 0 3,1 0-20,1 1-17,1 1 45,1 0-53,2 1 104,2 2-104,9 4 6,-4-1 19,8 3-76,2 1-2,-6-3 45,6 3 8,-9-4 36,-1 0-36,-1 2-45,0-1 43,-1 2-12,7 6-23,-6-5 37,4 6-33,-3-2-21,-4-4 52,1 2-40,-5-6-26,-2-1 66,0-2-4,-2 0-30,0-2-191,-1 1 185,0-3-20,-1 2 9,1-2-59,-1 0-260,0 0 162,-1 0 67,1 0-84,0-1-31,0 0-139,-1 1-247,1-1-322,-1 1-82,0 0-464,0 1-2416,-1 2 3928,-2-1 0,4-13 0,-4 8 0,5-12 0</inkml:trace>
  <inkml:trace contextRef="#ctx0" brushRef="#br0" timeOffset="424636">24986 5074 7470,'-6'-3'3844,"2"1"2835,4 2-6514,4-1-25,-3 1-140,4-1-95,-3 1 41,1 0 54,1 0 42,3 1-42,3 0 40,12 2-40,-2-1 42,9-1-6,-5 0 146,15 0-176,-6 1-553,10 0 631,-11 0-326,1 0 250,-1 1-44,2-1 44,0 0-11,1 0 6,1-1-3,2-1 5,-9 0 1,0 0-455,17 0 451,-16 0 1,1-1-708,12-1 790,-12 1 1,1-1 1,15 0-84,-16 0 0,-2 0-1,9 0 91,-3 0-154,-3 0 61,-1 0 0,-1-1 0,0 1 22,-1 0-19,0-1-3,13-1 0,-10 1 42,9-2 28,2-3-70,-9 1 6,9-4 139,-13 3-97,9-5-43,-10 3-5,6-3-2,-5-2-1,-8 4 26,4-5-23,-4-2-28,-5 4 23,3-6-60,1-4 32,-5 5-4,6-6 37,-5 7-8,9-8 2,-7 6 1,7-5 10,-4 1-5,-6 7-16,1-4 410,-7 7-352,-1-7-42,-2 3-103,0-7 2,0-8 613,-1 6-686,2-11 174,2-3-84,-2 11-44,4-8 128,-4 15 0,0 1 78,-1 2 374,-1 1-415,-1 2 309,-2 0-270,-1 1-15,-2-1-61,1-1-199,-2-10 199,-1 4-137,0-9-106,-4-5 32,2 8 208,-2-9-196,-1-1 193,1 11-36,-2-10 42,1 14 210,-6-9-288,1 10-264,-4-8 498,-4 2-184,3 8 28,-4-7 40,4 10-40,1 1-174,-1 0 138,1-1 27,0 2 462,0 0-453,1 0 87,0 1-129,-14-12 76,10 11 16,-10-8-47,11 13 353,1 2-331,-2 1-25,1 1-89,-9-2 80,6 2-44,-6-1 50,9 3 0,1 0-53,-1 1 12,0-1 41,1 2-118,-2 0 121,-1 0-8,-1 0-28,-12-1 80,5 1-249,-8-1 259,9 2-612,-12-2 561,9 2-3,-8-1 59,13 2-401,0-1 378,1 2-33,0 0 22,-10 1-95,8 0-34,-9 1-16,-1 3 84,7 1-51,-9 2-457,9-1 482,1 0 62,-2 0 9,0 2-9,0-1-6,1 1-30,-1 0 36,-1 1 0,0 0 3,-1 1 2,-1 0-5,1 1 6,0-1-6,0 2-84,0-1 78,0 1 3,1 0-5,1 0 0,1 1-26,2 0-47,1 0 72,1 0 202,1 1-243,1 0 42,1 0-4,1 1 12,0 0-86,2 1-12,1 1 683,0 0-683,2 1 36,1 2-53,1 0 107,2 0 8,1 2 62,1 0 296,2 1-358,-1 1 0,2 0 0,-4 10 223,3-8-153,-3 8-61,-2 2-9,2-8 0,-3 10-107,4-11 102,0 0 10,1 1 43,2-1-48,1 0-168,1 11-262,2-9 570,1 8 118,2-11-157,0-2-96,0 1 102,2-1-107,4 10-17,-1-8 17,3 8 115,-3-10-82,0-1 12,0 1 259,1 0-296,0 1-42,0-1 51,0 0-17,0-1 70,1 1-14,2 8-56,-1-7 42,2 5 90,1-4-20,-3-8-104,3 4 115,0-2-81,-2-6-33,3 5 436,-3-7-400,4 5-37,-1-4-16,3 3 61,3-1-44,-2-5 94,15 6-103,-11-7-8,8 1 5,-8-5 3,0 0-6,-1-1-86,-2-1 89,-1 0-58,4 1 55,-6-2 6,1 1 6,-6-2 2,-2 1 45,0-1-44,-2 0-4,-1 0 82,-1-1-45,-1 1 1568,0-1-1562,-2 0-124,1 0 14,2 1 62,-1-1-2,2 0 7,4 2 40,0-1 5,6 1-3313,-1 0 3294,4 0-31,2 1-8,3 0 2,13 2 3,-5-1-311,10 1 281,-11-1-4,1-1 37,0 1-3,0-1 3,0 1 0,0-1-2,1 0-1,-1-1 0,0 1 0,0-1-47,0 0 16,1-1 37,0 0-3,14-1-31,-9 0-508,11 0 471,-14 0 23,4-2 1,4 0 34,-11-1 0,-1 0 691,13-1 0,-1-1-675,7-3-40,2-4 29,-11 2-74,11-4 71,-14 1-51,-1-1-28,2-2-391,0-2 362,-9 2 0,-1 0 46,15-11 68,-15 9 1,0-1-262,8-8 255,-12 6 0,0 0 41,11-11-15,-14 11 1,0-1-11,6-11 931,-1-2-939,0-4-2,-1-2-943,0-3 945,0-4-1934,-1-1 1822,-2-2 112,-3-1 53,-7 16 0,-2-1-50,3-17-3,-5 20 0,-2 0 129,-2-8 367,-2 2-496,-1 3 0,-3 2 2,-6-10-2,-1 11 0,-4-8 146,2 13-328,-8-12 182,5 9-87,-7-11-8,-5-3 139,4 11-44,8 12 0,-2-1-1,-3 1 0,0 1 83,-13-12-105,12 13 1,-3 1 44,0 3 1,0 1-23,-14-7-3,14 10 0,-1 0-101,-8-3 127,-14-2-172,-5 2 82,-1 0-28,4 4 95,13 4-36,1 1 30,-2 0-38,0 1-104,-2 0 106,0 2-1332,-2 1 1341,0 1-46,-1 1 1945,0 1-1862,11 2 0,0 1 7,-16 1-135,15 0 0,1 0 124,-12 4-40,10-2 1,0-1-14,-17 4 51,18-3 1,-1-1-127,1 0 1,1 0 68,-15 2 53,17-3 1,-1 0-43,-25 3 48,15-2-78,-13 2 1719,2 2-1635,11-1 55,-10 3-7,17-2 41,-12 4 71,14-2 0,0 0-166,-20 6 3,14-2 0,3-1-235,0 1 240,-9 5-5,13-5 0,0 1 518,-8 9-547,10-7 21,-7 8 2,8 1 377,7-5-368,-3 7-6,9-6-37,-5 15 32,4-7-23,-5 11-665,-1 1 735,4-9-42,-6 9 1456,8-14-1459,0 1 1,1 1-352,0 0 432,2 1-1282,0-1 1153,2 1 51,1-1 437,2 0-437,1-2-533,1 0 516,2-2 17,0 1 447,2-1-402,0 14 154,3 4-165,2 0 47,3-3-76,1-13 1005,1 0-845,8 13-84,-2-10-81,7 10-259,-5-13 259,1-1 140,2-1-140,1 0 51,1-1-48,0-1 13,0 0-7,0 0-9,1-1 87,1-1-26,0-1-19,2-1-33,1 0-4,2-2 65,2-1-70,2-1-347,2-2 406,-7-5 0,1-2-54,17 4-2,-16-5 0,1-1-41,0-2 0,-1-1-57,14 0 92,-15-1 0,-2-1-58,8 0-208,-2 0 229,-2-1-27,-2 0-11,-3 0 19,-3 1 59,-3-1-28,-3 0 753,-5 0-759,-3 1 506,-3-1-478,-3 0 999,-1 1-1105,-1-1 364,-6 1-252,-1-1 95,-12-1-87,3-1 34,-9-1-84,3-4 93,-4-1-51,-3-1-253,-4-3 253,-2-2-70,-2-3 37,-1-2-725,-1-3 758,-1-2-58,0-3 18,12 4 1,0-1 12,7 4 1,0 0-18,-5-7 1,1-1-52,-7-16-51,4-2 138,1-3 12,14 24 0,1-1 69,-4-12 0,1 0-55,4 9 0,0 0-745,-5-18 1,2 0 639,0-4 87,5 20 0,1-1-266,3-4 0,0 1 89,0-9 177,2 11 0,1 0-36,3 1 11,2-2 210,3 2-420,3-2 168,4-2-98,1-2-548,4-1 598,2-2 115,2 1 0,2 2 3,2 3 56,1 2 33,2 3-92,1 2-5,2 3 2,1 1 17,-8 9 0,1-1-14,15-6-3,-14 7 0,0 1-111,13-5-4,-10 6 0,1-1 15,17-6 49,-17 7 1,0 0-1174,14-4 1221,1 2 12,1 1 166,1 3-77,1 2-64,-13 5 0,0 0-65,-8 2 1,-1 0 31,9-1 1,1 2-57,1 0 1,-3 0-289,-7 0 1,0 0 335,7 1 0,2-1-53,-4 1 0,3 0 124,0 1 1,4 0 0,-2 1-120,3-1 1,0 1 57,16 2 0,-6 0 193,-7 3-90,-14-1 1,0 1-50,14 4 20,-17-4 0,1 1 388,22 10-460,-19-4 1,0 1-21,-5-4 0,-1 2 1006,4 2 1,-2-1-995,0 5-8,1 0 565,-2 2-545,0 1-6,-1 2-51,9 15 576,-9-6-486,7 11-39,-13-10-58,0 1 55,-1 2 0,-2-1-31,-1 1 29,3 13-4,-6-12-27,2 10 28,-4-4-446,-3-11 463,0 8 35,-1 0-44,-4-10 3,1 11 78,-3-12-159,-2 14 78,-1-10 0,-2 11-1,-6-1 1,0-11-8,-3 10-133,-5-3 138,2-11 6,-6 9 230,-7-2-233,6-8-5,-11 8-12,9-12-2256,-3 0 2228,-1 0 8,-1-1-46,-3 0 116,8-6 1,0-1-23,-15 9 41,15-9 0,-1 0 5,-10 6-55,0 0 64,9-6 0,1 0-49,-15 8-32,15-9 1,1 0 14,-11 5 31,2-2 2651,1-2-2682,1 0-33,1-2 621,0 0-554,-1-1-299,-15 3 307,10-5 37,-13 1 24,14-6-49,-19-1 74,12-3-97,15-1 0,0 0 770,-11-1-818,1-2-19,1 0-853,0-2 889,-13 0-45,11 1 28,-10-2-25,16 0 42,-1 0 3,-1-2-207,-1-1 159,-16-5 81,12 3-116,-12-5 80,18 4-75,-13-4-654,11 4 729,-8-3 695,14 4-782,1 0-112,2 0 104,2 0 95,3-1-95,1 0 95,3 0 550,-5-7-550,10 7 664,-3-5-986,12 10 860,2-1-1190,1 1-306,1-1-439,-1 0-3730,1-4 3248,0 4 1879,0-6 0,0 9 0,0 0 0</inkml:trace>
  <inkml:trace contextRef="#ctx0" brushRef="#br0" timeOffset="426440">25895 5168 14353,'19'0'571,"-3"0"-465,-13 1 90,0 0-123,-1 0-65,0-1-8,0 1 0,-1 0-53,0 0 53,0 0 81,1 1-81,0 0 0,0 0 54,1 1-127,3 2 73,-1-1 61,4 6 46,-4-4-107,3 3 0,-3-2 81,1 1-81,0 1 8,1 2-8,0 2 65,0 2-65,2 2 0,0 4 3,0 2 179,1 5-129,0 3 0,1 3-854,0 3 807,1 3 137,1 3 579,2 3-431,1 2-254,2 4-12,-9-25 0,1 1-25,0 1 0,0 0-623,0 0 0,1 2 623,4 15 0,1 1-986,-4-10 1,0 0 969,4 12 1,-1 0 12,-4-14 1,-2-1-561,1 2 0,-1-1 563,0 1 0,0 0 17,-1 0 0,-1 0-16,0 0 0,0 2-4,1 14 1,0 2 2,-3-13 0,-1 0-373,1 11 0,-1 2 461,-2-2 0,-2-2-88,0-11 0,-2 0-20,0 10 1,-1 2-4,-4-1 1,-1-2-7,2-10 0,-1 0 23,-2 11 0,-1 0-89,-2 2 0,0-3 58,2-10 1,0 0-34,-3 12 0,-1-1-137,4-15 0,0 0 159,-4 15 0,-1 1 48,4-13 0,0 1 0,-3 12 0,0-2-3,4-13 1,0-2 440,1 0 0,-2 1-411,-3 14 0,-2 1-5,-2 3 0,0-1-325,-1 0 0,1 0 321,0-5 1,-1 0-14,-1-2 1,1-1-6,4-11 0,0 0-3,-5 9 0,0 0 583,6-13 1,0-2-643,1 1 0,-1-1 27,1 0 0,-1 1-7,-5 10 0,-1 2 256,-1 1 0,0 0-216,0 1 1,1-1-39,0-3 1,1 0 43,-2 0 1,1-1-5,4-8 0,-1 0-5,-4 8 1,-1-1 1,6-10 1,-1-1-60,-7 11 1,-1 0-309,5-7 0,0-1 352,-6 8 0,-1 2 294,-1 0 0,1 0-282,7-9 1,-1 0 2,-6 9 1,0 0-1,2-1 0,0-2 6,7-8 0,0 0-3,-5 7 0,1 0 0,-6 10-54,1-2-16,1 0 230,0-2-222,0 1 131,8-12 0,-1 0-69,-10 15 25,10-16 0,-1 1 41,1-1 0,1-2-63,-10 14-3,11-15 0,-1 0 8,-15 21-5,8-12 923,-6 7-923,10-14-3,2-2-61,1-2-116,2-3-716,-4 6 115,6-9 734,-2 4-880,6-10-347,0 0 1201,1-2-823,-1 0 1251,0-1-834,0-1-482,1-2 958,-2 0 0,6-3 0,-1 0 0</inkml:trace>
  <inkml:trace contextRef="#ctx0" brushRef="#br0" timeOffset="426924">24611 10098 11429,'-5'34'401,"-1"1"1,1-2-1,0-3-356,-1 8 17,-1 2-9,-3 2 53,-1 3-1097,-3 0 1149,3-13 0,0 1 125,-7 17-117,7-17 1,1-2 124,-4 10 443,2-2-566,1-3-81,2-4 683,2-4-862,2 2-48,3-11 704,1 2-609,6-9 1682,1-4-1542,7 2 804,9-2-700,7 0 19,15-2-123,-6-3-316,3-2 299,-9-4-509,17-6 431,-11 0-70,11-3-154,-6 2 25,-12 3 42,5 0 9,-16 3 0,-3 1 8,-3 1 53,-3 0 336,-3 2-319,-2-1 541,-2 1-659,-3 0-2635,1 0 1,-1 0-1</inkml:trace>
  <inkml:trace contextRef="#ctx0" brushRef="#br0" timeOffset="431852">23265 13638 13560,'-9'8'857,"2"-2"-854,5-5-3,2 0 215,-2 0 357,-3 9-172,0 0-28,-6 18-293,6-7 19,-3 9-90,5-7 90,2 16-232,3-14 131,4 12 6,1-21-65,2-2 62,1-2-3,-1-4 3,2-2 115,-1-3 17,1-1 106,7-7-238,-3-1-123,9-12-90,-10 4 213,3-6 319,-9 7-277,-2 1 11,-3 0 168,-1 1-221,-2 0 0,-3-2-2,-2 1-147,-3-1 146,-2 2-55,0 0 58,-1 2 212,0 2-212,0 2-168,1 1-389,-5 2-207,3 0 33,-2 2-302,3 2-3896,0 4 2765,4 0 2164,1 2 0,4-5 0,2-1 0</inkml:trace>
  <inkml:trace contextRef="#ctx0" brushRef="#br0" timeOffset="431976">23601 13942 14901,'0'4'614,"0"-1"-9552,0-3 8938,1-9 0,-1 7 0,2-7 0</inkml:trace>
  <inkml:trace contextRef="#ctx0" brushRef="#br0" timeOffset="432556">24005 13734 6465,'-9'-4'2536,"2"1"-1452,7 3 2842,0 0-3246,-6-1-537,3 2 8,-6-1 12,-2 4-163,2 0 33,-5 5 102,-5 8-37,5-2-45,-5 8-53,6-5-123,0 7-40,5-7 12,2 5-160,5-5 216,5-5 90,2 1-107,3-6 75,2-3 1,2-2 36,2-1-241,2-2 62,2-4-191,0-2-235,-1-4 154,0-2 322,-3-2-196,-4-1 325,-2-1 163,-4 1-18,-2-1 144,-2 0-281,-2 1 191,-2 1 17,-2 1 857,-3 2-1073,0 2 0,-1 1 131,-1 2-232,-5 1-724,4 3 20,-5 0-2633,0 3 2161,5 0 1277,-3 3 0,9-2 0,2 1 0</inkml:trace>
  <inkml:trace contextRef="#ctx0" brushRef="#br0" timeOffset="433000">24374 13624 13070,'-28'6'63,"0"0"0,-16 4 173,27 7-38,0 4-209,6-3 11,-2 5-269,10-8-157,3 4 272,5-6-45,5 3-834,12-8 115,-4-4-174,9-3-650,3-12 874,-7 0 65,6-9 310,-8-4 583,-7 6 422,0-6 546,-8 5 166,-3 6-367,-1-1 1307,-2 9-1962,-2 3-149,1 4 319,-2 4 227,-1 6-319,0 6-126,0 4 208,-3 18-684,1-7 555,-1 11-26,3-14-376,0-1 331,0-2-153,1-1 150,0-2-3158,1-2 2999,-1-4-462,1-1 426,1-4-622,-1 1-146,2-5-170,-1 0-882,1-4 3141,0-1-1285,0-2 0,0-1 0,0-1 0</inkml:trace>
  <inkml:trace contextRef="#ctx0" brushRef="#br0" timeOffset="433411">24635 13743 13457,'-13'29'-248,"0"1"0,-6 20 203,23-32-62,3-2-582,8 3 732,-2-8-351,5 0 139,-5-8 163,1-4-74,0-4 80,-1-4-348,-1-4 214,-1-2 268,-3-3-761,-3 0 182,-2-9 635,-2 8 765,-2-4-364,-2 10-11,-2 2 8,-1 2 98,0 4-75,-1 0-575,-1 2-36,-2 0-1196,-7-1-890,-2 2-3273,-2 0 5359,6 1 0,7 1 0,6-1 0</inkml:trace>
  <inkml:trace contextRef="#ctx0" brushRef="#br0" timeOffset="433716">24852 13615 13913,'5'-4'969,"1"-1"-630,1 0-267,4-2-72,5 1-546,17 0 261,-6 2 285,10 3-791,-5 21 1147,-13 2-90,-2 20-98,-23 10-168,-4-16 188,-9 6-188,2-21-90,-3 5 90,8-9 202,-1 1-157,9-10 16,2-3 63,1-1 55,3-2 361,4 2 477,3-1-692,5 1-51,1-2 15,13-1-289,-4-1-135,5-2 1,0-2-404,3 1-557,17-6-4246,-19 2 959,-10 2 4382,0-3 0,-15 6 0,-3-1 0</inkml:trace>
  <inkml:trace contextRef="#ctx0" brushRef="#br0" timeOffset="444653">20693 14542 6949,'0'10'2954,"0"-2"-1487,0-8 3420,0 0-4879,2-2-2,0 2 83,2-2-36,-1 1-50,2 0 0,2-1 73,2 0-26,7-1-226,-3 0 176,6 0 44,5 0-63,-5 2 19,8-1-53,-6 2 53,2 0 19,1-1-2,4 1-331,2 0 314,4 0 213,3 0-207,4 0-787,3 0 859,3 0 1,3 0-77,3 1 52,2 0-24,-13 2 1,0 0-979,-9-1 0,0 1 984,10 0 1,1 1 24,1-1 1,-2 1-45,-8-2 0,-1 1 49,10-1 0,0 1-36,-13-1 1,0-1-615,13 0 1,1 0 601,-10 0 0,-1-1 21,11 1 1,0-1-19,-13 0 0,-1 0-305,1 0 0,0 0 284,0 1 0,-1-1-73,1 0 1,1 1 72,13 0 0,0 1-14,-10 0 0,0-1 14,12 2 0,-1-1 2,-12 0 1,-2 0 15,2 0 1,-1 0 2,2 0 0,-1-1-42,1 1 0,-1-1 23,1 1 1,0-1-6,0 0 1,-1-1 2,1 1 0,0-1-5,-1 1 1,1 0-23,-1-1 1,0 1-40,-1-1 0,1 1 66,-1 0 0,-1 0-4,0 0 0,0 1 0,-1-1 0,0 1-1,12 1 1,0 1-195,-11-2 0,1 1 199,8 0 0,0 1 0,-13-2 0,-2 0-22,1 1 0,0-1 58,27 1 613,-15-1 0,0-1-649,-9 0 0,0 0 0,9-1 0,-1 1 498,17-1-584,-1 0 7,-16 0 1,1 0 76,-10 0 1,-1 0-26,10 0 1,-1 0 15,14 0 403,-1 0-358,-1 0-34,0 0 0,0 0 2,-14-1 1,0 0 0,19-1-2,-19 0 1,0-1 85,15-1-85,0-1 77,0 0-79,1 1-9,1 0-33,-2 0-21,-8 2 1,8 0 0,-3 0 59,0 0 0,0 0 173,1 0 1,3 0 0,-6 0-165,-6 0 0,-4 0 443,18-2-440,1-1-27,-27 2 1,1 0 95,12-1 1,2-1-30,-10 2 0,0-1-1301,10-1 0,0 0 1297,-12 1 0,-1 1-20,0-1 0,0 0-202,-1 1 0,0 0 157,0 0 0,-1 0 20,0 0 0,0 1 0,26-2-70,1 0-329,-1 0 259,1 0 122,-27 2 0,0 0-17,0 0 0,0 0 32,1 0 0,-1-1 0,1 1 1,-1-1-15,1 0 0,-1 0-53,27-3 148,-2 0-171,-2 0 40,-4 1-218,-5 0-107,-6 0-420,2-1 2362,-14 2-2622,-2-1 451,-15 3-1526,-4 0 805,-6 0 1328,-10-1 0,7 2 0,-6-1 0</inkml:trace>
  <inkml:trace contextRef="#ctx0" brushRef="#br0" timeOffset="445445">20299 15330 12954,'0'31'60,"-1"0"0,4 23-105,12-34 45,1-1 350,1-3-25,1-1-208,1-4 155,9-4-129,-7-2-101,7-5 56,-12-5-96,-1-4-217,-3-3 44,-2-3 171,-4-2 2,-2-3 63,-3-1-12,-2 0-17,-3 0 510,-9-5-350,1 9 37,-5-2 206,-2 9-313,3 4-126,-4 2-893,-1 4 456,5 4-636,-5 2-2329,4 13 1439,6-6 1963,0 11 0,9-16 0,1 0 0</inkml:trace>
  <inkml:trace contextRef="#ctx0" brushRef="#br0" timeOffset="445590">20764 15588 6770,'0'0'0</inkml:trace>
  <inkml:trace contextRef="#ctx0" brushRef="#br0" timeOffset="446059">21232 15334 13240,'-2'-2'1824,"0"0"-1077,2 2-800,-38-16-241,21 11 224,-30-12 25,31 16 45,-1 3 0,-2 2 303,-7 10-152,2 7-157,2 2-30,7 2-454,11-1-1116,43-28 0,7-7 1777,-24 13-52,28-18 0,-14 1-215,-36 15 964,0 13-461,1 8-208,0 8 627,-1 9-925,0-7 233,-1 8-277,0-5 138,0-10-238,-1 4-188,2-11-314,0-2-286,1-2-366,0-3-681,1-2 592,0-2 1486,0-2 0,-1-2 0,0-1 0</inkml:trace>
  <inkml:trace contextRef="#ctx0" brushRef="#br0" timeOffset="446499">21560 15384 15470,'-38'-10'409,"4"4"-409,22 10-45,-2 3-17,1 4 26,0 1-6,2 1-289,1 3-363,5-4 459,6 5 145,4-8-16,6 0-283,1-5 383,1-2-187,2-2-42,0-2-7,-1-2-158,0-4-132,-1-1-76,-2-2-156,-2-1-841,1-6 1334,-4 5 271,0-3 210,-4 8 2873,-1 3-2840,-1 14 102,0 2 196,0 15-432,0-1-109,0 16-3,0 1-61,-1 0-193,1-7 86,0-16-244,0-4-66,1-3-163,-1-3-720,1-3-302,0-2 333,-1-2 1333,1-1 0,0 0 0</inkml:trace>
  <inkml:trace contextRef="#ctx0" brushRef="#br0" timeOffset="446745">22068 15288 13574,'-3'8'2324,"1"-1"-1873,2-7-87,-20 22-314,9-9 4,-23 29 7,19-20 116,-6 9-177,-1 1-9,5-8-750,-11 13-1206,9-15 24,2-3-1262,6-9 434,7-8 2769,1-4 0,2 1 0,0-1 0</inkml:trace>
  <inkml:trace contextRef="#ctx0" brushRef="#br0" timeOffset="446951">21808 15330 11857,'-6'0'2750,"2"0"-462,4 0-2173,16 33 19,-7-14-30,14 28-810,-9-23 662,0-2-4809,14 4 0,3-1 4853,-7-6 0,4 3 0,-4-6 0,-20-16 0</inkml:trace>
  <inkml:trace contextRef="#ctx0" brushRef="#br0" timeOffset="447408">22432 15406 9707,'-14'47'3169,"4"-13"-3051,8-2-1949,32 1 775,-7-25 961,18-20 887,-27-34 118,-10-1-910,-29 26 0,-3 6 0,12 6 0,-33 3 0</inkml:trace>
  <inkml:trace contextRef="#ctx0" brushRef="#br0" timeOffset="447579">22771 15583 13840,'0'5'-2798,"0"0"2798,4 2 0,-3-6 0,4 6 0</inkml:trace>
  <inkml:trace contextRef="#ctx0" brushRef="#br0" timeOffset="447993">23112 15365 11908,'-3'-4'2839,"1"1"-3107,2 3 268,-17 37 64,13-16-276,1 15 1,3 0-85,8-12-489,18 11 152,-15-30-39,7-2 890,-7-8-69,-2-2-144,-5-5 217,-3-1 321,-1-2 1588,-10-23-1526,1 18-605,-6-12-115,5 26 115,-18 3 0,19 2 0,-15-1 0</inkml:trace>
  <inkml:trace contextRef="#ctx0" brushRef="#br0" timeOffset="448370">23539 15375 10432,'8'0'3722,"-1"0"-3042,-7 0 57,0 0-603,-36-17-14,11 20-209,-26 2-746,34 24 172,15 3 78,11-11-46,9-10-556,4-7 571,-5-3-350,13-10 574,-13-1-137,2-8 338,-6-1-1342,-4 1 2186,-2 3-127,-5 7 99,-2 7-9,0 1 14,0 4-560,0-1-70,0 5 3633,-1 7-3527,-1 2-106,-1 9 28,1-2-28,0 2 3,1 9-451,0-2-2411,3 9 2859,5-15 0,-3-9 0,1-13 0</inkml:trace>
  <inkml:trace contextRef="#ctx0" brushRef="#br0" timeOffset="448672">23840 15403 15330,'-17'50'-98,"5"-6"89,11-26-69,2-2-12,1 0 1,1-4-71,2-1-198,5-4 142,-2-3-72,9-7 109,-6-4-309,5-7-218,-5-2 183,0-2 187,-3-1 126,-2-1-17,-4 2-764,0-1 991,-4 3 1808,-2 0-1057,-3 4 493,-8 3-1099,3 5-352,-19 1-1916,5 14-5,-1-3 2128,6 14 0,16-15 0,1 2 0</inkml:trace>
  <inkml:trace contextRef="#ctx0" brushRef="#br0" timeOffset="448997">24079 15325 12431,'3'0'2692,"3"-1"-2692,-2-1 170,4 0-153,10 1-25,-1 0-348,8 1-389,2 6 550,-9 1 189,1 7 6,-11 2 36,-5 2 65,-2 3 123,-5 2-95,-9 13-84,0-9-110,-9 15 855,56-6-6716,2-24 4323,-6-2 1,0-4 1602,21-21 0,-38 11 0,1 0 0</inkml:trace>
  <inkml:trace contextRef="#ctx0" brushRef="#br0" timeOffset="449223">24692 15394 16729,'29'0'78,"0"0"0,24-1 289,-24-3-5283,8-2 1,-2-2 4879,-15 0 1,12 0-1,-10 2 1,-28 3 0</inkml:trace>
  <inkml:trace contextRef="#ctx0" brushRef="#br0" timeOffset="449381">24788 15249 14532,'-3'4'2990,"-9"47"-3346,10-18 1,1 4-992,-3 13 0,1 2-1904,4-11 0,1-4 2182,3 4 1,-2-30 0,-1-11 0</inkml:trace>
  <inkml:trace contextRef="#ctx0" brushRef="#br0" timeOffset="450733">25446 15350 6711,'-1'7'1991,"1"0"-1636,0-7 4095,0 0-3254,-3 3-1238,1-1-166,-7 8 206,5-5-85,-4 5 87,3-5 8,-1 3 99,1-1-107,-1 1-9,2 1-100,0 0 103,1 0-78,1 0-25,2 0 39,-1 0 42,1 1 179,5 7-41,0-4-110,5 4 8,-1-6-8,0-2 45,2-2-9,1-2 205,0-2-241,3-2-3,0-2-86,2-4 27,0-3-109,1-6-422,5-11 376,-8 3 119,2-9 224,-11 8-126,-3 0 403,-2 0 235,-8-12 667,-16 6-1308,4 3 40,-10 12-99,13 13 217,0 0-633,-10 5 307,7 1-686,-10 9-58,15-2-668,0 4-2542,9 3 4125,3-3 0,1-2 0,1-7 0</inkml:trace>
  <inkml:trace contextRef="#ctx0" brushRef="#br0" timeOffset="450967">25767 15623 14582,'10'8'-309,"-3"-3"0,-4-4 1</inkml:trace>
  <inkml:trace contextRef="#ctx0" brushRef="#br0" timeOffset="451954">26029 15412 6691,'4'-3'4886,"-1"0"-3707,-5 3-114,-3 0-777,1 0-72,-1 0 534,0 0-579,1 2-40,-1 0 49,0 3 32,-1 1-35,-1 2-96,1 2-81,0 1-45,1 2-246,3 8 157,1-3-250,9 11-179,5-10-307,22-1 626,-11-14 539,3-41 1,-8-12 762,-21 11-1250,3-14 0,-9 11-7852,-34 44 8044,13 0 0,7 13 0,21-13 0</inkml:trace>
  <inkml:trace contextRef="#ctx0" brushRef="#br0" timeOffset="452186">26342 15251 16537,'4'37'75,"0"1"1,0-7-1,-2-2-72,0 23-3,-1-14-61,-1-3-63,1-2-24,-1-3-126,0-4-169,1-4-822,0 3-665,0-9-1455,-1 1 1167,1-10 2218,-1-3 0,1-1 0,-1-3 0</inkml:trace>
  <inkml:trace contextRef="#ctx0" brushRef="#br0" timeOffset="454539">27006 15268 16685,'-2'10'563,"-2"0"-406,-11 11-45,1-2-6,-8 10-168,-6 4-69,7-8-79,-8 8-363,11-11 35,0-1-187,2-2-541,1-2-647,2 0-1111,2-2 989,1-3 2035,1-1 0,5-6 0,0-2 0</inkml:trace>
  <inkml:trace contextRef="#ctx0" brushRef="#br0" timeOffset="454726">26755 15302 10290,'4'0'1083,"-1"0"1029,-3 0-2096,23 39-16,-9-18 50,3 5 0,0 0-87,4-3-103,0-2-117,1-2-79,-1-2-90,-1-2 31,-1-2 360,-3-2-893,-3-1 470,-1-1-1650,-3-2 451,-2 0 1657,-1-1 0,-4-3 0,0-1 0</inkml:trace>
  <inkml:trace contextRef="#ctx0" brushRef="#br0" timeOffset="455466">27618 15064 6344,'-22'47'4915,"0"0"0,11-10-4342,-4-1 1,-4 8 0,7-5-577,13 12-64,3-13-610,4-3 0,1 1-91,10 6 484,4 7-2901,7-16 3210,-7-20 1,-3 1 0,-5-11 0</inkml:trace>
  <inkml:trace contextRef="#ctx0" brushRef="#br0" timeOffset="455688">27876 15123 18264,'1'39'-37,"1"0"1,-1-4 0,1-2 28,3 10-600,-2-12 426,0 8-395,-2-6 23,-1-9-323,-1 3-369,0-12-740,0-1-1273,0-3 1243,0-2 2016,1-3 0,0-3 0,0-2 0</inkml:trace>
  <inkml:trace contextRef="#ctx0" brushRef="#br0" timeOffset="455981">28104 15376 8937,'-3'3'5654,"1"-1"-4204,2-2-1388,41-5 290,-10 0-352,-3 2 0,1-1-2,5-2-43,-11 3-34,-2 0-16,-1 2-73,-3 0-400,1 0 237,-7 1-125,-1 0-619,-8 0 299,-2 0-5345,-5 2 6121,0-1 0,-1 2 0,3-2 0</inkml:trace>
  <inkml:trace contextRef="#ctx0" brushRef="#br0" timeOffset="456915">28860 15168 16545,'-27'16'1184,"5"-1"-1175,17-4-6,0 1-62,2 12-255,4-3-459,11 10-414,19-20 518,-4-11 437,4-12 61,-18-9-151,-7 2-210,-3-1 532,-1-2 73,-1 1 151,-2 2 145,-2 2-279,-3 4 456,-2 4-375,-2 4 319,-1 3-490,0 1-420,-5 0 72,3 1-323,-3 3-3502,3 7 1950,4-1 2223,0 6 0,6-10 0,1 0 0</inkml:trace>
  <inkml:trace contextRef="#ctx0" brushRef="#br0" timeOffset="457166">29078 15409 14255,'3'5'2111,"-1"-1"-725,-2-4-1753,5 3-159,-3-3 86,4 3-190,-3-3-661,0 0-574,1 1-848,0-1 641,0 1-42,0 0 2114,-2 0 0,0-1 0,-2 0 0</inkml:trace>
  <inkml:trace contextRef="#ctx0" brushRef="#br0" timeOffset="457654">29381 15247 6764,'0'-4'5158,"0"0"-3430,0 4-589,-8-10-469,4 7 83,-10 17-913,12-4 160,-1 21-213,7-20 54,2 0-695,9 6-1334,8-5 438,16-12 2234,-23-32 1,-4-8-448,7 2 1037,-21-11 0,-9 6-1063,-1 30 149,-11-3 100,13 15-260,-1 1-420,-7 0 193,-6 13 227,-8 21 0,13-13 0,4 9 0</inkml:trace>
  <inkml:trace contextRef="#ctx0" brushRef="#br0" timeOffset="458238">29890 15095 6602,'4'-4'6750,"-1"0"-5940,-3 0-309,0-2 127,0-3-228,0 2-64,0-4 140,-1 3-238,-2 1-274,-13 0 36,7 3-34,-13 1-106,13 2 42,-2 1 98,-4 3 25,3 2-22,-4 5-3,6 1-87,0 3-98,2 0-44,2 1 16,2 1-367,3 4 205,1-6 8,4 3-153,1-8-66,3-3 188,2-2-352,8-3 223,-3-5-509,13-10 454,-9-1-395,5-8 560,-9 4-96,-1-1 513,-2 2 703,-2 1 1100,-3 0-784,-3 8 15,-1 2 848,-3 7-1524,0 5-162,0-1-123,0 2-67,-1-3 80,1 2 68,-1 1 59,1 13 952,-2 5-1017,0 14-2581,-1 3 2556,1-5-89,0-1-869,1-8 841,0 1-13,1-2-1,0-1-79,0-1 73,0 6-165,0-9-129,0 4 2212,0-11-2302,0-3 992,0-3-1496,0-2-349,0-2-423,0-2 144,0-1 0,0-1 1</inkml:trace>
  <inkml:trace contextRef="#ctx0" brushRef="#br0" timeOffset="458548">30166 15132 15165,'-12'50'-168,"2"-6"42,12-26-98,1-2-62,2-3-263,4 0 387,-2-6 0,1-1-290,3-7-245,4-9-527,6-11 513,-1-2 339,-2-7 682,-3-1 136,-7 9 399,0-4 712,-8 11-1007,-5 6-198,-2 0-173,-4 7 600,-1-1-754,-1 3-25,-1-1-347,0 1 78,0 1-268,-1 1-422,2 3-981,2 2-1272,3 0 3212,1 1 0,4-4 0,1 0 0</inkml:trace>
  <inkml:trace contextRef="#ctx0" brushRef="#br0" timeOffset="458942">30285 15024 8629,'27'-11'5542,"1"2"-4781,-5 4-358,3 0-243,3 2-513,-1 1 554,1 1 4,-2 1-75,-3 2 29,-3 1-35,-5 3 18,-3 2-72,-4 1 37,-4 3 318,-3 2-364,-2 4-50,-10 14-327,1-6 184,-9 10 60,3-9-130,-2-1 149,2 0 50,0-1-42,1-2 42,3-3 3,2-5-44,3-3 44,2-3-12,1-3-32,2-3 245,0-2-148,9-1-53,-1 0 0,9 0-33,1-1 24,4-1-72,3-3-95,3-1 61,2-2-330,12-4 184,-11 4-3273,21-7 664,-34 9 2870,4-5 0,-21 8 0,-2 0 0</inkml:trace>
  <inkml:trace contextRef="#ctx0" brushRef="#br0" timeOffset="459211">30777 14755 14731,'5'0'915,"-2"-1"936,-3 1-1467,38 5-5896,-17 2 5736,32 6 19,-25 3 1469,2 4-1326,1 3-145,-2 3-92,-9-4 1,-2 1 133,7 14-219,-10-12 1,-2 1-7,-2 13 63,-6 2-71,-6 3-8,-8 3 2706,-8 1-2782,-11-2 0,-4 0-18,13-18 1,-2 1-393,-12 11 1,-6 4 0,5-8-902,14-15 1,1-3 661,-15 14 0,3-3-1440,10-14-1548,3-2 3671,-5-3 0,12-4 0,-3-2 0</inkml:trace>
  <inkml:trace contextRef="#ctx0" brushRef="#br0" timeOffset="464535">27348 14462 6493,'3'-5'2892,"-2"1"-1263,0 4-1021,-5 0-62,1 0-356,-2 0-136,1 0 209,1 0-263,1 0 4606,1 0-4544,5 0-51,0 0 34,4 0 39,9 0-81,-2 0 44,11-1 15,-2 0 8,18-2-1021,-6 0 928,-5 0 1,1-1 25,6 0-6,10 0-42,-2 0 115,-10 3 62,10-1 14,-11 1-110,3 0-2,2 0 44,3-1 42,4 0-5,3-1-36,2-1-47,-13 2 0,1-1-513,-9 0 0,0 1 482,9-1 1,0 0 74,15-1-76,-1 1-9,0-1 9,-3 2 31,-1-1 4,-16 2 0,1 0-35,16 0 1,-19 0 1,0 1 62,11-1-52,0 1 46,-1-1-6,-12 1 0,0 0 29,16-1-81,-16 1 0,1 0-31,0 0 1,0 0 63,15 0-188,-15-1 0,-1 1 114,0-1 0,-1 0 83,15-1-42,-7 1 0,-1-1-554,6 1 728,11-1-12,-3-1-75,-12 1 92,12-1-145,-15 0 36,1 0 304,-10 1 0,4 0-390,21-2 1,3-1 15,-5 2 0,0-1-268,-12 1 1,1 0 0,-1 1 295,12-2 0,-4 0-28,-15 2 0,-1 0-268,10-1 0,-1-1 265,-9 1 0,-1 1 2,14-2 0,1-1-12,-11 2 0,1 0 13,10-1 0,-1 0 3,-12 1 0,-1 1-3,0 0 0,-1 0-67,28-1 69,-19 2 1,0-1-3,17 1-15,-20 1 0,0 0 13,-2 0 1,-1 0 1,16 0 252,-16 0 0,0 0-252,11 0-34,0 0-506,0 0 540,-14 0 0,0 0 0,14 0-28,9 0 28,-12 0 6,-14 0 1723,3 0-1832,-19 0 911,-1 0-1102,-6 0-2568,-1 0-3007,-6 0 2370,1 0 3499,-10 0 0,9 0 0,-3 0 0</inkml:trace>
  <inkml:trace contextRef="#ctx0" brushRef="#br0" timeOffset="467041">20389 17031 13432,'3'1'2167,"-1"0"249,-2-1-2032,59-1-272,-30 0-476,10 1 1,0-1 492,-5 1-129,0 0 174,0 0-302,9 0-105,-12 0-176,4 0-156,-16 0-412,-4 1-300,-4 1-544,-1 0-455,-4 1-2080,-2 3 4356,-4 0 0,0-1 0,-1-3 0</inkml:trace>
  <inkml:trace contextRef="#ctx0" brushRef="#br0" timeOffset="467257">20557 17290 14535,'1'4'1159,"0"-1"367,-1-3-1341,43 3-1381,-16-2 1239,4 1 0,2-1-43,3-3 222,1-2-449,-2-4-55,-3 0-88,-4-1-627,3-1 132,-11 3 81,1 0-1686,-11 3 420,-4 2 63,-1 1 2160,-3 0 0,-2 1 0,0 0 0</inkml:trace>
  <inkml:trace contextRef="#ctx0" brushRef="#br0" timeOffset="469023">21729 16855 11026,'3'3'2655,"-1"0"-1124,-2-3-1458,-8 0 95,0 5-132,-5 1 71,3 7 290,-3 13-105,3-3 7,-3 11-176,6-8 43,1 1-166,2 1-45,2-1-95,1-1 8,3-2-204,12 8 107,-3-14-18,9 5-22,-7-19-103,1-4-56,2-5 150,9-11 80,-7-1 136,6-8-47,-11 3-25,-2 0 134,-4-1 170,-2 0 46,-2-6-216,-4 9 395,-2-4 327,-5 9-484,0 7-235,-4-1 375,3 6-336,-1 0-42,-2 1-275,-1 1-436,-8 1 356,4 4-300,-5 4-139,7 3-544,1 3-700,2 1 86,3-1 1952,1 2 0,5-9 0,0-1 0</inkml:trace>
  <inkml:trace contextRef="#ctx0" brushRef="#br0" timeOffset="469236">21974 17194 8497,'0'0'0</inkml:trace>
  <inkml:trace contextRef="#ctx0" brushRef="#br0" timeOffset="469957">22540 16951 3458,'8'-53'1297,"-5"8"2254,-12 27-2843,-1 6 1121,-3-1-667,-1 6-143,1 3-1019,-3 2 3006,3 1-3255,-7 6-43,4 0-30,-5 5 90,6 1 154,1 2-155,1 1 233,1 1-11,-3 10 47,5-5-36,-2 8-42,6-7 6,1 0-132,3 0 168,1-2-36,2-1-46,9 3 91,0-8 27,7 3 54,-2-11-90,-1-2-53,1-2 53,0-2 2,-1-4-2,-1-1-89,-1-5-325,-1-1 299,-1 0-59,-1-2 93,-1 1-217,-1-1-208,-1 1 506,0 0 2,-1 1-2,-1 2-47,0 1 192,-1 0-35,0 4 97,-1 1 603,-2 4-354,-3 17-8,1-4-252,-4 16-8,2-8 89,-1 3 210,-3 18-409,1-7 110,-2 14 67,2-12-648,-1 1 586,1 1 57,0-1-24,0-1-185,1-2-41,1-2 5,1-3-7,0 7-206,1-13-111,1 5 11,1-15-28,0-4-123,1-2-269,-1-3-1095,0-3-3691,1 0 5514,0-11 0,0 6 0,0-6 0</inkml:trace>
  <inkml:trace contextRef="#ctx0" brushRef="#br0" timeOffset="470362">22806 16989 13678,'-13'29'367,"-1"0"1,1 2 0,4-3-312,7-5-50,1 4 78,6-4-110,0-7-63,5 3-20,0-9 2,1-2 107,1-3 45,1-3-45,1 0-11,7-11 16,-4-1-2,3-9-3244,-8 1 3474,-3-2-266,-3-1-20,-3-1 98,-2 1-45,-3-1 81,-2 1 345,-3 1-354,-1 2 228,-2 2-140,1 4 3508,-2 2-3483,0 3-684,-8 1 180,3 3-90,-6 0-1321,0 6-2642,2 5 2429,1-1 1943,5 4 0,10-7 0,1-1 0</inkml:trace>
  <inkml:trace contextRef="#ctx0" brushRef="#br0" timeOffset="470825">23107 16793 7123,'8'-7'5795,"-2"0"-5217,-6 7 430,0 0-1003,11 0 85,-4 0-82,17 0 200,-8 0-147,7 0 40,6-2-104,-6 0-131,8-1 162,-1-1-28,-8 1-98,7 0-73,-11 2 28,3-2 70,-8 2 65,1 0 8,-9 1 188,-4 0 402,0 0-349,-2 5 168,0 2-143,-3 8-64,-2 6-71,-2 5-437,-2 6 315,-1 5 114,-2 3 45,-1 3-53,-1 3-115,0 1 3,0 0 41,0-1-1114,0-2 939,2-4-12,1-3-59,2-4-80,1-5-267,2-4-244,2-5-1856,0 1-1120,3-10 2147,0-1 1622,2-13 0,1-3 0</inkml:trace>
  <inkml:trace contextRef="#ctx0" brushRef="#br0" timeOffset="471190">23522 16867 16363,'-2'29'-56,"-1"0"0,-1 21 56,4-33-45,0-1-114,3 0-124,6 5 78,0-6 205,5 3-25,-2-7 104,1 0-124,0-1 45,0 1 0,-1 0-6,0 1 6,1 4 73,-5-3-31,0 4 297,-6-6-56,-3 0 501,-9 8-460,-12 4-324,-3 0-36,-7-1-317,7-9-218,1-2-269,0-2-680,3-1-1998,2-3 592,4-2 2926,-1-3 0,9 0 0,1-1 0</inkml:trace>
  <inkml:trace contextRef="#ctx0" brushRef="#br0" timeOffset="471328">23543 16927 18497,'32'-20'-10,"-1"1"1,-2 1 0,-2 4-664,-1 3 631,1 3-297,-1 1-271,11-1-280,-11 2-261,6 2-3742,-8 3 3193,-8 4 1700,1 5 0,-13-4 0,-1 2 0</inkml:trace>
  <inkml:trace contextRef="#ctx0" brushRef="#br0" timeOffset="472719">21461 17900 12476,'9'6'1121,"-2"-1"-662,-7-5 1050,0 0-669,52 15-487,-21-9-915,7 3 1,1-1 819,8-5-707,-7-3 0,2 0 587,-8-2 1,2 0 18,12 0 0,3-2-63,-12 0 0,2-1 1,-2-1 43,9 0 1,0-1-706,-4 2 0,1-2 1,-1 1 659,5-1 1,1 0-37,-1 1 0,3-1 0,-1 1-56,-12 1 0,-1 0 0,4 0 1,7-1 0,6-1 0,0 0 0,-6 1-535,-6 0 1,-3 1-1,1 0 573,11-2 0,3-1 0,-3 1-6,2-1 0,-1 1-34,-6 1 1,2 0 0,-1 0-1,4 0 0,1 1-11,-10 1 0,2 1 0,-4 0 76,-1 1 1,-2 1-95,-1 1 0,0 0 12,-3 0 0,0 2 162,-2-1 1,2 1-232,11 2 1,0 1 382,-11-1 1,1 0-319,9 0 0,-1 1-23,-13-2 1,-1-1 725,0-1 0,-1 1-684,0-1 1,0-1-136,25 0 95,-3-1-79,-5-2 68,-4-2-59,-5-1 168,-5 0-350,5-1 207,-11 2 28,3-1 836,-6 0-847,-6 1 1543,3-2-1339,-6-1 1182,-4-6-1316,-1-2 0,-5-6-165,-6-1 86,-2-5-436,-5-6-478,1 5 0,0-2 136,-5-21-274,5 16 0,0-3 180,2-7 0,1-1 548,2 10 0,0-1 403,0-13 0,0 0 75,3 15 1,0 1 218,0 0 0,1 1-109,0 0 0,-1 0-572,1 2 1,0-1 910,0-11 0,0-1-200,-1 12 1,0 1 200,0-9 0,0 1-290,-4-8-89,1 3 305,-3 5-451,0 5 1585,0 3-770,-4-1-695,3 12 20,-2-1 118,0 10-258,3 4 1577,-3 0-1577,-1 3 781,2 2-835,-4-2-41,-4 2-17,0 1-140,-9 0 157,0 2 62,-6 0-54,-6 1-11,-7 1-1480,-6 1 1583,9-1 1,-3 1-6,10-1 0,0 0-1405,-13 0 0,-3 0 1491,-2-1 1,0 0-87,11-1 0,0 1-577,-13-1 0,0 1 575,15-1 1,2 0-173,-1-1 1,0 0 144,-1 0 0,1 0 2,-1-1 0,1 0-8,-1 0 0,1-1 35,0 1 0,-1 0-126,1-1 0,0 1 109,-1 1 0,1-1 17,0 0 0,0 0 0,-1 1 0,1 0 664,0-1 0,0 1-669,0-1 1,0 0-6,0 1 1,0-1-22,-1 0 0,1 1 6,0-1 0,-1 0-22,3 0 0,-2 1 1,1 0 77,-5-1 0,-1 1-29,7 0 1,-1 0 0,1 0 28,-2 0 0,2 1-31,-1 0 0,1 0 39,1 1 0,0 1 43,1-1 1,0 2-135,2 0 0,1 1 95,1 0 1,1 0-13,1 0 0,2 0-31,-24 5-117,19-2 1,1-1 46,-11 4-4,10-2 0,3 0 983,1 0-1068,-4 2 35,17-5 813,-2 0-698,7-2 1536,-2 1-1477,5-3 1122,-4 0-1122,3 0 133,-3 0-149,3 0-34,1-1-45,1 2-17,1-2 54,1 2-45,2-1-432,0 0 326,2-1 178,1 4 236,3 5-87,2 8-56,0 3 3,-1 4-26,-1-4-55,-2 3-34,0 2-345,-2 3 339,1 2 6,-1 3-357,0 19 349,0-9-476,-1-13 1,1-1 483,-1 16 118,-1 4-93,0 2-25,0 2-111,0 0 1,-1 3 65,1-20 0,0 1-774,-1 0 0,1 3 0,0-3 722,-1-5 1,0-2 36,0 0 1,-1 0-25,0 8 0,0-1 179,-2 15-288,2-21 1,1-2 131,1 2 645,0-6-596,2-7 2287,0-2-2275,1-7 334,0 0-244,3-5 935,0 0-963,0 1-62,2 0 0,0 1-107,1 1-187,1 1-459,0 2-565,1 0-562,0 2-1158,0 0 3038,-2-1 0,-2-5 0,-3-2 0</inkml:trace>
  <inkml:trace contextRef="#ctx0" brushRef="#br0" timeOffset="490232">15819 2977 9584,'8'-9'2564,"-2"1"-1892,-6 8 894,34-34-841,-17 20-458,5-6 1,1 0 121,-6 10 43,5 2-449,-10 3 17,2 4 803,-14 20-427,-7 5-256,-9 23-1581,4-21 1,-4 2 1352,-4 5 1,-3 3 0,0-1 103,-6 9 0,-1 0-32,2-4 1,-2 2-1,1-3-210,-6 6 0,1-3 245,10-14 0,0 1 0,0-1-586,-1 0 0,0-1 0,0 1 566,-2-1 1,1 1-1,-1-1 10,1 0 0,-1 0 0,-2 1-441,0 1 1,-2 1 0,0 1 0,1-2 451,0 1 0,1 0 0,-1 0-28,-8 7 0,-1 2 0,4-3-127,1 0 0,3-3-83,3-3 0,2 0-261,3-5 1,1 0 325,-12 16-1802,10-11-251,9-10-523,6-8 3461,5-12 0,3 0 0,0-5 0</inkml:trace>
  <inkml:trace contextRef="#ctx0" brushRef="#br0" timeOffset="490459">14876 3854 13373,'-22'37'326,"1"0"1,0 1 0,2 0-11,5-6 1,2 0-1352,-1 4 0,1 1 1158,0-1 0,0 3-643,-2 12 0,2 1 520,4-15 0,1 0 0,-1 8 0,2-1 0,4 6 40,8-20 1,3-1-41,8 9 75,17 4 4,1-23-26,7-9-16,8-6-42,-6-11 1,2-3 131,-10 1 0,1-1-281,15-8 0,-1-1-626,-14 4 1,0-2-903,14-4 0,-1-1-295,-17 8 1,1 0 1976,11-5 0,-6 2 0,-14 7 0,-4 1 0</inkml:trace>
  <inkml:trace contextRef="#ctx0" brushRef="#br0" timeOffset="499894">17677 10463 9813,'-16'36'506,"1"1"1,-1-1 0,-3 9 0,0-3-135,2-4 1,1-3-615,3-8 0,1 0 435,-2-1 1,1 1-965,-1 0 0,-1-1 771,0 1 0,-2 0 6,1 0 0,-2 1-76,-11 14 1,-2 2 171,7-11 0,-1 0 0,0 0-43,0 0 1,0 0 0,0 0-60,-1-1 0,1 0 0,1-3-73,0 1 0,1-2-137,2-2 0,1 0-586,-14 17-226,6-7-322,6-8-389,5-9-137,4-6 1870,2-8 0,6-3 0,0-3 0</inkml:trace>
  <inkml:trace contextRef="#ctx0" brushRef="#br0" timeOffset="500132">17024 10954 13429,'-13'43'242,"-1"0"1,2-1 0,0-2-166,3-12 0,1 0-6,0 2 0,1-1 37,0 0 0,1 0-1331,-3 26 1483,4-7 158,6 6-178,5-18 129,6 1-369,5-18 12,5-5-12,5-3-79,7-2 18,7-5-18,7-3-108,6-7-824,-25 2 1,1-1-679,14-8 0,1-1-113,-14 4 1,0-1 1801,14-6 0,-5 1 0,-14 5 0,-1-1 0</inkml:trace>
  <inkml:trace contextRef="#ctx0" brushRef="#br0" timeOffset="512640">12836 8193 12028,'-2'7'935,"0"-2"-672,2-5 486,0 0-723,-4 41 316,3-13-782,-1 2 0,1 5 804,3 1 0,1-1-143,0-7 0,-1 2-39,2 9 0,-1 1 99,0 1 1,-1-1-194,-1-10 0,0 0-82,0 19 0,-1 0-9,-1 4-53,0-20 0,0-1-95,-2 7-1654,0 3 483,2-15-552,0-1-416,2-19-562,1-4 2852,3-13 0,-2 7 0,0-7 0</inkml:trace>
  <inkml:trace contextRef="#ctx0" brushRef="#br0" timeOffset="512857">13035 8276 14361,'1'31'386,"1"0"1,-1 8-1,0-2-243,-1 5-979,0-13 1,0-1 837,3 11 406,1-1-408,4-1-152,1-3-297,1-6 0,1 0-179,3 6-111,9 14-92,-11-28-605,-1-2-286,0-3-339,-3-4 2288,0-1 1,-5-6 0,0 0 0</inkml:trace>
  <inkml:trace contextRef="#ctx0" brushRef="#br0" timeOffset="513078">12856 8694 14147,'33'-3'-21,"0"0"1,-1 0-1,-4 0-261,2-2-1012,11-3-56,-11 2-582,6-1-604,-17 4 2536,-1-2 0,-10 3 0,-1 0 0</inkml:trace>
  <inkml:trace contextRef="#ctx0" brushRef="#br0" timeOffset="513393">13577 8216 9710,'-3'0'3351,"0"0"-2216,3 0-704,0 34-56,1-9-570,0 4-1,0 1 303,0 13-2907,0 5 2858,0 3-58,0 2-2207,1 1 2201,1 0-96,0-16 0,0 0-374,-1-9 0,0-1 319,1 8 1,0 0-455,0-4 1,0-3-148,1 14-283,2 7-116,-3-25 1275,1-8-2288,-1-5 2890,1-7 0,-3-3 1,1-2-1</inkml:trace>
  <inkml:trace contextRef="#ctx0" brushRef="#br0" timeOffset="513683">14010 8292 14232,'4'39'307,"1"0"0,-1-2 0,1 0-254,0-2 0,1-1-3092,4 20 3044,-5-21 1,2 2-118,0 1 0,0-2 284,1 7-472,-2-12 1,0-3-2006,-3-6 1267,-2-11 297,0-1 0,-1-8 0</inkml:trace>
  <inkml:trace contextRef="#ctx0" brushRef="#br0" timeOffset="514090">14009 8335 14070,'-3'-2'2315,"2"0"-2043,1 2-317,45-14-1465,-15 6 1231,3-1 0,2 0-191,5 2 112,-2 2-233,-2 3 62,-5 1 456,-6 5-163,-6 2 444,-9 6-118,-4 4 235,-10 3 45,-7 5-57,-8 4 9,-7 1 583,-2 1-602,-2-2-99,2-2-86,4-4-155,2 0-195,10-10-99,3 0 208,9-8 123,11 2 0,0-2-64,10 2 2,9 1 26,-5-1-71,9 4 54,-11-1-98,8 11 157,-10-2 142,1 8 289,-16 9-1293,-10-6 1158,-8 11-42,-8-11-120,-4 0-5,-2-3-702,-2-3 167,-10-1-754,9-10-421,-7-1-4722,2-10 6297,5-6 0,6 3 0,9-4 0</inkml:trace>
  <inkml:trace contextRef="#ctx0" brushRef="#br0" timeOffset="514734">12781 8359 6319,'5'0'3729,"-1"0"-1357,-4 0-2072,4-34 44,-3 23 136,2-25-13,-3 32-64,0 1-81,0 0-126,0 2-98,1-2-61,1 1 16,2-1-53,2-1-101,3 0 56,1-1-61,2 1 106,1 0-126,1 1 11,0 1 115,1 1 45,0 1 106,0 2-53,2 1 0,0 4-143,7 6 0,-6-2-61,4 4-180,-7-1-10,-6-4-270,0 2-473,-7-4-557,-1-1-1417,-1-1 3013,-3-1 0,3-2 0,-3-2 0</inkml:trace>
  <inkml:trace contextRef="#ctx0" brushRef="#br0" timeOffset="515106">11888 8464 10195,'2'46'212,"0"-1"0,-1 0 0,2-4-186,-1-11 1,1-1-26,0 1 1,0 0 536,-1 0 1,1-1-553,0 0 0,0-1-82,2 24-318,1-5-118,-1-5-224,-1-6-552,0-5-512,-1-6 885,0-5-2343,-1-7 3465,-1-6 1,0-4 0,-1-3 0</inkml:trace>
  <inkml:trace contextRef="#ctx0" brushRef="#br0" timeOffset="515294">11856 8505 15254,'35'-17'113,"-1"-1"0,-1 2 0,-4 5-163,2 15-816,1 4 829,-1 5-41,5 14 78,-14-4 344,-1 11-114,-17-8 89,-9 3-251,-7 1 181,-8 0-1307,-5 0 1058,-3-3-25,-1-3-389,1-4-2806,-10-3 210,18-9-580,-6-3 3590,21-15 0,2 5 0,2-5 0</inkml:trace>
  <inkml:trace contextRef="#ctx0" brushRef="#br0" timeOffset="515541">12538 8168 17071,'-23'32'251,"0"0"0,2-1 1,2 0-129,1 14-1711,5-5 0,2 3 1649,2-9 1,0 0-45,-1 13 0,0 2-699,4 2 0,2 0 630,1-13 1,1 1-36,1 11 0,1-2 391,3-16 1,1-2-462,1-1 0,2-1-185,10 24-775,5-6 126,3-6-437,3-5-693,2-7-1342,-2-6 3463,7-8 0,-19-7 0,1-3 0</inkml:trace>
  <inkml:trace contextRef="#ctx0" brushRef="#br0" timeOffset="515928">14544 8309 15442,'35'5'118,"1"0"1,-2 2-1,-2 1 14,10 13-5694,4 8 5601,-22-12 0,-1 2 45,0 3 0,-1 1 195,0 2 1,-1 2-244,-2 2 1,0 1-35,-2 2 1,-2 1 19,-1 1 1,-1 1 48,-2 1 1,-2 1-93,-1 0 0,-1 0 19,-2-1 1,-1 1-2,-2-1 0,-1-1-25,-1-1 0,-2 0 28,-1-2 0,-2 0 27,-8 11 0,-4-1-111,3-10 0,-1-1-540,-8 8 1,0-2 473,3-12 1,0-3-105,0-1 1,0-2-850,-20 14-1608,3-9 434,5-8 2277,0-9 0,17-4 0,1-3 0</inkml:trace>
  <inkml:trace contextRef="#ctx0" brushRef="#br0" timeOffset="517373">12971 9897 13240,'0'-10'1538,"4"0"-958,0 0-57,4 0 79,5-1-453,-3 3-34,3 0-115,-6 6 2,-2 0 35,-1 6 41,-1 4 1,-1 8-4,0 32-2760,-1-2 2668,-1-12 0,0 3-234,-1 5 1,1-1 2,0-9 0,0-1-532,-1 8 1,1 0-276,0-8 0,1-3-614,0 12-345,1 2-1220,-1-24 3234,-2-7 0,1-6 0,-1-4 0</inkml:trace>
  <inkml:trace contextRef="#ctx0" brushRef="#br0" timeOffset="517555">12878 10248 10535,'8'46'470,"0"1"1,-1-4-1,2-6-461,4-4 316,7 5-322,-5-15 260,3 2 1610,-3-18-1129,-5-5 19,4-7-394,-3-8-203,11-23-236,-4 3-629,-5 8 0,0 0-292,-1-4 0,-1 1-1874,6-14-980,2-7 3845,-11 20 0,-5 16 0,-1 1 0</inkml:trace>
  <inkml:trace contextRef="#ctx0" brushRef="#br0" timeOffset="517849">12074 10981 12582,'-3'31'334,"0"1"1,1 0 0,0-1-67,1 19-2163,1 6 1858,2-28 1,0 1 17,0-1 1,1 0-32,7 27 47,0-4-246,-1-5 5,0-4-957,-3 6 112,-3-16-39,-1 3-970,-4-19 2098,-3-5 0,2-6 0,-1-2 0</inkml:trace>
  <inkml:trace contextRef="#ctx0" brushRef="#br0" timeOffset="518087">11962 10997 12706,'33'-15'249,"0"0"0,-3 1 1,-1 4-250,5 11-1210,16 13 1246,-13 1-33,8 13 238,-14 14 55,-15-7 253,-1 15 39,-17-12-8,-6 0-60,-8 0-77,-5-2-130,-3-4-47,-2-4-204,-2-6-62,1-5-82,0-6-632,-9-6-93,12-6-758,-5-7-5100,12-13 6665,9-2 0,0 4 0,8 6 0</inkml:trace>
  <inkml:trace contextRef="#ctx0" brushRef="#br0" timeOffset="518362">12759 10983 11819,'-25'36'232,"0"-1"0,2 0 1,3-1 136,4 14-554,6-9 1,1 2 184,2-10 0,1 1 0,-1 9 0,1 2-192,3-4 0,2-1-275,4 17 484,-1-21 0,4-2-1750,19 17 509,-2-18-159,12 5-345,-7-22-268,-2-4 1996,4-7 0,-17-1 0,1-3 0</inkml:trace>
  <inkml:trace contextRef="#ctx0" brushRef="#br0" timeOffset="518575">12905 11094 14378,'-9'31'395,"0"-1"1,1 1 0,1-2-4,4 15-6052,2 1 5660,3 0-81,3-3 610,2-3-1411,8 9 950,-6-16-995,2 4-384,-7-19-380,-2-7 2494,-2-4-803,-1-5 0,0-1 0,0-2 0</inkml:trace>
  <inkml:trace contextRef="#ctx0" brushRef="#br0" timeOffset="519026">12893 11012 12972,'36'1'-226,"1"0"0,-3 0 0,-1 1-141,6 2 79,-1 1-171,-2 2 55,-5 2 132,-6 3 272,-7 2 1525,-9 4-1082,-5 1 366,-9 4-504,-6 1-89,-9 3-342,-5 0 325,-4 1-2677,-2-3 2576,1-2 73,3-3-65,5-5-106,5-3-115,6-4-198,5-4 5,13-2 370,3-1 3274,20-1-3560,-7 0 64,8 3-481,1 7-26,-5 11 667,-2 3 280,-10 6 127,-12-5 77,-7 2 37,-4 0-84,-17 11-93,2-9-193,-12 7-8,-6-6-143,9-10-241,-9 0-1346,5-11-1878,2-10-718,4-2 4183,8-13 0,16 9 0,2-4 0</inkml:trace>
  <inkml:trace contextRef="#ctx0" brushRef="#br0" timeOffset="519214">13627 11034 6802,'0'7'1392,"0"-2"1825,0-5-2497,-5 34-572,3-12-1080,-3 32 994,5-17 50,0 5 635,1 4-728,0-12 1,0 0-29,1 17-69,-1-19 0,0-2-149,0 8 1842,0-6-2195,0-4-5785,6 5 2983,-2-19 4151,5 1 0,-7-16 0,1-3 0</inkml:trace>
  <inkml:trace contextRef="#ctx0" brushRef="#br0" timeOffset="519457">14043 11073 12456,'-2'6'2921,"1"-2"-140,1-4-2521,-1 38-131,1-11-51,-1 2 1,0 2-1075,-2 10 1075,-2 3-3725,-2 2 3615,0 0-184,-2-2 201,1-2-358,0-4-320,0-4-677,3-5-767,0-4-1558,2-6 3772,1-8 0,2-5 0,-1-4 0</inkml:trace>
  <inkml:trace contextRef="#ctx0" brushRef="#br0" timeOffset="519678">14201 10815 13977,'4'-5'1062,"0"2"945,-4 3-1674,21 45-3002,-10-14 2718,4 4 0,-1 1-43,1 13 56,0 1-29,-1 0-33,0-2-103,-2-3 49,-1-3-164,-2-5 753,-1-5-1045,-3-3-350,-2-4-747,-1-3-1137,-3-2-843,-1-5 3587,-7-1 0,4-8 0,-3-2 0</inkml:trace>
  <inkml:trace contextRef="#ctx0" brushRef="#br0" timeOffset="519837">13991 11329 15202,'39'-9'-120,"0"0"1,-8 2-1,-1-1-280,-1-2 0,-1-3-2058,0-2 0,-1-1-1846,9-6 4304,-12 5 0,-3 0 0,-8 7 0,-3-2 0</inkml:trace>
  <inkml:trace contextRef="#ctx0" brushRef="#br0" timeOffset="520071">14715 10861 17069,'23'38'161,"0"0"1,-1-1-1,-2-3-161,5 8-3263,-1 5 3268,-3 4 52,-13-24 1,-2 0 37,-1 2 0,-3 1 52,-1 0 0,-3 1 8,-2 1 1,-2 0-18,-3 2 1,-2-1-52,-3 0 0,-1 0 243,-2 0 0,-1 0-330,-1-1 0,0-1-86,-1-1 1,0-2-58,1-2 1,-1 0-127,1-4 0,1-1-1086,-17 12-2123,4-8 3478,-7-12 0,20-6 0,-4-6 0</inkml:trace>
  <inkml:trace contextRef="#ctx0" brushRef="#br0" timeOffset="521020">14108 11170 6210,'-3'-1'1906,"0"1"1774,3 0-2619,-7-14-683,5 8 146,-5-13-182,7 11-272,-1-3-14,1-1-202,-1-10-13,0 4 69,-1-6 82,1 5-506,0-7 344,1 5 77,0-6-621,1 1 641,0 6-153,0-6 10,0 9 115,-1 1 101,0 3 126,0 1-123,0 3 106,0 2 9,0 2-54,0 2 1,0 1 231,2 1-114,-1 1 0,3 0 269,1 3-251,1 1-38,3 5 26,0 2-54,1 2-123,2 3 87,1 1 252,9 13-347,-5-7-3,2 2 0,0-1 0,0 2 0,9 13-244,-15-20-268,-1 0-317,-1-2-412,-3-2-1629,-3-2 2870,-2-3 0,-2-5 0,-1-1 0</inkml:trace>
  <inkml:trace contextRef="#ctx0" brushRef="#br0" timeOffset="523887">15420 8778 13726,'-2'-7'1903,"0"2"-1670,2 5 1195,0 0-1423,41-5 40,-19 5 11,6-1 0,1 1 14,-1 5 185,1 4-594,1 3 314,15 15-927,-9 0 950,-13-7 1,0 1-57,10 17 4,0 6-33,-17-21 1,0 2-491,1 0 1,-1 1 461,-1 1 1,1 0 17,-1 0 1,-1 0-1,-1 0 0,0 0-4,-2 0 1,-1 0 69,-2-1 0,-1 2 62,-3 12 0,-2 2-1,-3-9 1,-2 0-550,-3 12 0,-3 0 550,-2-10 0,-2-1-13,-2 2 0,-1 1-1,-1 0 0,-1 0 1,0 1 0,-1-1-18,0 1 0,-1-1 35,1 0 0,-1-1-956,0 0 0,0-1 942,0-1 0,-2 0 14,-8 12 0,-1-1-524,8-12 0,0 0 490,-7 8 1,0-1-91,4-6 1,1-4-89,-9 13 232,14-18 0,2-3-691,1-3-2104,1-8-2135,7-9 5277,-3-14 1,9 5 0,-1-5 0</inkml:trace>
  <inkml:trace contextRef="#ctx0" brushRef="#br0" timeOffset="524153">15381 10130 15097,'-18'34'366,"1"0"0,0 0 0,2-2 20,1 10-100,1 3-286,2 0 0,2-3-1171,2-2 1179,3-3 188,1-5 23,2-4 391,0-5-201,4-4-3111,2-3 2971,6-3-96,3-2-72,4-2-39,4-1-54,4-1 393,5-2-432,5-1-798,4-3 631,-7 0 1,1-1-324,17-3 156,-17 2 0,-1-1-3155,21-7-692,-20 2 4936,3-3 1,-27 7 0,-4 0 0</inkml:trace>
  <inkml:trace contextRef="#ctx0" brushRef="#br0" timeOffset="532783">11828 11867 11056,'-3'4'2465,"1"0"1847,2-4-3783,41-3-243,-19 3-670,6 0 0,2 1 538,2 6-1523,6 6 1369,9 4-19,-20-7 1,2 1-832,3 0 0,3 2 848,4-1 0,4 2 1,-1-1-904,10 2 0,2 0 881,-5-2 0,2 1 0,-1-2 3,-10-3 1,-2-1-1,0-1 9,2 1 1,0-1 0,1 0 8,0 0 1,1-1-1,-1 0-14,1 0 0,-1-1 1,3 1 1,0 0 0,3-1 1,0 1-1,-2-1-419,2 1 1,-1-1 0,1 1 431,-4-1 0,2 0 0,1 0 0,-1 0-40,-2 0 1,0-1 0,0 1 0,-3-1-179,3 0 0,-2 0 0,2 0 180,10 0 0,2 0 0,-3 0-26,2-2 0,-4 0-17,0-1 1,0-2 78,-2 0 0,-1-3-31,-1 1 0,-2-2 19,-2-2 1,1-2 64,-7-1 1,1-2 0,-1 1 6,4-3 0,0-2 34,9-4 1,-1-3-53,-3-3 0,-3-1-38,-10 6 0,0-1-79,8-8 1,-1 0-5,-12 9 1,-1-2-106,9-11 0,1 0 105,-9 7 1,-1 0 59,9-9 1,-2 0 182,-11 9 0,-1 1-236,0-1 0,-1 0-29,0 0 0,-1-1 105,-1 0 0,-2 0 283,0-1 0,-1 0-283,-2 0 0,-1 0-5,-1-1 1,-2 0-31,-1 0 0,-2-1 226,-1-14 0,-1-1-188,-2 10 0,-1 1-6,-2-12 0,-2 2-18,-1 13 0,-2 0-41,-9-11 1,-2 0 26,3 11 0,-1 0 169,-6-7 1,-4 0-8,-5 3 1,-1 2-128,6 9 0,-2 0 21,-8-7 0,-1 1 18,8 11 1,1 1 137,-1 0 0,-1 1-204,0 0 1,-1 0 13,0 1 1,-2 0 87,-14-7 1,-1 1-17,11 5 0,0 1-59,-12-6 0,1 1 563,13 7 1,1 1-689,0 0 0,-1 1 108,-1-1 1,1 1 221,-2 0 1,0 1-223,0 0 0,-2 0 662,1 2 0,-2-1-645,1 2 0,-1 0 119,-1 1 0,1 1-119,0 0 0,-3 1-673,4 2 1,-2 0 0,1 1 571,-7 0 0,0 1 83,8 0 0,-3 0 1,0 2-479,-2 1 0,0 2 0,1 0 465,-8 1 1,0 1 30,6 1 0,-3 0 0,4 1-77,-6 2 1,2 0 76,-1 2 0,-1 1-40,0 1 1,1 0-286,-1 2 0,1 0 304,1 0 0,-2 3-29,5-1 1,-3 1-1,2 0 12,11-3 0,1-1 0,-2 1-21,-7 4 0,-3 1 0,2 0-129,1 0 1,1 0-1,2-1 55,-6 3 0,0 0 70,7-3 1,0-1 0,1 0-14,0-1 1,2-1 69,0-1 0,1 0-16,1 0 0,0-1 240,1 0 1,0-1-201,2 1 0,0-1-18,0 1 0,1 0-2,1 0 1,0 0-48,2 1 0,0 1-313,-10 9 1,1 2 359,8-6 1,1 1 1,-7 7 0,0 1 28,11-8 0,1 1-112,-8 10 1,0 1 99,7-8 1,1-1 19,-5 8 1,0 0 42,3-1 1,2-1-31,6-6 0,0-1 9,-3 8 1,0-1 20,-1 15 91,3 2-72,4 4-94,7-24 1,2 0 60,0 2 1,2 0-63,1 2 0,2 1 0,1 0 0,2 2-2,1 0 0,2 0 368,1-1 1,4 1-352,8 11 0,4 0-15,-4-13 0,1-1 64,9 9 0,2-3 416,-5-14 0,1-4-372,2 0 0,1-1-109,4-1 1,0-2 506,3-1 0,1-1-509,1-1 0,4-1-283,-2-2 0,4-1 1,-2 0 153,9 0 0,-1-1-250,-6-1 0,1 0 0,-2-1-112,3-1 0,-2 0-413,-1-1 1,-1 0-257,0 0 1,-2-1-235,-6 0 0,0-1 1394,3 1 0,-3-1 0,-2 0 0,-1-1 0</inkml:trace>
  <inkml:trace contextRef="#ctx0" brushRef="#br0" timeOffset="539668">11165 9468 17323,'45'-18'686,"3"4"-677,-3 7-2410,7 1 2469,-25 4 1,4 0 26,10 1 0,5 0 1,-2 1-74,0 0 1,2 1-4,0 0 1,4 0 0,0 0 61,-3 1 0,-1 1 0,-1 0-1002,-8-1 1,0-1-1,3 1 908,11 0 1,6-1-1,0 1 1,-4-1-265,-5 0 0,-3 0 0,3-1 255,-1 1 0,2-1 1,1 0-1,-4 0-3,1 0 1,-2-1 0,4 0 15,0-1 1,6 0 0,2 0-1,-1 0 1,-5 0-345,-7 0 1,-3 0-1,0 0 1,3 0 351,7 0 0,3-1 1,2 1-1,-3-1 1,-5 1-27,-2 1 1,-4 0 0,-1 0-186,1 0 0,0 1 0,-1-1 142,-1 1 1,0 0 0,-1 0-21,-1 0 1,-1-1 0,0 2-64,15-1 0,1 1-116,-8 1 1,2 0-1,-3 0 105,6 1 0,-2 0 210,-8 0 1,2 0 0,-4 1-135,1-1 0,-3 0 258,-1 0 1,-1 0-308,-2-1 0,1 0 253,9-1 0,0 0-50,-12-1 0,0-1 9,6 0 1,-1-1 149,-4-3 1,-3-1-25,13-4 1495,7-4-1450,-20 1 210,9-9-327,-10 3-59,7-8-57,-13 4 102,-1-2 30,-1-5-589,-1-3 417,-4 2 1,0-2-161,-2 6 0,0-1 164,4-12 1,0-1-115,-2 7 1,-1 1 37,2-3 0,0-1 43,1-2 0,1 1 222,1-2 1,0 1-167,0 0 0,0 0 71,0 1 1,0 1-11,-1 2 1,0 1-41,-2 2 0,-1 0 53,-2 4 0,0-1 448,-2-6 0,-1-1-527,1-15-22,-5 20 0,-3-1-134,-5 1 0,-3 1 7,-3-16 69,0 17 0,-1 0 79,-6-9-120,-3 3 118,0 3-29,-1 3 760,1 4-776,0 2-37,-1 3 85,1 2 355,-2 2-501,-2 0 151,-1 0 0,-4 1-193,-2-1 135,3 4 1,-1 1 1064,-18-7-1064,14 6 0,-3 0-85,-6 0 1,-1 1 78,8 2 0,-2 0-201,-12-2 0,-1 0 225,10 3 0,1 1 2,-3 0 1,0 0-3,-2 0 0,0 0-576,-3 1 1,0-1 538,-1 1 1,-1 0-589,-2 0 0,1 0 636,-1 0 0,-3 0-28,4 0 0,-4 0 0,3 0-1,9 2 0,2-1 1,-2 0 8,-12-1 0,-2 0 1,3 0 17,12 2 0,2 0 0,-1 1-272,0-1 1,0 1 0,-3 0 182,-2 1 0,-4 0 0,0 1 0,3-1-144,-4 1 1,2 0 0,-2 1 262,3 0 0,-3 1 0,0 0 0,1 1-109,0 2 1,-1 0-1,2 1 1,2 0 150,-3 0 0,2 1 0,-2 1-92,4 0 1,-2 0 0,0 0 0,4 0 115,2 1 0,3-1 1,-2 1 52,-11 4 1,-4 0-1,4 0-77,11-3 0,2 1 0,-1-1-83,-8 3 0,-2 1 0,1 0 94,5 0 0,1 0 0,2 0-53,-6 3 0,2 0-6,7-2 0,-1 1 1,3-1 440,1 3 1,2-1-468,2 2 0,1 0 15,2 0 0,2 1 521,2-1 0,1 1-566,-15 20-47,8-1 48,5 0 33,7 1 28,4 2 8,5 4 135,3 5 1184,3 5-1242,3-25 1,0 1 16,-1 3 0,2 0-84,0 4 1,2 0 38,-1 2 0,-1 0-519,1 1 1,0 2 508,-1-3 1,1 2 0,0-2-44,0 5 0,0 0-130,0-7 1,1 1-1,0-4 126,0 0 0,1-3-4,1-1 0,1-2 4,9 22 134,2-6-36,-4-19 0,1-2 148,7 10-369,7 4 78,-11-18 45,-3-4 2056,-3-2-2073,0 0 1333,-5-5-1333,1 2 1880,-5-5-1863,0-1 816,-1 1-852,1-2 36,0-1-8,0 0 16,2-1-44,4-1-132,-2 0-171,3-1-1030,-2-3 301,-3 1-727,0-3-492,-4 3 2287,-1-1 0,-1 2 0,0 0 0</inkml:trace>
  <inkml:trace contextRef="#ctx0" brushRef="#br0" timeOffset="540084">11735 9524 12490,'-7'0'3081,"2"0"-2505,5 0-170,-36-19-126,21 12-898,-30-15 750,29 17-82,-3 2-50,-4 1-182,-4 5 129,-5 5-671,-3 8 688,-3 8-663,-2 6 699,-1 7 15,21-16 1,0 1-15,0 2 1,0 0 1,2 2 0,0 1-3,0 0 0,1 1 1,2 1 0,0 0-546,2 1 0,0 0 510,2 1 0,1 0 0,2-1 0,1 1 105,1 1 1,1 0-88,2 0 0,1 0-59,1 0 1,0 1-201,2-1 0,2 1 217,2 10 1,7 3 25,11-2 0,8 2 1,-2-3 32,-3 1 0,3-2-249,2-5 1,4-1-1,1-9 278,0-14 1,-1-7-30,-8-1 0,1-2 423,7 2 1,2-3-743,13-8 0,0-1-132,-19 3 0,-1-1-425,14-3 1,-4 0 135,-12 1-621,-16 4-333,-7 2 1590,-1 0 104,-7-1 0,2 1 0,-3 0 0</inkml:trace>
  <inkml:trace contextRef="#ctx0" brushRef="#br0" timeOffset="540569">10944 9712 15039,'-23'-9'817,"4"0"-579,23 5 0,2-1-70,7-3-112,17-10-162,11-5 1,-12 6 0,1 1-405,-5 1 1,0 1 407,0 0 0,-1 0-128,9-6-170,13-9 221,-14 7-9,6-5 9,-18 11 101,-5 3 78,-4 5 92,-5 4 247,-4 2-152,0 2 538,-5 4-885,-2 1-2,-3 4 153,-1 3-3385,0 5 3394,0 4 159,1 5-594,2 5 802,1 5-229,2 4-101,2 3-32,1 1-553,4 1 548,3-1-310,4-1-208,4-1-191,2-2 2118,3-1-3679,1-3 2,-1-6 2268,2 0 0,-12-16 0,0-2 0</inkml:trace>
  <inkml:trace contextRef="#ctx0" brushRef="#br0" timeOffset="541041">11664 10387 9416,'6'9'537,"-2"-2"-400,-4-7 143,0 0-280,37 21 12,-20-12 450,29 19-233,-30-17 278,-1 2 112,-2 2-87,-2 1-25,-2 1 330,0 11-601,-4-5-208,1 7-28,-2-9 0,-2-1-98,1-2 25,-1-2 118,0-3-45,-1-4 2,-1-2 161,0-2 722,0 0-661,-4-1 86,-2 2-63,-4-1 64,-4 3-135,-4 1 26,-3 2-99,-4 1-22,-4 2-2,-5 2-805,-3 1 849,5-2 0,0-1-946,5-2 1,1 0 892,-10 3 0,-1 0 169,-2 0 1,1 0-102,10-5 1,0 0-308,-7 3 0,0 0 129,7-3 1,2-1-204,-9 2-121,-3 2-73,22-8-462,5-2-148,6-1-2210,2-2 1561,2 0 1696,2-6 0,0 4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2:19.7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2760 1578 10754,'-4'0'1579,"0"1"1566,4-2-2949,2-1-36,-1 1-110,2-2-50,-2 3-61,0 0 61,2 0 263,7-1-123,1 0-34,7 0 54,2-1 69,14-3-517,-5 1 296,10-3 12,-10 2-12,0 0-16,0-1-20,0 1 28,0 0 36,-1 0-36,0 1-24,3 1 0,2 0 24,3 1 0,-5 0 0,1 1-5,8 0-630,-9 0 637,9 1 4,-12 0-68,-1 0 11,-2 0 48,0 1 3,-2 0 0,-2 2-5,-1-1-20,-1 0 332,1 0-276,-1 0-25,1 0 657,1 0-618,19-1-17,-3 0-28,8-1 36,-1 0-97,-9-1-313,0 0 372,-4-1-1,-11 1-109,10 0 112,-7 1 0,7 0 36,-9-1-30,1 1-6,1-2 33,1 0-33,1-1-17,11-1-16,-9 1-12,6-2 45,-13 4 316,-3-1-316,-1 1 129,-2 1-129,0 0-76,-2 0 76,1 0 3,5 0 53,4 2-56,2-1-70,0 1 67,5 0 12,5 1-1,11 0-289,-9 0 289,-1 1 1,-10-2 2,1 1 6,-1-1-17,0 1 0,-1-1 0,1 1 3,-1-1-3268,20 1 3265,-16-1 6,15 0-189,-22-1 191,7-1 177,-8 0-205,5 1-2255,-8 0 2272,-2 0 2036,0 0-2024,0 1 177,0-1-223,1 0 37,1 0 34,2-1 3332,0 0-3288,2 0-78,0 0-53,0 0 45,0 0 8,8 0 262,-8 0-316,4 0 1,-4 0 53,-5 0-36,4 0 36,-7 0-3,8 1 3,-5 0 62,6 1-62,-6-1-54,0 0 52,1-1-35,-1 0 46,6 1 24,-5-1-33,3 1-17,-8 0 17,0 0 0,-2-1 6,-1 1-42,2 0 36,-3 1 11,2-1-11,-3 0 3,4 0-1,-1-1 68,3 0-61,-2 0 44,2 1-53,2-1 0,0 0-6,1 0 6,0-1-61,-1 0 52,-2 0 7,-1 0-35,-3 1-16,-1-1 3,-2 1 50,-2 0 61,1 0-61,-2 0 20,1 0-12,-1 0-36,6 0 28,-1 0 48,11 0-48,-3 0 0,8 0-3,-5 0-25,1 0 20,1 0 8,-1 0-9,10 0 9,-7 0-8,6 0 8,-10 0 31,9 0-40,-8 0 9,8 0 0,-9 0 3,1 0 28,1 0-28,1-1-3,1 0 70,12-1-70,-7 1-427,7 0 416,0-1 11,-10 2 0,7-1 0,-12 1 0,-1 0-6,0 0 12,0 0-12,-1 0-2,8 0 53,-5 0-82,7 0 43,-8 0-12,1 0 3,1-1 315,0 1-317,2 0 2,0 0-11,1 0 14,-1 0 0,1 0-56,0 1 56,0-1 25,-2 2-17,0-1 29,-1 1-37,-1-1-28,0 0 64,8 1 9,-7-2-73,7 0 73,-8 0-9,9 0-36,-5-1-11,7 0-373,3-3 379,-8 1 5,7-1-62,-12 1 87,9 0-22,-7 2-3,14-1 0,-16 1 0,7 0 3,-10 0-3,9 0-50,-7 0 50,7-1 0,-8 2 8,-1-1-8,0 1 361,-1-1-327,0 1-85,3-1 51,-5 1 37,2 0-34,-7 0-57,1 0 46,-3 0 53,2 0-42,-5 0 58,1 0-55,0 0-6,-1 0 61,2 1-52,-2-1-9,0 1 53,0 0-53,2-1-8,5 1 50,-1 0-42,5-1-62,-3 0 56,6 0 23,-3 0-17,4 0 95,-1 0-120,-5 0 25,3 0 0,-7 0 79,-1 0-77,0 0-2,-1 0 54,0 0-46,-1 0 45,0-1-44,-1 1 27,1-1-33,4 1 33,-3 0 9,3 0-3,0 0-42,-2 0 3,1 0 36,-2 0-36,-2 0 56,1 0 13,0 1 52,-3 0-29,1 0 90,-4-1-6066,-1 0 1681,-3-4 4200,-3-4 0,-3-5 0</inkml:trace>
  <inkml:trace contextRef="#ctx0" brushRef="#br0" timeOffset="9471">14895 4021 6913,'4'2'3628,"0"-1"-1603,-4-1-1827,8 1 127,-3-1-70,6-1-2,-5 0-66,-1-1-5,0 1 14,0-1-17,-1 1 73,1 0-182,-1 0-70,1 0 6,-2 0-6,2 1-6,-2-1-38,1 1-10,-2-1 10,1 1-18,-2 0 653,0-1-709,1 1 236,5 0 41,7 0-122,3 0-37,5 0 3,-2 0-3,1 0 75,15-2-354,-7 0 279,9-1-44,-10-1 72,-1 1-65,-1-2 4,-3 1-121,-2 0-409,-1 0 123,-8 1-386,-1 1-10,-9 2-2504,-1 0 1122,-8 2 2218,-3 0 0,1 0 0,1-1 0</inkml:trace>
  <inkml:trace contextRef="#ctx0" brushRef="#br0" timeOffset="11376">14949 4802 14020,'55'0'778,"-6"0"-456,-19-1-163,-6 0-5,7 1-112,-9 0 40,1 0-4289,0 2 4207,2-1-45,-2 1 902,2 1-857,-3-2 17,0 1-17,-2-1-3,-2 1-31,-4-2-30,1 1 3341,-6-1-3563,-2 0-724,-5 0-721,-1 0 0,-1 0 1</inkml:trace>
  <inkml:trace contextRef="#ctx0" brushRef="#br0" timeOffset="12967">16016 4802 14663,'10'-2'350,"0"0"-162,-1 0-82,1 0 29,1 0 262,8 1-217,-2 0-40,8 0-132,-2 1 12,3 0 58,4-1-451,3 0 418,2-1-543,2-1 498,1 1-3,1 0-87,-2 0 90,9 0 0,-13 1-36,3 1 2,-11 0 32,-6 1 2,-3 1 11,-7 0 67,-6-1-4215,-2 0 1213,-6-1 742,2 1 2182,-7 0 0,19-2 0,-11 1 0,14-2 0</inkml:trace>
  <inkml:trace contextRef="#ctx0" brushRef="#br0" timeOffset="13623">17698 4850 14395,'53'-5'543,"0"-1"0,-3 2 0,-6-1-711,2 0-553,-9 2 287,-14 1 101,-10 1-681,-9 1-1666,-3 0-694,-6 0 3374,-5 2 0,2-2 0,0 2 0</inkml:trace>
  <inkml:trace contextRef="#ctx0" brushRef="#br0" timeOffset="17137">11348 6593 9004,'8'0'2304,"-1"0"-1895,-7 0 2641,0 0-2960,12 0-29,-8 0-55,9 0-1,-12 0 49,0 2 88,0 2-35,1 2 36,0 5-54,-1 2-44,0 5 45,-1 3 229,-8 32-134,0-16-508,1-7 0,-2 1 407,-3-2 0,-1-1-1204,-9 17 1116,7-15 0,-1 0-5,-9 13-27,-1 0-17,-2-2-17,0-1-10,8-15 0,0 0-88,-11 11 45,11-15 0,0-1-216,-5 3-1084,-7 2 342,9-9-122,-3-1-914,12-10 481,3-3 1636,0-3 0,6 1 0,0-2 0</inkml:trace>
  <inkml:trace contextRef="#ctx0" brushRef="#br0" timeOffset="17434">10945 7123 10170,'-9'36'430,"0"0"1,1-3-1,1-3-357,3 1-36,2-2 576,0-3-604,2-2 5,0-2-9,1-3 88,2-3 524,1-2-516,2-2 331,1-2-107,2 0 650,2-2-698,4 0 107,2-2 201,15 2-786,-5-3 199,13 1-4,-9-4-1064,1-1 664,-1-1-316,-1 0-2473,5 0 85,-13 0-1,2 0 3111,-16-1 0,-4 0 0,-2 0 0</inkml:trace>
  <inkml:trace contextRef="#ctx0" brushRef="#br0" timeOffset="24764">5684 2331 6703,'2'-4'2052,"0"2"1714,-2 2-3259,1-6-3,0 4-36,1-5-90,-2 4-56,0 1 8,0 0 17,0-1-61,0 1-45,0 0-82,-2 0-19,1 0-25,-2 1-62,0 0-53,-1 0-61,-2-1-1,0 2-103,-7-2 162,1 2 0,-4-1-33,2 1 36,-1 0 6,-1 2-6,-1 2-45,0 2-31,-11 6 40,5-1-9,-8 7 42,7-2-5,0 2-62,1 1-406,1 1 437,-5 10 39,8-7 87,-2 7-34,7 1-25,5-6 33,1 10-52,6-8-148,1 1 139,3 0 8,1-1-70,4-2-3091,2-2 3198,2-3-43,0-2 4,2-2 47,0-3 244,2-2-191,-1-2 27,2-2-46,-1-3 3420,7-1-3445,-5-5-62,6-3-300,-1-10 157,-7 1 110,2-6 33,-9 4 140,-2-1-140,-3 0-6,-1 0-2,-2-1 8,-3 1 50,-1 1 73,-3 2-36,-2 1-79,-1 2-8,-2 1-44,0 4-108,-2 1 144,0 2-516,-6 2 365,4 2-1,-4 2-106,8 1-120,1 2-664,1-1-3131,1 4 4181,3-1 0,2-2 0,4-3 0</inkml:trace>
  <inkml:trace contextRef="#ctx0" brushRef="#br0" timeOffset="25172">5783 2502 9432,'4'0'3428,"-1"0"-1871,-3 0-1325,-20 33-69,13-16-1562,-14 28 1427,18-26 494,2 0-452,1 0-70,2-1-2,2-2 2,2-2 310,2-2-302,2-2 71,1-2 92,2-3 50,0-3-98,2-1 664,1-2-1229,8-10 148,-6-1-370,11-20 449,-15 9 153,3-10 54,-10 10 16,-3 1 292,-2 0-300,-1 2 400,-5 3-201,-1 1 42,-12 1-194,1 5-41,-8 1 361,-9 7-57,6 4-301,-10 1-99,5 7-131,10-2-205,-1 2-2038,12-4-983,6-2-2,1 0 3449,7-3 0,-2 0 0,2-1 0</inkml:trace>
  <inkml:trace contextRef="#ctx0" brushRef="#br0" timeOffset="26192">4410 2272 8391,'9'-1'3368,"-1"0"-2553,-8 1 1042,0 0-1347,16 44-2544,-9-17 2037,3 4 0,-1 3-3,-5 2 36,-1 3-36,-1-3-19,-1-2 19,0-4 0,-1-5 36,0-5 197,0-1-37,0-10 1602,0-1-1720,0-7 594,0-2-750,0-4-348,0-5 255,1-6 168,0-7-173,2-5 58,0-3-3274,1-2 3367,1-1-76,0 1-54,1 1 49,-1 2 69,2 4 37,-1 5-70,-2 5-109,1 7-3,-2 4 3546,1 4-3317,0 6 325,5 13-336,-1 2 59,2 13-140,0 8 43,-3-10-257,1 10 206,-4-15 53,-2-2-81,0-3 81,-2-4 0,1-2 8,-1-4 278,0-4-107,0-3 250,0-2-278,2-2-445,0-10 12,1-2 282,2-25-306,4-9 229,-2 15 0,1-1-848,7-19 843,1 8 46,-6 21 36,-1 7 3,-1 6 5,-1 5 253,0 6-9,1 6 131,0 7-232,2 6-139,-1 6-1053,1 2 1047,0 3-6,-1 0-159,0-2 212,1 9-53,-3-12 54,0 4-54,-5-15 0,-1-3-51,-1-4-170,0-2 1723,0-3-2043,0-1-163,0-1-5831,0-1 6535,-2-5 0,1 3 0,0-4 0</inkml:trace>
  <inkml:trace contextRef="#ctx0" brushRef="#br0" timeOffset="26347">4985 2391 8483,'2'9'0,"-1"-1"0</inkml:trace>
  <inkml:trace contextRef="#ctx0" brushRef="#br0" timeOffset="26496">5001 2686 5832,'0'0'0</inkml:trace>
  <inkml:trace contextRef="#ctx0" brushRef="#br0" timeOffset="27905">6578 2314 12927,'-21'30'89,"0"-1"1,2-2 0,8-5 10,23-6-9,2-5 43,6 2-125,4-2-9,-4-3 0,5 2 5,-7-3 146,0 2-151,0 1 0,-2 1 37,2 10 44,-6-3 37,-1 6 131,-8-7-3451,-3 0 3460,-3-1 22,-2-2 67,-5-1 336,-7 2-400,2-5-37,-6 1-25,-1-7 3171,6-1-3571,-3-2-767,4-8 44,5 0-482,-2-7-3672,5-7 5056,4 1 0,1 3 0,2 7 0</inkml:trace>
  <inkml:trace contextRef="#ctx0" brushRef="#br0" timeOffset="28228">7002 2110 5733,'5'-1'5152,"-1"-1"-2823,-4 2-2044,-1 31-125,1-12-103,0 11 1,0 2 191,2 3-186,1 15 193,-1-21 0,-1 1-186,1 16-3,-1-16 0,-1 0-923,1 11 811,0-3-78,0-4 120,1-3-173,0-5-90,0-3 214,-1-5-572,0-4-174,0-5-802,-1-3 1188,0-3-279,0-2 0,0-1 1</inkml:trace>
  <inkml:trace contextRef="#ctx0" brushRef="#br0" timeOffset="28416">6878 2482 16337,'34'-11'-258,"0"1"1,-3 0-1,-4 2-207,-4 1-167,-4 0-500,-1 3-335,-3 0-2281,0 2 3748,-6 2 0,-2 0 0,-4 0 0</inkml:trace>
  <inkml:trace contextRef="#ctx0" brushRef="#br0" timeOffset="28930">7445 2406 11252,'-4'1'2030,"1"-1"-1640,3 0-202,-36 30-1219,21-12 1049,-7 3 0,1 2-15,8 2 607,2 0-565,2-1-90,1 0-64,4-2 196,1-2-275,3-2 9,2-2-516,6 0 1189,5-6-909,7-4-66,-3-12-119,1-8 346,-6-7 18,0-3 164,0-4-46,0-3-658,-2-2 684,0-4-17,-2-2-211,-1-2-290,-1-3 610,-2 1 101,-1 1-65,0 4 382,-2 6 1427,0 3-1148,0 15-176,-1 2 252,0 11-32,0 3-640,0 2 650,-1 5-518,-1 5-99,-1 7-97,1 5 175,2 6-1006,1 19 797,2-10-6,2 13-117,0-17 120,3 13-98,-2-15 17,1 9-840,-1-12 527,-3-11-200,1 0-1806,-2-9 249,-1-7-800,0-1 2951,0-4 0,-1 0 0</inkml:trace>
  <inkml:trace contextRef="#ctx0" brushRef="#br0" timeOffset="29221">7891 2411 8884,'0'0'0</inkml:trace>
  <inkml:trace contextRef="#ctx0" brushRef="#br0" timeOffset="29387">7897 2692 13835,'18'-8'-1445,"-5"5"1,-10-3 0</inkml:trace>
  <inkml:trace contextRef="#ctx0" brushRef="#br0" timeOffset="30464">6617 2665 17181,'36'-25'205,"0"0"1,1 0-1,8-3 1,3 0-1,-4 4-205,-5 6 0,0 2-1191,-3 1 0,3 0 1,-2 2 1115,8 0 1,-2 2-681,3 2 0,-1 1 682,1 2 1,0 1-151,-2 1 0,1 3-188,-7 2 1,1 1-1,-2 1-16,3 2 0,-2 1-73,7 2 1,-2 4-444,-17 5 1,-5 1 541,2 11 1125,-8 11-433,-28-10 350,-10 0-223,-17 1-197,16-15 1,-1-2-396,-4 1 0,-1-1 441,-2 0 1,0-1-36,-2 0 1,-1-2-166,-1 0 0,1-2 168,-2-1 0,1 0-5,1-3 0,-1 0 298,2-2 0,1-1-198,1 0 1,2-1 251,-25-6 1551,8-3-1811,7-8-132,9-7-854,9-6 396,8-8-35,8-7 475,11-5-337,9-3 117,-4 27 0,5-1-300,11-6 1,4 1 288,-5 8 1,1 2-638,10-5 1,3 3 616,7 8 1,0 4-41,-10 4 0,0 2-97,10-1 1,0 6-425,-6 9 0,-4 4 455,13 10 50,-21-5 1,-5 3 45,-5 10 89,-9 0 277,-13 1 106,-10-2 29,-13 0 67,-1-10 0,-4-3-110,6-3 1,-1-2-245,-10 3 1,-4-1 218,-3-5 1,1-3-288,11-2 0,-1-1 76,-7 1 0,0-2 152,-14-12 664,23-2-1173,4-11 506,22-2-1052,26-24 437,3 7-32,-2 14 0,4 0 176,9 2 0,4 4 114,6 3 1,4 4 56,-9 5 1,3 1-1,-2 3 14,9 2 0,-2 5-50,-4 5 1,-4 4 53,5 14 17,-11 6 1018,-12 3-814,-10 2-115,-7 0-89,-10-1-17,-4-1-238,-4-4-1403,-5 1-132,9-12-2012,0-3 400,10-13 3787,10-11 0,-7 7 1,6-7-1</inkml:trace>
  <inkml:trace contextRef="#ctx0" brushRef="#br0" timeOffset="30829">8532 2209 17424,'-31'0'374,"0"0"0,-22 3-338,33 5-33,0 2 5,0 2-8,2 3-98,-5 10 12,9-5 24,-2 7-70,11-9 29,2-1 33,3-1-277,12 5 145,1-6 59,12 5-193,-1-8-78,4-1-29,3-2-548,1 0 599,1 0-560,9 7 667,-15-2 285,2 8 53,-20-4 342,-5 2-34,-6-1 31,-4 1 518,-15 6-415,2-8-705,-8 5 518,-3-6-308,8-6-308,-4 0-179,11-8-68,3-2-1349,3-3-1969,3-5 709,3-3 3164,2-12 0,1 13 0,0-5 0</inkml:trace>
  <inkml:trace contextRef="#ctx0" brushRef="#br0" timeOffset="31026">8807 2169 12997,'5'-1'3072,"0"1"-6616,-5 0 3547,1 42 45,-1-16 271,1 5 0,1 1-321,0 6-124,3 1 89,-1 1 425,-1-12 0,0 0-665,1 13-48,0 9-226,-3-21-686,0 0-21,-1-11-652,0-1 1980,0-13-1655,-1-1 1829,-2-7 1,1 3 0,-1-2 0</inkml:trace>
  <inkml:trace contextRef="#ctx0" brushRef="#br0" timeOffset="31262">8770 2310 14703,'29'-23'-49,"0"1"1,-2 1 0,-1 5 42,4 12-137,2 2 54,1 6-1278,15 14 1367,-13 2 98,9 13 598,-21-5-632,-5 2 681,-7 15-171,-17 2-391,-6 0-172,-13-6 224,0-14-506,-13 6-242,10-11-1613,-15 4-1077,22-18-331,-1-2 3534,12-14 0,5 6 0,1-5 0</inkml:trace>
  <inkml:trace contextRef="#ctx0" brushRef="#br0" timeOffset="31427">9372 2297 15867,'8'19'-8078,"-2"-3"8078,-5-7 0,-1-4 0,0 0 0</inkml:trace>
  <inkml:trace contextRef="#ctx0" brushRef="#br0" timeOffset="31563">9396 2569 8391,'1'9'5693,"-1"-1"-4778,0-8-2834,0 0 0,0 0 0</inkml:trace>
  <inkml:trace contextRef="#ctx0" brushRef="#br0" timeOffset="32346">9857 2134 11426,'-8'0'3053,"1"0"-2096,7 0 1728,0 0-2841,2 2 156,-1 2 78,4 15 20,-1 1-106,6 25-268,-3-12 248,2 11-504,-3-12 602,2 8-36,-2 0 70,0 5-362,-3-9 250,-1-13-942,1-4 430,-1-13-850,0 1 63,-2-7-1927,1 1 1294,0-5 2005,-1-1 0,1 0 0,-1 2 0</inkml:trace>
  <inkml:trace contextRef="#ctx0" brushRef="#br0" timeOffset="32725">10140 2113 16259,'29'-13'226,"0"1"0,-2 0 0,-2 2-162,-1 1-64,3 2-210,11 1 120,-10 3-94,7 5 175,-16 4 118,-3 7-171,-5 6 124,-5 5-4,-3 4-2811,-6 4 2751,-5 3-35,-6 2-224,-3 1 267,-4-1 39,1-1-9,0-2 99,-3 5 33,9-14-17,-1 2 99,10-14-118,3-7 8,2-1 50,4-4 2004,3 0-1850,5 0 1053,3-1-1234,6 1-110,16-4-744,-6-1 616,13-4-91,-12-1-590,-1 0 177,-3 0-194,-3 0-3716,-1-1-5,-11 4 4494,-2-5 0,-9 8 0,-2-1 0</inkml:trace>
  <inkml:trace contextRef="#ctx0" brushRef="#br0" timeOffset="36410">3028 3684 15909,'32'-10'566,"-4"1"-434,-17 6-37,0 1 98,8 0-131,-2 0-1,7 1-58,-2 1 78,3 1-81,3 0-25,4 2 22,2 0 6,1 0 95,3-1-1030,0-1 974,17 0-39,-15 0-1,9 0 43,-8 1-36,-14-1 19,6 1-28,-15 0 53,6 0-50,-6 0 83,5 0-49,-6-1-37,2-1 968,0 0-931,2 0-37,0 0-6,2 0-39,-1-1 37,1-1-76,6-2 48,-8 1-6,3 1-12,-12 1 21,-2 1-12,-2 0 39,-4 0-2,0 0 5,-3 0-47,0 0 50,1 0 3,-1 0-1423,1 0 513,-6 2-1155,-2-2-2437,-5 2 4499,-3-2 0,31-1 0,-20 0 0,26-1 0</inkml:trace>
  <inkml:trace contextRef="#ctx0" brushRef="#br0" timeOffset="42282">18265 1998 15859,'4'-1'652,"1"0"-414,-2 1-114,1 1-166,2 4 42,-1 0 81,2 3-78,-3 2 58,0 4 160,-1 4-81,-1 3-137,-1 4-3,-2 16-428,-1-9 422,-3 9 12,-1-13-258,-1-2 257,-1-1-8,-1-2 6,-1-1 31,-1-2-34,-1 0-45,-2-2-199,-11 9 118,4-7 118,-7 6-140,8-10-118,-7 7 170,8-7-72,-5 3-319,7-5 168,6-6-207,-2 2 206,5-5-1694,-1 1 928,2-3-70,-2 2-56,2-3-1532,-2 1 2744,2-1 0,1 0 0,3-2 0</inkml:trace>
  <inkml:trace contextRef="#ctx0" brushRef="#br0" timeOffset="42606">17995 2437 0,'3'-3'2224,"0"0"3668,-3 3-5694,-4 37-46,2-17-26,-2 10 0,2 1-17,0-5-20,1 5 1326,1-14-1236,1-2 840,1-3-680,1-2 3330,0-3-3448,0-1-8,0-2-28,0-1 299,4-1-176,-1 1-75,4-1-35,0 0-100,3 0 84,3 0-95,2-1-50,2-1-35,12 0-7,-8-1-4,8-1-89,-11-1-14,-3 0-106,-3 1-126,-3 0-3541,-2 0 3213,-3-1-361,-3 2-673,-1-1-5434,-2-1 7140,-6-1 0,4 1 0,-3 1 0</inkml:trace>
  <inkml:trace contextRef="#ctx0" brushRef="#br0" timeOffset="44466">9784 7982 15565,'5'4'344,"0"-1"317,5 2-484,0 0 16,7 5-106,-1 1-15,3 2 35,3 2-71,4 2-598,3 2 596,4 0-1576,3-1 1545,4 0-3,2-3 0,1-2-664,2-3 569,-2-2 41,-2-2-195,9-1-92,-16-3 49,3 0-118,-20 0 144,-3-2 452,-5 1-357,-2-1 1406,-2 0-2122,-2 1 781,-1 0-3061,-1 0 3237,-4 1 1,3 0 0,-3 0 0</inkml:trace>
  <inkml:trace contextRef="#ctx0" brushRef="#br0" timeOffset="44743">9818 8107 10169,'-4'3'2226,"0"0"-604,4-3-1407,17 17-100,-6-3-6,14 17-64,-10-8-45,-1 2-3,0 0-50,-1-1-14,-1-3 61,-1-1-33,-2-4-328,-1-3-1042,0-3-178,-4-5-2050,1-1 3637,-3-12 0,-1 5 0,-1-5 0</inkml:trace>
  <inkml:trace contextRef="#ctx0" brushRef="#br0" timeOffset="45004">9836 8000 13558,'0'7'2553,"0"-2"-1909,0-5-644,0 0-25,2 2 25,3-2 126,5 2 59,5-2 61,5-1-44,5-3-99,3-2 54,2-4-466,0-3 315,14-10-23,-11 4-95,9-8 34,-17 10-317,5-4 174,-10 7-34,3-2-319,-8 5 246,-5 4-61,0 0-398,-6 4 359,-2 1-1760,-1 1 397,-4 4-463,0-1 2254,-7 5 0,6-5 0,-2 2 0</inkml:trace>
  <inkml:trace contextRef="#ctx0" brushRef="#br0" timeOffset="47117">8091 8655 11110,'-26'-13'765,"1"1"1,-17-8-385,29 11 412,3 2 5,1-1 42,0 2-202,0 1-321,2 0 195,-4 2-408,3 1-3,-3 0-101,-1 2 0,3 0 50,-3 0-8,5 0 246,-3 0-86,4 0 389,-6 2-392,4-1-79,-2 1 26,3 0 36,-3-1-244,5 0-109,0 0-36,5-1-261,0 0 468,7 0 178,23-1 0,8 1-144,8-1-619,0 0 0,4 1 575,-11-1 0,2 1 9,-2 1 0,3-1 0,-1 1-2,10 0 1,0 0 0,-10 0 0,1 0 0,-4 1-1,-4-1 0,-3 0-54,0 1 0,1 0 9,11 0 0,-1 0 5,-10 0 0,-1 0 40,9 1 0,-2 0-84,10 0 54,-3 1 33,-3 0-37,-2 1-875,-3 0 859,-2 0-378,-1 0 353,-2-1-17,12 2 41,-9-2 18,9 0-154,-2-3 92,-10 0 61,9-1 34,-15 0-64,10-2 64,-10-1-117,7-3-462,-4-3 467,-7 2-8,4-5 86,-8 3 34,-1 0 1,-1-2 2,0-1 44,0 0 989,0-1-1039,0 0 820,-1 0-823,-1 1 332,-2 1-374,-2 1 51,-2 2 98,-1 1-89,-2 1 66,-1 1-75,-1 0-78,0-2 70,1-1-90,0-3-9,1-2 37,2-4-36,1-3-57,0-2-201,2-4-152,0-2 311,-1-2-55,-1-1-73,-2 0 333,-2 1 142,-2 1-133,-2 2-9,-1 2 162,-3 1-156,-2 1 64,-2-1-34,-2 1 1,0-1 61,-1 1 167,-4-7-61,3 8-78,-2-4 194,0 8-250,3 5 72,-3 0 198,4 7-253,-4 0-87,2 1 17,-4-2 351,3 3-421,1-2 55,-2 1-2,0-2 238,-12-4-204,5 1-34,-9-4-20,6 3 135,-15-7-115,8 4-38,4 2 1,0-1 59,-15-7-19,0 1-3,-2-2 36,19 10-36,-5-3 53,10 7-53,-1 1 0,-1 2 0,-2 1 132,0 1 33,-12 0-636,8 2 479,-7 0 73,14 0-36,2 0-34,3 0 129,2 0-140,1 0 0,1-1 0,1 1 3,0-2 536,-1 1-676,-2-1 72,-1 2 46,-2 0-43,-1 0 62,-1 1 0,0 1 98,1 2-92,3-1 50,2 0 14,3-1 0,3-1-28,3 0-37,1-1 37,3 0-92,-2 0-90,1 0 17,-3 0 61,2 1 185,1-1-257,0 0 100,0 0-19,-1 1-104,-1 0-2,0 0 105,-2 1-60,-2 1 108,-1 0-89,-2 2 95,-2-1 73,-2 2-205,-11 3 6,4-2 118,-9 4-267,8-3 197,-1 1 67,1 0-113,-1-1 124,2 0 0,0-1 3,-7-1-28,7-3 19,-6 0 68,-1-2 25,6-1-68,-6-1-19,1-1 6,7 0-68,-4 0-80,3 1 142,5 1 30,-3 0-24,8 0-6,0 1 0,2 1-3,0-1 3,0 0 34,1 0 30,0-1-64,-1 1-11,1 0-84,-4 2 5,2 0-16,-3 0 25,4 0-17,1 1-45,0 1 90,0-1-54,1 0 51,0 0 48,1 1 8,1-2 3,1-1 53,1 0-48,2-1-131,0-1 120,0 1-3,0-1-75,-1 1 3,0 1 72,-1-1 3,1 0-5,0 0 2,0 0-2588,1-1 0,-1 1 1</inkml:trace>
  <inkml:trace contextRef="#ctx0" brushRef="#br0" timeOffset="50033">15688 6800 5879,'0'0'0</inkml:trace>
  <inkml:trace contextRef="#ctx0" brushRef="#br0" timeOffset="50634">15688 6798 13659,'-42'-15'-22,"1"0"1,8-1-1,4 8-112,3 29 590,15-7-554,4 0 133,3-1-35,5 1 185,6-1-75,5 2 209,7 0-324,5 0-9,16 8-759,-7-4 793,11 5-20,-13-5-106,0 2 106,-3 1-37,-3 0-208,-4 0 245,-7 0 81,-5-2 62,-4-1 19,-5-1 71,-6-1-99,-5-1 985,-14 7-1046,-15 0-1118,-10-4 289,9-5-166,8-13-945,18-5-49,3-3 1916,2-13 0,5 11 0,2-5 0</inkml:trace>
  <inkml:trace contextRef="#ctx0" brushRef="#br0" timeOffset="50860">16118 6621 15313,'-10'31'219,"0"0"1,1-1-1,2-2-281,5 8 51,2 1-42,0-1 53,2 0-332,0-2 217,1-3-151,-2-2-81,0-4-233,-1-2-94,0-3-2415,-2 1 1194,0-7 105,-1 1 1790,0-11 0,3-1 0,-1-3 0</inkml:trace>
  <inkml:trace contextRef="#ctx0" brushRef="#br0" timeOffset="51160">16054 6682 15800,'48'-13'-123,"-18"8"0,0 4-163,21 15-1556,0 2 1797,-8 9 45,-17 0 9,-7 2 609,-5 4-512,-6 2 320,-5 2-3055,-8 1 2814,-5 0-87,-6 0-250,-5-2 337,-2-2-132,-3-3-53,1-3-9,0-3-150,0-5 400,3-3-613,1-3-782,-4-1 132,9-6-435,-3 0 2389,9-6-3740,3-2 2922,2-7 0,3 5 0,1-4 0</inkml:trace>
  <inkml:trace contextRef="#ctx0" brushRef="#br0" timeOffset="51447">16717 6812 15479,'46'-5'161,"-1"0"1,-7 1 0,-4 0-216,19-6-111,-17 3 14,-2 3 11,-4 0-241,-5 3 374,-5 0-1513,-5 1 566,-8 1-598,-2 2-2779,-12 5 4331,-3 0 0,1-2 0,1-2 0</inkml:trace>
  <inkml:trace contextRef="#ctx0" brushRef="#br0" timeOffset="51622">16816 7025 13232,'0'4'1263,"0"0"-148,0-4-628,35 0-487,-10-4-23,1 2 1,3-1-1960,24-12 890,-15 3-614,10-4-1298,-22 5 429,-6 2 2575,-8-1 0,-6 6 0,-3 0 0</inkml:trace>
  <inkml:trace contextRef="#ctx0" brushRef="#br0" timeOffset="52930">17657 6685 14316,'3'6'1736,"1"4"-1453,6 14 70,0 6-82,1 8-1472,1 7 1307,3 5-106,1 2-75,2 0 58,2-3-516,-5-18 1,1 0 434,7 11 51,-9-18 1,1-1 43,1 0-30,-4-7 33,-4-6 210,-2-5 815,-4-3-832,-1-4 959,-1-5-1283,-1-8 69,-1-9-210,-3-7 104,2 4 0,-2-4-270,-1-7 0,0-1-904,0-1 1,0-2 865,-1-2 0,0-1 21,0-9 0,0 1 106,1 11 1,0 0 133,2 6 0,-1-3 1,1 4 214,0-2 0,1 2 202,0 2 1,0 1 259,-1-23-202,2 10-571,0 10 1116,1 9-251,0 8-232,0 6 2014,1 4-2070,0 3-50,0 2 1198,0 2-263,4 0-541,9 1-375,4 1-44,11 0-9,3 0-3367,9 2 3227,11-2 57,-20-1 1,2 1-81,3-1 0,4 0 98,4-1 1,4 0 0,-1 0-713,-7 0 1,-2 1 0,3-1 630,-1 0 1,3-1-1,0 1 1,-2 0-496,3-1 1,-2 1-1,1-1 459,1 1 0,0 0 0,0 0-21,1 0 1,-1 0-1,1 1 7,-2-1 0,0 1 0,2 0 11,-2 0 0,2 0 1,0-1-1,-3 1-13,1 0 0,-3 0 1,2 0 14,8 0 0,1 0 0,-2 0-33,8 0 1,-5 0 472,-16 0 0,-1 0-439,5 0 0,-4 0-7,-4 1 1,-11-1 1953,-8 1-2033,-7-1 2456,-4 1-3534,-2-1-1789,-15 1-1685,4 0 4638,-20 2 0,21-2 0,-5 1 0</inkml:trace>
  <inkml:trace contextRef="#ctx0" brushRef="#br0" timeOffset="53920">18342 6560 15179,'3'33'376,"0"-1"0,0 0 0,1-1-219,6 14-5719,2 4 5659,1-2-43,2-1 604,-1-3-607,1-5 10,1 3-55,-4-15-3,0-1 1073,-7-16-953,-2-5 160,-1-2 153,2-9 2901,0-2-3155,3-12 796,1-6-1238,1-6 226,1-6-1786,1-4 1767,-1-3 53,-2 11 0,0 0 70,4-18-39,-4 20 0,-1 1-474,4-14 398,-5 18-92,-1 1-874,-4 19 510,-1 5-9078,0 1 9977,3 5 0,-2-2 1,2 2-1</inkml:trace>
  <inkml:trace contextRef="#ctx0" brushRef="#br0" timeOffset="54288">18964 6682 13981,'-31'13'453,"0"-1"1,2 0 0,4 0-339,3 8-15,2 4-697,5 2 678,2 5-17,5 1 6,2 1-8,3-1-54,2-2-2,3-3-6,1-3-62,3-4 77,2-2-24,1-4 116,0-4-151,2-4 67,0-2-191,3-5 61,1-5-582,11-17 457,-6 0-432,6-15-1079,-9-11 1743,-6 10 109,-2-11 106,-7 20 1136,-1 0-763,-1 14-115,0 3-199,-1 11-229,1 2 1238,-1 4-1062,0 3-221,1 8 48,1 4-48,2 5-157,2 1-171,2 1-72,2 0-9,1-3-173,1-1-1684,4 2 311,-4-8-21,1-1 1976,-3-10 0,-5-3 0,0-2 0</inkml:trace>
  <inkml:trace contextRef="#ctx0" brushRef="#br0" timeOffset="54604">19208 6705 10467,'5'0'1515,"-1"0"1358,-4 0-2652,11 41-221,-4-17-1579,1 6 0,0 0 1439,3 4 123,1 0-398,-1 0 317,0-2-38,-2-4 136,-2-4 44,-4-6-44,-1-4 3000,-1-5-2784,-2-5 1638,-2-7-1854,1-5 851,-1-10-851,2-5 151,7-25-98,2 7-721,4 3 0,2 1 668,8-6 78,-8 16 1,2 1-62,5-2-66,-1 5-108,-2 6-109,-2 6-112,-2 4-45,-2 4-542,-2 2-867,-2 3-753,-2 2 2585,-3 6 0,-1-5 0,-2 1 0</inkml:trace>
  <inkml:trace contextRef="#ctx0" brushRef="#br0" timeOffset="56882">9624 8485 12165,'3'0'2014,"0"0"710,-3 0-2455,35 5-34,-11 0-427,3-1 0,2 1 410,9 4-834,6 0 851,6 0-554,-23-4 0,1-1 397,2 0 1,1 0-2,1-1 0,2 1-37,16-1 1,6 0-59,-11-2 1,5-1 0,1 1-1,-3-1-3,-1 0 1,-2 0 0,2 0-611,-1-1 0,4 0 0,-1 0 0,-8-1 601,-2-1 1,-4 1-27,1-1 0,-1 0 52,-2 0 0,4 0-281,3-1 1,7-2 0,1 1 0,-6 0-59,3 0 0,-1 1-285,10-3 1,5 1 0,-13 1-2394,-14 1 972,-17 3 1939,-12 1 110,-9-2 0,4 1 0,-4-1 0</inkml:trace>
  <inkml:trace contextRef="#ctx0" brushRef="#br0" timeOffset="57125">11189 8314 16100,'44'21'207,"-4"-1"-241,-18-7 34,-1 0 9,-4 1 97,-3-1-27,-5 1-3250,-3 0 3540,-3 1-44,-5 2-185,-5 2-103,-6 4-37,-5 2-166,-4 2-186,-1 0-1484,-10 9 506,10-9-698,-4 4-1209,13-13-285,3-4 3522,2-4 0,5-5 0,1-3 0</inkml:trace>
  <inkml:trace contextRef="#ctx0" brushRef="#br0" timeOffset="58580">12289 8095 7486,'8'3'4444,"-1"0"-3974,-7-3 2975,0 0-7509,17 40 4355,-9-16-180,4 6 0,-1 1 348,-2 6-213,-2-8 1,0 1-177,5 15-70,-5-15 0,0-1 62,4 11-124,-1-3 59,1-1-2,0-4-78,-1-3 30,-1-3 45,0-5-93,-2-4 59,-2-5-3,-1-3 3334,-2-5-2958,0-2 672,-2-1-829,3-1 57,-3 0-108,2 0-162,-1-2-143,0-2 179,1-3-45,-1-2 46,0-1-40,1 0 42,1 0 36,-1 2 0,-1 1 26,0 4 5,-1 1-2612,0 2 988,-3 2-448,0-2-1128,-3 3 3133,12-6 0,-18 6 0,6-3 0</inkml:trace>
  <inkml:trace contextRef="#ctx0" brushRef="#br0" timeOffset="59123">12405 8163 12020,'-10'-2'1338,"3"0"-752,7 2 77,0 0-422,-36-6 143,20 4-4501,-29-4 5013,-3 18-798,20-5 1009,-21 12-906,30-9-136,1 2-20,3 0-37,2 2 40,-2 8-48,6-4-45,-1 8 39,6-5 12,1 2 33,1 0 31,1 0-62,1 0 141,2 8-132,1-7 19,4 5-33,7-3 3207,-1-8-3246,8 6-68,-3-9 104,3 0 0,3 0-123,1 0-56,0-2 58,1 1-95,-2-1 118,-3 0 28,-1 1-25,-4-2 95,-4 0 0,-2-1 61,-4-1 18,-1 0-79,-3-2 455,-1 0-357,0-1 51,-1 0 72,-2 0-70,-2 0 31,-1 2-78,-2-2 11,-5 5-12,1-4-66,-5 3-37,-5-1 58,3-3 12,-6 1-70,5-3-75,0-1-211,1-1 163,0-2-826,-3-1 375,5-4-809,-2-3-500,9-5-1426,2-4-152,3-1 3461,2-9 0,2 14 0,0-3 0</inkml:trace>
  <inkml:trace contextRef="#ctx0" brushRef="#br0" timeOffset="59481">12443 8136 16024,'-3'33'343,"1"0"1,0-2-1,1 0-120,5-2 0,1 0-2398,2 17 2222,-2-14 1,0 0 56,3 13-43,-1 0 35,0 0-96,-2-3-77,0-9 0,-1-1 26,0 6-19,3 13 490,-4-35-891,-1-4 387,1-4-392,-2-3-584,1-3 343,-1-1 965,-1-6-2323,0-5-1212,-2-9 1352,-1-4 1935,-3-14 0,3 21 0,-1-6 0</inkml:trace>
  <inkml:trace contextRef="#ctx0" brushRef="#br0" timeOffset="59787">12457 8247 16441,'9'-10'-308,"9"-3"140,0 7-19,10-1 184,-3 4-137,19 4-374,-10 3 506,13 3-656,-7 10 666,-11-1 68,3 8-300,-10 10 356,-8-5-20,0 11 9,-8-8-8,-3 1 220,-2 1-47,-4-1-594,-9 14 564,-2-12-77,-7 9 4,3-16 248,-14 8-330,8-10-33,-11 5 188,11-13-250,-9 3-215,9-6-421,-9 2 152,18-10-479,-1-2-2633,7-5 689,4-4 2907,2-6 0,2 6 0,1-4 0</inkml:trace>
  <inkml:trace contextRef="#ctx0" brushRef="#br0" timeOffset="60230">13312 8106 12591,'4'-3'2294,"0"1"-917,-4 2-1279,-35 33-1832,20-13 1940,-7 5 0,1 1 158,7 4-288,1 5 196,-1 4-76,5 9 0,0 3-230,4-23 1,2 1-293,0 9 1,0 5 0,3-7 28,7 8-83,7 9-183,1-20-269,2-3-8,2-4-686,2-4-779,1-5 2305,10-4 0,-16-7 0,4-3 0</inkml:trace>
  <inkml:trace contextRef="#ctx0" brushRef="#br0" timeOffset="60659">13620 8330 15613,'-51'-2'-325,"9"4"325,32 8 53,-1 5 151,1 2 1,-1 2-37,2 1-45,1 1-123,3-1-3610,2-1 3531,2-1 34,3-3-106,3-2 17,2-1 44,2-4-41,2-1 41,0-4 3087,7-5-3246,-5-4 204,4-6-198,-6-3 243,1-10-70,-5 4 70,0-7 151,-6 10-34,0 3 54,-1 2 70,0 4-53,0 3-18,0 2-72,0 3-193,0 1 557,7 9-322,4 8-106,3 4-34,2 4-59,-4-7 11,7 8-215,0-1-129,1-1-935,0-2-138,-9-11-1335,2 1 994,-7-7 958,0-2 0,-3-2 0,-1-1 0</inkml:trace>
  <inkml:trace contextRef="#ctx0" brushRef="#br0" timeOffset="60948">14292 8146 12798,'4'0'1818,"0"0"-880,-4 0 308,-32 56-4268,14-26 3323,-4 7 0,-1 2 150,-1-2 13,1-1-464,-1 0-504,6-5 0,-1 0-280,-3 7 84,5-10 0,2 0-1574,3-4-876,1-2-36,4-6 3186,0-6 0,5-5 0,-1-4 0</inkml:trace>
  <inkml:trace contextRef="#ctx0" brushRef="#br0" timeOffset="61142">13978 8193 14826,'17'31'246,"1"1"1,-4-6-1,2-3-246,18 7 0,-6-10-98,1 0-454,11 5-128,-11-7-76,6 6-2655,-10-3 1496,-9-7 1915,2 4 0,-14-13 0,0 0 0</inkml:trace>
  <inkml:trace contextRef="#ctx0" brushRef="#br0" timeOffset="61387">14601 8003 14759,'36'22'268,"0"0"0,-3 0 0,-4-1-120,-4 11-103,-2 5-45,-2 4-1778,-4 3 1990,-10-10 1,-3 2 14,-3 3 0,-3 0-167,0 1 0,-2-1-3,-4-1 1,-3-2 45,-10 13-103,-2-3-2,-1-4-276,-1-4-298,3-6-121,0-6 90,3-4-6449,-3-5 7169,7-10 0,2-1 1,7-7-1</inkml:trace>
  <inkml:trace contextRef="#ctx0" brushRef="#br0" timeOffset="61615">14983 8332 18401,'28'1'167,"1"0"0,7 0 1,-2-1-619,3-1-977,12 0-675,-12-1 101,-15 2-1219,-2 0 94,-16 1 3162,-8 4 1,3-3 0,-4 3 0</inkml:trace>
  <inkml:trace contextRef="#ctx0" brushRef="#br0" timeOffset="61757">15040 8629 8216,'0'6'3145,"1"-1"1067,-1-5-3952,41 5-260,-18-6-354,12 1 0,1-2-542,-5-6-1260,9-4-7205,-15 1 9361,-13 1 0,-1 3 0,-11 2 0</inkml:trace>
  <inkml:trace contextRef="#ctx0" brushRef="#br0" timeOffset="62730">16268 8278 7800,'3'-3'3662,"-1"0"301,-2 3-3669,-34-21-98,17 16-151,-27-15 42,25 25 27,-11 11-7,8 1-370,-8 9 482,3 10-219,6 5 53,2 2-53,10-4-17,8-13-19,6-4 11,3-1-68,5-3 88,3-3-105,1-4 108,2-5-130,1-3-142,1-9-160,2-4-138,-1-9-1438,7-16 1341,-9 6-48,1-12-509,-10 3 1517,-6 11 93,-2-5 277,-2 17 109,-1 5-129,0 4-53,0 4 3,-1 2-70,0 6 592,0 2-660,-1 10-92,2 13-521,4-5 256,0 10-96,10 0-79,-1-10 43,5 6-653,4-7 255,-6-9-459,4 1-3655,-3-10 2442,-6-4 2106,3-5 0,-10 1 0,-1-2 0</inkml:trace>
  <inkml:trace contextRef="#ctx0" brushRef="#br0" timeOffset="63159">17060 7968 12580,'-3'-5'2607,"0"2"-1095,3 3-1196,-35-8-215,17 7-14,-29-2 115,25 12-12,-2 5-67,-1 4 250,-9 16-1930,9-6 1641,-4 11-22,13-2 49,8-9-249,2 7-122,12-11 505,3-1-531,8 0 110,3-1-396,4 0 306,1-1-304,2 0 315,1 1 17,-1 0 122,-1 1 108,-3 0-29,-3 1 74,-5-2-112,-6 0 543,-6 8-160,-7-7-62,-7 7-95,-4-11 96,-4 1-29,-3-2-98,-1-1-206,-12 1-150,8-6-164,-7 0-210,13-8-2204,-4-4-1230,8-5 2229,-1-3 1815,11-10 0,3 11 0,3-6 0</inkml:trace>
  <inkml:trace contextRef="#ctx0" brushRef="#br0" timeOffset="63383">17326 8057 14092,'6'5'1677,"-2"-1"-881,-4-4-248,0 0-130,1 47-278,0-18-110,1 5 1,-1 2-1269,4 5 1283,0 2-552,-1-11 1,-1 0 394,1 16-81,-1-18 0,-1 0-829,0 21-129,-1-16-221,0 5-1451,-1-19-302,0-6 3125,0-6 0,0-4 0,-1-4 0</inkml:trace>
  <inkml:trace contextRef="#ctx0" brushRef="#br0" timeOffset="63651">17327 8091 17183,'31'-7'-80,"-1"0"0,-1 1 0,-1 1-77,10 3 151,1 2-30,0 5-1588,-1 4 1621,-4 7 472,-4 5-467,-5 5 68,-6 4 190,-11 3 1,-4 3 148,-4 9-669,-2-7 0,-4-2 338,-12 3 70,-5-1-78,-4-1 26,-1-3-95,8-12 0,-2-2-474,0-1 1,0-2-130,-20 15-117,5-13-564,15-12-65,3-5 1348,-1-8 0,11 5 0,-1-6 0</inkml:trace>
  <inkml:trace contextRef="#ctx0" brushRef="#br0" timeOffset="63918">18138 8006 13913,'2'-3'2486,"-1"0"-985,-1 3-1249,-34 17-1483,17-4 1334,-26 17 191,25-4-215,2 5 111,1 5-106,2 5-84,3 3 140,2 3-140,2 1-62,4 0-100,1-3-1663,5-2 1634,2-4-198,14 9 569,-1-14-670,9 5-268,-3-18-323,2-5-3248,19-6 757,-14-4 3572,15-12 0,-33 4 0,0-6 0</inkml:trace>
  <inkml:trace contextRef="#ctx0" brushRef="#br0" timeOffset="64149">18774 8132 16680,'-27'21'373,"-1"0"1,2-1-1,3-1-1078,-1 8 775,-1 2 76,1 3-51,0 2-89,0 0-6,0-1-9,1-2-562,-9 6 56,9-11-381,-6 5-969,11-15-1930,0-2-136,2-4 3931,-1-5 0,9-2 0,0-3 0</inkml:trace>
  <inkml:trace contextRef="#ctx0" brushRef="#br0" timeOffset="64326">18269 8142 15509,'7'0'1492,"-2"0"-234,-5 0-343,0 0-50,34 38-719,-12-15-1045,3 4 0,2 1 899,8 2-454,1 0 308,1-2-299,0-3-1456,-2-2 1053,-3-2-692,-3-2-176,-3-3-6685,2 0 8401,-11-8 0,-2-1 0,-10-7 0</inkml:trace>
  <inkml:trace contextRef="#ctx0" brushRef="#br0" timeOffset="64558">18897 7996 15466,'37'16'265,"-1"0"0,7 5 0,-2 2-153,-12-2 0,-3 1-60,2 0 0,-2 2 138,-2 2 0,-4 1 76,0 14-78,-8 3-423,-12-10 1,-5 0 302,-2-8 1,-3 1-69,-4 8 0,-5 1-158,-12 1 0,-4-2-115,9-8 0,-2 0-720,-10 7 0,0-2-459,11-11 1,1-3-1171,3-1 1,0-2 2709,-3-1 1,2-1 0,2 0-1,-1-4 1</inkml:trace>
  <inkml:trace contextRef="#ctx0" brushRef="#br0" timeOffset="67997">6923 8309 8528,'2'-5'4788,"0"1"-2298,-2 4-2420,4-4 3,-1 3 193,6-1-196,1 6 36,3 4 37,6 3-135,2 5-8,5 5-568,-6-1 0,1 3 531,13 14 37,-11-11 0,-1 2 0,11 13-36,0 1 19,1-2 17,-2-2 1,-10-15 1,0 0-204,10 10 132,7 5 9,-10-11 38,-11-10 23,2 1 53,-13-12 26,-2-3 36,-2-2 53,-2 0 1412,1-3-1309,-1-3 84,2-6-322,1-6-33,1-7-8,1-6-789,0-5 525,0-6-1511,0-4 1562,-1-5 186,-4 22 0,1-1-111,-1-1 1,0-2-40,-1-17 0,-1-2 97,0 12 0,-1 0 83,-1-13 1,0 0-69,1 17 1,-1 2-46,0 2 0,1 0 103,0-5 0,0 1 23,0-20-8,1 8 45,1 20 8,0 18 9,0 4 533,0 2-663,0 2 3085,-1 0-3017,2-2 5,1-4-103,2-3 47,2-4 32,-1 1 19,1-1 36,0 1 59,1 1-16,-1 1 92,-2 4 22,-1 2 406,-1 2-56,28 0-456,8 4-84,-10-1 0,0 2-562,1 2 1,-2 0 525,21 9 33,3 2 0,-22-6 0,0 0-649,2 1 0,0 0 649,3 1 0,1-1 0,2 1 0,0-1 25,3 0 1,1 0-24,1 0 1,1-2 23,3 1 1,0-1-1049,2-1 0,1-1 1024,-1-1 1,4 0 17,-3-3 1,4 0 0,-2 0-21,-12-1 0,-1 0 0,2 0 0,10-1 0,2 0 0,-1-1 0,-2-1 0,-1 0 0,-3 0 0,7 0 0,-2-1-2,-9 1 0,1-1 0,-2 1 2,5 1 0,-4 0-2,13-1 458,1 1-336,-35 1 1494,-11 0-1614,-3 1-240,-8-1-2090,-6 2 1360,-2 1-4580,-4 0 5550,-2-2 0,9 0 0,-2-1 0</inkml:trace>
  <inkml:trace contextRef="#ctx0" brushRef="#br0" timeOffset="76579">4824 3273 11978,'-6'38'506,"0"-3"-226,4-13 73,-2-1-55,0 1 38,-1 7-210,0-8-65,0 3-55,2-11-37,1 0 23,1-6-43,-1-1 104,2-5 871,0 0-655,1-4-101,1-2-131,2-15-43,-1 1 6,1-12-179,0 3-98,1-1 11,2-1-411,0 2 193,2 2-250,4-2 508,-3 10 18,2 1 136,-4 11 27,-1 3 45,0 2 395,0 5-5,2 14-293,-4 4-77,3 12-3300,-5-4 3280,-1 2 3,0-1-155,-1-1 155,0-4 34,0-4 27,0-4-64,-1-6 160,1-3 3492,-1-5-3286,1-1 252,-1-3-358,2 1-260,-1-3-36,0-3-180,1-5 138,-1-5 78,3-16-65,1 4-406,3-11 309,0 10 56,2-1 8,2 3-3,1 0 28,1 5 39,6-1 68,-6 9-34,4 2 0,-7 8 398,-2 5-316,1 3 150,-2 5 20,0 5-28,-2 3-65,-2 2-33,-1-1 0,-1 1 222,-2 3-278,0-6-17,-1 1-8,-1-8-40,-1-2-5,0-2-42,1-1-75,0-1 2,0 0-90,0-1-898,1 2-1541,-1 0 2644,1 2 0,1-4 0,0 0 0</inkml:trace>
  <inkml:trace contextRef="#ctx0" brushRef="#br0" timeOffset="76776">5392 3304 10141,'-4'6'-951,"2"-3"0,-1 0 0</inkml:trace>
  <inkml:trace contextRef="#ctx0" brushRef="#br0" timeOffset="76942">5368 3501 6229,'0'0'0</inkml:trace>
  <inkml:trace contextRef="#ctx0" brushRef="#br0" timeOffset="78913">6194 3141 6655,'10'0'1607,"-2"0"-840,-8 0 3447,0 0-3706,3 0-142,-2 0 2591,3 0-2806,-10 1-151,3-1-44,-5 0-3348,2 0 3392,0 0-188,-3 0 188,0 0 22,-8 0-92,4 2 62,-6 1 8,4 2 3305,-7 5-3386,4 0 81,-5 5 20,7-1 13,1 2-27,0 2-1,3 1 163,-1 14-106,5-7-9,0 10-50,6-12 89,1-2-5,0-2-81,3-3-6,1-1 0,4-2-67,13 1 137,9-10-317,1-2-405,8-20-154,-19 1 602,4-9 19,-10 6-210,0-8 395,-5 8 303,-2-12-152,-6 14-67,-6-10 305,-5 9-344,-1 2-2990,-6 3 2909,8 9-54,-3 1-25,4 2 17,1 1-299,-3 4 41,3-1-657,-1 3-149,4 2-1044,2-3 2206,1 2 0,2-4 0,0-2 0</inkml:trace>
  <inkml:trace contextRef="#ctx0" brushRef="#br0" timeOffset="79292">6371 3171 16817,'2'8'-325,"-1"1"297,-4 9 28,1-3-25,0 7-45,2-3 64,2-5-2,2 2-118,6-3 30,-1-4 35,4 2-160,3-4 41,-2-1-24,6 0 8,-4-2 134,0 0-36,2 2-47,-1 0 145,-1 1 0,-2 1-6,-2 2-2,-4 1 16,-3 1 213,-3 2 31,-2 2-128,-4 0 18,-2 2 158,-8 5-210,2-6-90,-4 3-79,5-9-223,-1-1-339,0-2-345,1-3-891,0-1-1245,-1-3 3122,2-1 0,4 0 0,2 0 0</inkml:trace>
  <inkml:trace contextRef="#ctx0" brushRef="#br0" timeOffset="79489">6373 3211 13078,'5'-2'3263,"-2"0"-1354,-3 2-1917,38-21-812,-21 13 613,31-17-20,-32 18-1839,6-1 330,-10 4-1266,1-1 750,-11 5 2252,-1 2 0,-1 0 0</inkml:trace>
  <inkml:trace contextRef="#ctx0" brushRef="#br0" timeOffset="79702">6261 3591 15181,'5'-3'-7650,"1"-2"7650,-5-2 0,1 1 0,-2 1 0</inkml:trace>
  <inkml:trace contextRef="#ctx0" brushRef="#br0" timeOffset="80021">7075 3186 15498,'-5'11'761,"0"2"-91,-7 8-404,0-2-14,-5 10-76,1-7-98,-2 1-52,0-2-446,-14 17-3,11-16-95,-8 12-297,16-20-823,2-1-1331,1-2-29,3-3 2998,0-3 0,4-3 0,1-2 0</inkml:trace>
  <inkml:trace contextRef="#ctx0" brushRef="#br0" timeOffset="80254">6828 3230 10460,'6'0'4010,"-1"-1"-1025,-5 1-2923,36 30-2424,-10-9 2362,-2-1 0,0-1 0,4 3 557,-10-8-853,5 4-110,-8-5-244,3 2 217,-8-7-1331,-3-1-1549,0-2 152,-2-1 3479,1-2 1,-3-1-1,0-1 1</inkml:trace>
  <inkml:trace contextRef="#ctx0" brushRef="#br0" timeOffset="80673">7390 3115 15865,'3'-2'375,"-1"4"39,1 6 96,0 6-281,2 5-117,0 4-112,-2 3-53,3 15-1051,-3-11 1050,2 10-209,-2-15 89,0-3-399,-1-3-150,0-3-565,-1-4-675,1-2-988,-1-3-196,0-2 3277,0-3 1,-1-1 0,0-1-1</inkml:trace>
  <inkml:trace contextRef="#ctx0" brushRef="#br0" timeOffset="81026">7507 3178 12266,'4'-2'1600,"-1"1"-713,-3 1-750,55-31-2907,-28 18 2712,14-6 1,0 0-33,-11 12 856,7 1-722,-13 10 82,-9 3-28,-1 7 437,-12 12-445,-7-2 89,-5 11-27,-6-5-294,-2 1 31,-2 1 105,0 0-154,2-3 1126,-4 8-966,8-12 5,-1 4 82,9-14 22,2-3 368,2-2-301,2-3 105,1 0-130,3-2 471,2 0-527,3-2 188,10 0-204,-3-2-79,8 0-124,-6-1-282,2 0-44,-1 0-110,-1-1-4145,6-4 1194,-9 1 3511,4-6 0,-14 7 0,0-2 0</inkml:trace>
  <inkml:trace contextRef="#ctx0" brushRef="#br0" timeOffset="81226">8046 3215 17290,'32'0'12,"0"0"0,-3-1 0,-2 1-689,9-3 128,-11 1-224,5 0-630,-16 2-459,-5 0-854,-4 2 515,-4 1 2201,-7 4 0,4-4 0,-4 1 0</inkml:trace>
  <inkml:trace contextRef="#ctx0" brushRef="#br0" timeOffset="81393">8094 3438 12907,'-2'5'2479,"0"-1"-1258,2-4-1725,36-3-115,-17-1-671,30-4-240,-25-1-1306,-2-2 682,-3 2 2154,0-3 0,-10 6 0,-2 0 0</inkml:trace>
  <inkml:trace contextRef="#ctx0" brushRef="#br0" timeOffset="81805">9018 3033 16663,'-2'-5'1492,"-2"2"-2030,-10 7 527,0 3 11,-4 9 79,2 5 97,-2 5-797,-2 5 778,0 4-45,0 2-56,7-11 0,0 0-500,-4 14 447,-2 10-40,12-4-66,5-12-26,5 7 0,11-9 51,1-11 44,7 3 0,-3-13 29,1-4-136,9-3 46,-7-6-45,6-5-42,-12-7 574,-2-2-434,-4-3-263,-4 0 341,-4-7 202,-6 8 549,-4-3-680,-12 9 33,2 5-83,-8 0 30,-8 7-219,8 4-16,-10 2-73,11 4-141,0 1-332,2 0-642,3 0-708,3-1-1392,4-2-27,4-2 3463,4-3 0,3-1 0,2-2 0</inkml:trace>
  <inkml:trace contextRef="#ctx0" brushRef="#br0" timeOffset="82801">9930 3072 4690,'2'-5'4315,"-1"2"-665,-1 3-3544,-38 0-36,20 6 1055,-31 3-896,32 7 79,0 1 179,3-1-288,1 0-14,4-2 331,1-1-524,3-2 1658,3 7-1823,2-4 94,5 6-97,3-5-99,12 6 99,-2-4 106,8 4 62,-4-7-37,1-1-8,0-1 47,-3 0-28,1 2 43,-9-5 78,-2 1 319,-8-1 70,-11 4-390,0 1-86,-8 2 0,0-3-5,0 0-239,-9 3-95,6-5-109,-5 2-515,10-6-3993,-3-1 1859,8-3 3097,-1-4 0,8 1 0,2-2 0</inkml:trace>
  <inkml:trace contextRef="#ctx0" brushRef="#br0" timeOffset="83052">10152 3067 13894,'5'0'2097,"-1"0"-468,-4 0-1430,0 39-2179,3-3 2075,-3-6 1,1 0 52,2 14 540,-1-13-772,-1 0 51,0-2 259,1 0-652,-1-3-889,2 7 127,-1-10-534,0 2-4027,0-11 6047,0-7 1,-1-1 0,0-6-1</inkml:trace>
  <inkml:trace contextRef="#ctx0" brushRef="#br0" timeOffset="83329">10127 3165 11843,'0'-5'3753,"0"1"-2518,0 4-1409,43-12-851,-19 7 976,5-2 0,1 1-21,-1 4-98,1 2 33,9 9 316,-12-1-128,2 10 166,-15-1-166,-7 2 168,-3 2-19,-5 3 142,-5 1-201,-5 1-14,-4 1-253,-4 0 124,-1 1-67,-11 9-65,8-9-203,-7 4-883,6-9 157,8-9-408,-2 0-690,9-10 2159,0-5 0,5 0 0,0-1 0</inkml:trace>
  <inkml:trace contextRef="#ctx0" brushRef="#br0" timeOffset="83914">10624 3265 12630,'3'3'4948,"-1"-1"-3363,-2-2-1896,2 1 26,-1-1-6288,2 1 3099,-3 1 3474,0 0 0,0 0 0,0 0 0</inkml:trace>
  <inkml:trace contextRef="#ctx0" brushRef="#br0" timeOffset="84045">10613 3516 12890,'0'5'2658,"-1"-2"-5883,1-3 0,0 0 1</inkml:trace>
  <inkml:trace contextRef="#ctx0" brushRef="#br0" timeOffset="85626">11243 3098 8136,'-6'3'6877,"2"0"-4116,4-3-2761,4-5-5,1 2-32,6-6-66,1 2 24,2-2 18,3 0-183,11-2 93,-5 5-62,8-2-103,-11 6-54,-3 1 132,-2 2-3,-4 2 65,-2 3 41,-4 7 208,-2-1 62,-5 4-133,-3-2 71,-4-1 31,-3 1 30,-1-1 124,-7 3-135,5-4-28,-5 1 110,5-3-57,5-4-33,-1 0 8,7-3 11,1-2-579,2-1 339,7-1 97,0 0 9,7 0-95,1-1-73,3 1 62,2 1-169,3 0 9,1 3-330,11 7 304,-9 2 292,6 7 34,-14-3-26,-3 2 160,-4 0-123,-4 0 196,-2-1 50,-3-1 109,-3-1 377,-2 0-161,-10 6-328,0-5 6,-8 4-42,4-8-17,-1-2-89,-2-1 27,-2-2-86,0-1 171,-11-2-205,8-2 67,-6-1-120,11-2-120,3-2-87,1-3-54,2-1-455,-3-9 489,7 2-322,-1-5-829,5-2 468,3 4-596,1-5-1216,3 6 2722,5-6 0,-4 12 0,5-3 0</inkml:trace>
  <inkml:trace contextRef="#ctx0" brushRef="#br0" timeOffset="85964">11958 3037 5910,'5'-1'4634,"0"1"-2183,-5 0-1998,-23 26 1,11-9 61,-20 22-75,15-15-26,-1 2-246,-1-1-165,-1 1-3,1-1-179,0-2-154,2-1-177,1-4 580,4-1-1582,0-2-712,3-3-761,1-3 2985,2-2 0,3-3 0,1-2 0</inkml:trace>
  <inkml:trace contextRef="#ctx0" brushRef="#br0" timeOffset="86203">11689 3075 17298,'22'30'-8,"0"-1"1,-1-1 0,-3-4-2,-1 0-159,1-1-193,0 0-151,0 0-107,-2-3-263,-1-1-330,-1-2-326,-3-2-1565,0-1 1298,-3-4 1805,0-2 0,-4-4 0,-1-2 0</inkml:trace>
  <inkml:trace contextRef="#ctx0" brushRef="#br0" timeOffset="86575">12144 3195 14383,'-18'25'90,"1"0"0,-10 17-90,27-34 0,1 0 192,2-1-295,3 0 170,-1-2 12,2-1-9,-4-2 20,0-1 103,-1-1-3285,0 0 1227,-6 1-257,2-1 2122,-5 0 0,3-2 0</inkml:trace>
  <inkml:trace contextRef="#ctx0" brushRef="#br0" timeOffset="87254">11656 3308 13161,'-31'-21'878,"0"1"0,2 1 1,4 1-202,4-2 62,3 2-125,2 2 593,1 1-1129,6 7 109,3 0-299,5 5-102,0 2-234,4-3 460,4 1-323,16-5-140,-1 3 241,14-1-485,9 8 658,-9 5-153,13 8-93,-17 4-131,-3 4 44,-7 3 353,-7 0 712,-24 20-446,-6-17 65,-20 14-711,-13-19 710,9-8-47,-12 0 261,5-12-295,15-4-33,-5-4-3,17-4-196,4-4 0,2-2-95,2-5 86,3-4-565,3-18 446,2 9 182,5-11-289,4 16 901,6 5-954,6 4 89,6 5 93,7 6-567,-2 5 0,3 3 553,22 3-632,-17 0 0,3 1 413,5 5 0,-2 1-537,-9-3 0,0 1 544,9 3 1,-2-1-269,7 5-248,-11-1 848,-12-1 1073,-13-2 50,-19 5-751,-10-3-72,-17 3 664,-5-5-583,-7-2-14,-5-2-157,-2-3-3,0-2 523,1-2-576,4-4-92,6-3-112,6-4 50,7-3-301,7-5-71,6-3-194,7-6-341,10-20 329,7 11 127,9-11-14,23 16 379,-5 14 897,16 3-808,-9 13-3,3 6 33,2 5-66,-1 7 66,-1 3-32,-17-3 1,-1 1 23,8 9-16,0 8 187,-25-12-149,-21 9-47,-6-7-315,-7-3 0,-4-2-16,-13 3-466,11-8 0,1-1-2300,-16 4-543,4-3 3529,-5 0 1,26-8 0,-2 0-1</inkml:trace>
  <inkml:trace contextRef="#ctx0" brushRef="#br0" timeOffset="87616">11159 3844 17253,'-6'19'138,"3"1"-130,7-3-8,4 3-6,1 2-64,7 9 68,-3-8-122,5 4-186,-2-11 144,-4-7-63,7-2 184,-10-11-78,4-5-115,-6-6 238,0-4-9,-3-3 96,-2 0-42,-2 0 17,-4 2 176,-2 3-26,-4 3-72,-3 2-112,-2 3-98,-9 0-123,5 5-336,-6 0-1845,3 3-1256,8 2-640,-3 2 4270,10 1 0,3-2 0,2 1 0</inkml:trace>
  <inkml:trace contextRef="#ctx0" brushRef="#br0" timeOffset="87730">11462 4013 11339,'2'7'241,"0"-1"-1204,-2-6 321,0 0 1,0 0 0</inkml:trace>
  <inkml:trace contextRef="#ctx0" brushRef="#br0" timeOffset="87999">11682 3705 14809,'-7'54'45,"5"-6"-261,8-26-89,5 0-17,1-2-1237,2-1 1458,0-2 473,0-3-527,1 4 350,-5-6-49,0 3 151,-8-5-45,-1 0 463,-8 6-826,-1-3-113,-9 5 5,1-6-34,-2-1-178,-1-2-176,-2-4-791,1-2-1323,1-4 2721,0-7 0,10 5 0,0-5 0</inkml:trace>
  <inkml:trace contextRef="#ctx0" brushRef="#br0" timeOffset="88147">11608 3715 7231,'30'-1'-175,"0"0"0,-1 0 1,-2-2 797,8-3-3955,2-2 84,-3 0 3248,4-2 0,-20 6 0,-1-2 0</inkml:trace>
  <inkml:trace contextRef="#ctx0" brushRef="#br0" timeOffset="88330">12235 3578 12608,'5'2'1731,"-2"0"-623,-3-2-231,-9 25-40,-7 3-1891,-5 15 1289,-5-4-128,6-9-214,-9 11-181,8-11-664,-4 6-1680,4-7-869,6-10-321,-1 3 3822,4-13 0,7-4 0,-1-3 0</inkml:trace>
  <inkml:trace contextRef="#ctx0" brushRef="#br0" timeOffset="88480">11937 3723 16143,'31'26'-1151,"0"1"0,-2-2 1,-3-5-2183,-3-8 289,-1-3 3044,0-3 0,-12-3 0,0-3 0</inkml:trace>
  <inkml:trace contextRef="#ctx0" brushRef="#br0" timeOffset="88847">12277 3561 5293,'5'-7'2769,"-1"1"26,-4 6-2107,0 0 525,41 8-1397,-25-2 52,34 16 17,-41-6-16,-1 7 797,-6-4-672,-1-1 3395,-2 1-3478,-1-2-264,-2 4 23,1-9-62,-1 2 16,4-8 10,-1-3 142,2 0 36,2-1-100,5 0 106,2 0-79,5 2-92,-1 0-126,9 7 479,-5 0 378,12 23 1658,-43 5 0,-8 2-1734,12 7-370,-18-7 1,-5-7 67,9-21-148,2-3-471,4-4-246,3-2-804,4-4-2521,3-5 402,2-1 3788,4-12 0,0 11 0,1-5 0</inkml:trace>
  <inkml:trace contextRef="#ctx0" brushRef="#br0" timeOffset="89072">12675 3650 18183,'29'2'-261,"-1"0"1,22 1-353,-28-5-364,-2 0-297,-3-2-922,-3 1-2147,-4 1 4343,-5 1 0,-3 1 0,-2 0 0</inkml:trace>
  <inkml:trace contextRef="#ctx0" brushRef="#br0" timeOffset="89208">12719 3848 15103,'-1'4'1999,"0"-1"-2072,1-3-576,40 0-317,-20-5-1132,33-1-1886,-33-6 3984,-2 0 0,-9 5 0,-3 2 0</inkml:trace>
  <inkml:trace contextRef="#ctx0" brushRef="#br0" timeOffset="89414">13027 3393 16959,'-1'33'211,"0"0"1,1 19-369,9-15-700,-1-12 356,-1-2 201,-1-2-626,-3-3-768,-1-1-5561,-2 3 7255,-2-8 0,1-1 0,-1-9 0</inkml:trace>
  <inkml:trace contextRef="#ctx0" brushRef="#br0" timeOffset="89575">13299 3751 15666,'-2'5'2391,"0"-1"-10293,2-4 7902,3 0 0,-2 0 0,2 0 0</inkml:trace>
  <inkml:trace contextRef="#ctx0" brushRef="#br0" timeOffset="89873">13498 3370 17796,'-20'28'142,"0"0"0,1 2 0,7-3-151,14 2 7,3 0 2,5-4-3,1-10 6,2 1-6,1-2-64,1-1 130,0 1-113,0 0 53,1 1-73,-1 1-25,0 1 8,0 1-63,-3 1 2,-2 0 148,-2 1 131,-4 5-11,-3-7-120,-5 3-420,-12-5-714,-10-5-512,-2-2-7247,-11-8 8893,14-11 0,5 4 0,11-4 0</inkml:trace>
  <inkml:trace contextRef="#ctx0" brushRef="#br0" timeOffset="90032">13441 3392 12007,'43'-4'233,"0"0"0,-7 1 1,-3-1-385,-5-1 1,0-2-2302,23-6 152,-16 4-2480,2-1 5018,-22 5 0,-8 3 0,-4 1 1</inkml:trace>
  <inkml:trace contextRef="#ctx0" brushRef="#br0" timeOffset="93575">3080 4382 6630,'8'-7'1988,"-1"3"-1851,-7 4 2458,0 0-1805,-6-9-437,5 6-26,-4-5-21,5 8 2088,1 0-2251,1-1-45,-1 0 132,4 0-71,-2 0-52,2 0-21,0 0 4,3 0 8,2 0-90,1 0 132,11-2-78,-3 0-14,22-2-48,-12 1-3,11 0-3,-10 0-378,1 2 378,1-1 1,-1 2-46,0-1 51,-2 2 42,0 0-42,-1 0 98,-1 1-98,-1 0 9,0 2 49,0 0-55,0 1 3,0 0 27,0-2-33,-1 1 3,1-2 62,-1 0-377,1-1 315,-1 0 30,0 0-24,-1-1-7,-1-1-2,-2 0 28,-2 0 336,-2 0-364,-1-1 0,-2 2 0,-1-1 330,-1 1-364,7-1 62,-5 2-28,5-1-8,-6 1 5,0 0 0,0-1-30,-1 1-4,-2-1 4,0 0 27,-3 0 3,-1 1-33,-3-1 33,0 1-1641,-2 0 1037,-5 1-633,0 0-1544,-5 3-428,1-2 3212,18-5 0,-10 3 0,16-5 0</inkml:trace>
  <inkml:trace contextRef="#ctx0" brushRef="#br0" timeOffset="96808">4783 4192 15013,'5'0'420,"0"1"210,-5-1 401,1 0-1191,-3-4-218,-1-1 333,-4-4-16,0 0-71,0 1-257,-4-4 389,3 4-123,-2-2-73,4 4 45,0 2-17,0 0-73,-1 1 132,-1 0-23,0 0 96,-1 1-62,0 1 56,-2 0 36,4 1 6,-2 0 90,5 0-82,0 0-8,0 2-31,0 1-14,0 1 45,0 2-2,-1 1-7,1 2 9,0-1 73,0 2 8,1-1 62,0 5-62,2-3-81,0 3 0,2-4 28,2 0 17,2 0-28,6 6-79,-2-4 62,6 4-11,-3-4 11,3 0-34,0 1-19,2 1-25,6 7-17,-6-5 92,4 5-39,-6-1-39,-6-5 81,0 4-45,-6-8-25,-1 2 59,-1-5-104,-1 2-11,-6-2-45,-1-1 171,-5 1 73,0-3 168,-9 0 36,3-2-78,-6-1-199,-3-8 142,7 1-27,-5-6 8,11 1 93,2 0-93,3 0 3,3 0-126,3 0-154,2 0 154,2-2 70,3 0-73,9-9-58,1 4-37,8-6 61,-2 5 37,3 1-78,2-1 14,1 1-631,0 1 633,1 0-81,-2 2 90,-2 3-293,-1 1 192,-3 3 109,-3 2-53,-2 1-90,-2 1 46,0 1 671,-4 1-534,0 0 194,-4 1-189,-1 0 37,0 0 24,-1 0-8,0 0 65,0 1 288,4 11-210,0 2-25,2 6 58,0-1-111,-1-5-112,1 1 50,3 4-56,-1-6-6,2 2 6,-2-7-3,-1-2-128,8-1 61,-4-2-118,6-1 98,-6-2 82,1-2-54,-2-2 60,1-9 2,-5 2 53,0-7 17,-7 4 47,0-1-47,-4 0-70,-1 1-30,-3 1 192,-6-3-162,3 5 0,-4-1 39,3 6-39,0 0-33,-1 3-102,0 1-142,-1 1-17,1 0-1244,-5 5-128,5 0-635,-4 4 274,7 0 2027,2 0 0,4-4 0,0 0 0</inkml:trace>
  <inkml:trace contextRef="#ctx0" brushRef="#br0" timeOffset="97098">5313 4253 11507,'8'9'2345,"-2"-1"-1906,-6-8 790,0 0-1229,41-1 0,-22-1 87,11 1 0,1-1-28,-2-2-59,0 1 0,-3-1-65,-14 3-52,0-1-96,-7 1-134,-1 1-118,-1-1-182,-1 1-5942,-1 0 6589,0-3 0,-1 3 0,0-2 0</inkml:trace>
  <inkml:trace contextRef="#ctx0" brushRef="#br0" timeOffset="97714">5428 4121 6445,'-3'0'2710,"0"0"1317,3 0-3747,-2 0 42,1 0 1778,-2 0-2072,3 3-28,0 1 151,0 5-50,-1 3-56,0 13 17,1-4-9,-1 9 45,1 3-65,0-6-33,1 9 3,-1-12 36,1-1-39,0 0 0,0-2 0,0-2 45,0 3-53,-1-7-3,0 0-68,0-8-80,0-4-43,0-1-2066,0-2 842,1-3-1715,-1-2 3141,1-8 0,-1 7 0,1-3 0</inkml:trace>
  <inkml:trace contextRef="#ctx0" brushRef="#br0" timeOffset="98014">5669 4105 9864,'8'-2'2861,"-2"0"-2154,-6 2 1387,0 0-1817,9 30 76,-4-12-26,6 25-212,-6-20-20,-1-1 90,0-2-185,0 6-123,0-8-230,-1 3-140,0-10-1464,-2 2-101,0-4 2058,0 1 0,0-6 0,-1-1 0</inkml:trace>
  <inkml:trace contextRef="#ctx0" brushRef="#br0" timeOffset="98393">5805 4145 14789,'28'-14'18,"1"0"0,3-1 0,-3 3-52,-4 5-22,6 0 56,-13 6 81,-4 2 17,-3 3 98,-3 3 0,-4 4 53,-2 4-86,-1 3-163,-5 2-202,-8 14 51,-1-7-458,-6 10 607,4-11-94,1-2 96,1-2 115,3-2 81,2-4 87,0 0-34,5-6 121,0 0-113,6-6-13,0-1 572,5-1-631,1 1-57,3-1-83,3-1 87,1 0-90,1 0-42,2-1-17,-1 0-143,12 0-103,-13 0-2215,9 1 518,-20 0 704,-1 0 1,-5 0 0</inkml:trace>
  <inkml:trace contextRef="#ctx0" brushRef="#br0" timeOffset="101680">6848 4232 9505,'4'-1'-322,"-2"1"2656,-2 0 1027,2-1-3453,-2 0 83,1-2-32,-1-3 41,-2 0 28,0-2-28,-2 0 146,-1-2-31,-1 0-62,0 0 224,0 1-207,0 0 39,0 1-14,0 2 23,1 0 19,-2 1-78,1 2-59,1 0-238,-1 2 87,2 1-62,-4 0 34,2 1 64,-5 2 115,2 2 196,-7 11-134,3-1 8,-5 6 92,8-3-100,0-1-62,3 0 0,2-2 0,2-2 0,1-1 70,2-2-70,2 0-26,0-2-100,5 0 12,-1-3 114,3 0 0,-2-4-54,2 0-72,1-3-86,2-2-138,2-3-87,0-3-22,2-4-455,-1-2 200,0-1-148,-3 0 481,-1 1 62,-1 2 310,-3 3 9,-1 3 454,-2 3 173,-2 3 1544,0 1-1785,-2 8 62,0 2-171,0 8-89,1 2-107,0 2 149,2 10-146,0-7-79,0 6 116,0-3-211,-1-9-25,0 3-565,-1-8-81,-1-5-357,0 0-1722,0-4 606,0-1 2234,2-2 0,-1-1 0</inkml:trace>
  <inkml:trace contextRef="#ctx0" brushRef="#br0" timeOffset="101951">6987 4135 15764,'14'-7'1279,"1"1"-1315,18-2-9,-9 3 37,9 2-107,-11 2-165,2 5 280,-9 1 45,-1 4 280,-10 11-309,-7-1 29,-3 10-416,-10 7 301,3-9 65,-3 6-85,6-10-15,5-9 105,1-2 81,3-8 129,6-3-112,1 0 70,5-1 363,11-1-489,-3-2-42,9-3-678,4-6 9,-7 2-652,7-3-4148,-7 2 1473,-9 5 3996,-2 0 0,-10 4 0,-4 2 0</inkml:trace>
  <inkml:trace contextRef="#ctx0" brushRef="#br0" timeOffset="102534">7054 4670 14423,'-36'3'963,"0"0"0,6-1 0,3-2-926,-13-4-1457,-3-11 1420,8 0 0,-12-7 0,12 3 95,-1-3-39,-1-3-56,0-3-356,1-3 264,11 6 0,1-2 150,2-2 1,1-1-59,-1 1 0,3 1-121,4 1 1,4 2-12,1-5 285,6 1-218,3 1-58,7-1 78,5-2-735,7-1 727,7-1 50,3 0-22,7 1 25,6 1-196,-18 15 1,1 2 195,1-1 0,1 2 0,2 0 0,0 2-6,-1 0 1,4 1-68,9 1 0,6 1 1,-5 2 14,-5 1 1,-1 1-388,4 0 1,4 1-1,-5 3 425,-6 7 1,-3 2 19,16 8-38,-16-4 0,-2 0 158,10 11-120,-3 2 0,-1 2 34,-4 1 498,-2 0-425,-3 2 55,-2-1 189,-3 1-301,-4 0-10,-3 0 1970,-3-1-1926,-5 0 118,-2-1 135,-13 15-258,-1-9 120,-13 10 36,-2-12 17,-3-2-98,-5-1-806,-3-3 748,-2-2-26,-2-3-70,-1-2-188,-1-2-106,2-2-120,-1-3-284,2-1-872,1-4-5032,-12-3 6602,9-6 0,8 0 0,17-3 0</inkml:trace>
  <inkml:trace contextRef="#ctx0" brushRef="#br0" timeOffset="103469">6278 3879 12266,'8'-9'879,"0"3"-464,-7 9-280,2 5 100,-1 2-235,1 4 0,0 2-78,0 1 78,0 1-9,1-1-72,-1-1 28,0-3-110,0-2-243,0-2 406,-1-5 0,-1-1 126,-1-2-488,0-7 281,0-1-174,0-7 166,1-2-102,1-3-279,1-3-166,2-2 636,1 0 26,2-2 55,0 2 98,3-6 31,-3 12 8,2-1-55,-5 13 100,0 4 98,-1 1-207,1 5 109,4 7-218,-1 3-8,2 7-37,-2-1 0,3 7 0,-4-6 0,1 2 2,-4-8 7,-1-7 44,-1-1 211,-2-6-102,0 0-360,1-5-136,-1-2 54,1-6-401,8-24 608,-2 12 73,11-27-376,-8 28 584,4-4 2,-5 16-3,-2 4 336,2 3-363,-2 4 559,7 10-453,-4 1 288,6 9-378,-3 0-86,7 11-113,-4-9-31,2 5-2,-5-10-99,-5-7-321,0 0-247,-6-7-235,-1-2-604,0-1 0,-1 0 0</inkml:trace>
  <inkml:trace contextRef="#ctx0" brushRef="#br0" timeOffset="104816">7782 4096 16817,'-37'15'425,"6"-1"-327,20-6-98,1 1-36,2 1 2,1 1-106,2 1-22,2 1 156,1 1-361,6 6 146,2-4 53,6 4 0,2-7-45,4-2 29,3-1-85,2-1 154,3-1 17,1 1-232,2 1 142,-2 1-53,-2 1 73,-4 1 168,-5 1 241,-5 1-34,-6 0 79,-4 0-54,-5 0 54,-5 0-31,-4 1 22,-3-1 154,-12 4-341,5-5-331,-13 3-398,16-11-307,-4 0-835,11-5-2176,3-1 3957,2-6 0,4 5 0,1-5 0</inkml:trace>
  <inkml:trace contextRef="#ctx0" brushRef="#br0" timeOffset="105026">8016 4162 10984,'8'-1'2203,"-2"0"-827,-6 1-634,0 0-538,11 45-16,-5-21-2220,2 7 0,0 0 2037,0-2 26,-2-1 25,1-2-143,0 6-120,-3-11-132,2 3-2078,-5-13 1745,0-3 1643,0-4-2138,-1-2 568,0-1-2417,-2-6 1351,-2-3 1480,-2-7 185,-3-3 0,5 7 0,-1 1 0</inkml:trace>
  <inkml:trace contextRef="#ctx0" brushRef="#br0" timeOffset="105289">8027 4305 8149,'-14'-50'3105,"3"8"-2344,10 29 4,3 1-204,2 3-4368,4 0 4058,3 1 602,3 0-853,3 0-2237,2 0 2231,2 1-8,2 1-3,2 3 20,0 1 67,-1 3-67,0 4 95,-3 3 36,-2 5 2252,-4 2-2142,-4 5 13,-4 2 92,-3 2 370,-5 13-436,-10 4 272,-9 9-387,-2-12-31,0-14 0,0-3 2834,-1-1-3262,-13 7-193,20-18-1019,-5 0-366,7-5-306,-3 0-1868,8-5 4043,3-4 0,2 3 0,2-3 0</inkml:trace>
  <inkml:trace contextRef="#ctx0" brushRef="#br0" timeOffset="105960">8526 4371 14369,'10'-2'1151,"1"-1"-874,1-1-83,3-1 44,2-1-79,2 0-44,0-1-98,0 1-17,-1 0 0,0 2-70,-2 1-107,-3 0-637,2 2 198,-5 0-395,-1 1-3870,-4 0 2963,-3 0 1918,0 0 0,-2 0 0</inkml:trace>
  <inkml:trace contextRef="#ctx0" brushRef="#br0" timeOffset="106130">8541 4509 11266,'-2'6'2991,"1"-1"-711,1-5-3790,49-3 1812,-19-1-347,4 0 1,1 0-844,5-5 570,-16 3-1115,-3 0-576,-17 4-1249,-1 1 3258,-2 0 0,0 0 0</inkml:trace>
  <inkml:trace contextRef="#ctx0" brushRef="#br0" timeOffset="113483">9716 10127 8217,'-28'-3'252,"0"0"0,-20-4-14,32 1 135,2 0 310,1 0 64,2 1 63,3 0 2071,-1 0-775,5 2-1641,0 0-51,4 3 177,0 0-591,5-1 302,11 0-120,17 0-131,17 1-3255,-2 1 3290,5 0-52,-10 3-1681,3 0 1717,4 2-1190,4-1 1120,-26-2 0,2 0-200,14-1 1,4 0 215,4 0 1,2 0 211,-7-2 1,3 1 0,-3 0-149,-7-1 0,-2 0 0,0 0-46,19 0 0,-3 0-32,-15 0 1,-1 0-2,0 0 1,0 0 26,1 0 0,-1 0-27,0 0 1,0 0-4,0 0 1,-1 1 152,1-1 1,0 1-152,0 0 0,-1 0 158,1 0 0,-1 0-160,0-1 1,1 1-2,16-1 1,0 0-314,-13-1 0,1 0 316,10 0 0,3-1-18,-2-1 0,-2-1 16,-11 1 1,-1 1 2,12-2 1,-1 0 7,-15 2 1,-3-1-10,0 1 0,1-1 251,13 0 1,-1-1-252,-11 2 0,1 0-11,8-2 0,2 1 9,-2-1 1,-1 1-4,-10 0 1,1 0 3,22-3 0,-1 1-18,-21 1 1,-1 1 16,8-2 1,2 0-2,0 0 1,-1-1-25,-10 1 1,1 0 23,8-1 0,1-1 0,-1 0 0,-2 1 3,-8 0 0,0 1 0,8-2 0,0 0 114,14-3-114,-1 1 236,0-1-239,-1 0-19,0 1 20,-14 2 1,0 0-33,18-3 296,-19 4 0,1 0-262,-1 2 0,0-1 3,18-1 313,-18 2 1,0 0-317,13 0-33,1 1 33,0 0-26,1 2 288,0 0-283,-16 0 0,4 1 6,0 0 0,4 0 1,-2 0 14,3 0 0,0 0-237,-5 0 0,2 0 1,-6 0 236,11-1 339,-2 0-330,-2-2 52,-2-1-61,-2 0-8,-2 0 5,-3 1 3,-2 1 6,-3-1 459,-2 0-431,-2 0 848,-2 0-823,-3-1 2020,3-2-2073,-7 0 27,2 0-21,-6 1 855,-3 0-867,0 0 3,-1 0-112,-1 1 48,2-3-26,0 1-14,1-2 101,1 0 3,-1-1 5,1-1 1,5-5-12,-4 2-59,3-3-92,-4 4 84,-3 4-25,0 0 28,-4 5 14,-1 2-101,-1 1 61,4-2 15,0 1 36,4-3-37,1 0 74,2-2-57,2 1 26,1-1 33,1 1-3,-1 0-27,1 0 24,-2 1 4,-2 0 2,-1 1 0,-3 0 3,-2 1 121,-1 0 44,-2 0 0,-1 0 23,0-2-82,0 0-22,1-3-84,1-2 8,-1-2-8,0-3 6,0-5-9,-1-13-89,-3 3-339,-3-12 121,-5 8 310,-3-2 0,-3-1-1212,-2-2 1209,-3-1-116,5 11 0,0-1-4,-9-14 93,8 16 1,0 0-173,-6-6 202,1 2 87,0 5-201,1 4 304,-9-2-173,8 8-12,-7-2 4,8 9-6,-2 0 307,-1 2-310,-2 1-8,-1 1 8,-1 1 8,-2 0-2,-1 0-12,-2 0 3,0 1 1,-2 1 2,-9-1 153,8 1 0,0 0-66,-3 1-79,0-1 324,-2 1-248,1 0-1133,-1-1 1150,-2 0 19,-1 0-47,-1-1-70,-2 0 30,-3 0-2486,-2 0 2453,-2 1-20,13 1 1,-1 0-389,10 0 0,-1 1 404,-8 0 0,-2-1-9,0 1 0,2 0 69,10-1 0,-1 1-60,-19-1 0,-1-1-14,22 1 0,2-1 18,-10 1 0,0-1 8,-14-1 39,14 1 1,-1 0-48,9 1 0,0 0 0,-10-1 0,1 1-33,-16 0-28,27 1 1,0 0 13,0 0 1,0 0 42,0 0 0,0 0-153,-27 1 32,15 0 1,1 1 59,9 0 1,0 0 25,-8 1 0,-2 0 39,1 0 0,2 0-131,7-1 0,1 1 199,-9 1 1,0-1-69,-16 4 1222,0 0-1239,0 2 120,5-1 1,0 1-104,17-3 0,1-1 18,-18 4 0,1-1-3,0-1 52,1 0-67,2-1 598,2-1-598,1-1 22,12-1 1,0 0-12,-15 1-11,16-2 0,0 0-8,-9 2 8,2-1 0,1 0-148,1 0 148,2-1 603,1 0-645,3 0 42,1-1-36,2 0 767,-9-1-725,8 0 1074,-15-1-1223,18 0 98,-7 0 45,10-1-165,-1 1 165,2 0-191,-9 1 79,6-1-2514,-6 1 2584,7 0 5,0 2 204,-1 0-200,0 3 33,-1 0 70,0 2-70,0-1 0,-8 3 0,7-2 0,-5 1 42,9-3 3352,1 0-3200,-1-1-194,2 0 0,-1-1-272,-1-1 272,0 1-6,-2 0-136,-1 0-68,-2 1 140,0 1-23,0 0 88,1 2-135,-11 2 140,10-2 0,-7 2 61,11-3-16,1-2-20,1-1 20,1 0-90,1-2-131,-9 2 176,7 0 0,-7 0 36,-1 1-36,5-1 6,-6 0 109,1-1-115,7 0-37,-7 0 37,2 0-28,6-1-70,-5 1 76,3 2 25,5 0-6,-4 2-92,8 0 86,0 0-80,0 1 89,1 1-26,0-1 32,0 1-6,0 0 48,0-1-43,-1 1 23,-5 3-78,4-2-85,-3 3-41,5-4 33,1 1 20,0-1 28,1 2 95,1 0-3392,0 1 3339,1 1-36,-1 3 89,0 1 50,0 2-41,0 1 38,-1 2-47,-1 0-44,-1 1 41,0-1 3,0 1-9,0-1-80,1 0 83,0 0-27,1 1-12,2 0 42,-1 1 3,1 12-20,2 6 20,1 12-740,5-11 743,2-4-3,3-12 64,0-3-56,2-1 116,5 16-74,-6-14 2986,4 12-3036,-6-17 0,-2-1 108,1 0-162,0-2 1101,0-1-1047,1 5 70,-1-7-67,1 3 56,2-4 22,-2-5-11,1 2 62,-1-5 10,1 0 43,-1-2-8,1 0-169,0-1 213,1 0-212,-1 0 52,0 0-16,0-1-45,-1 0-53,1 0-45,-1 0-79,0 0-777,1 0-46,-2 0-636,0 0-1458,-3 0 2376,-1 0 1,0 0-1</inkml:trace>
  <inkml:trace contextRef="#ctx0" brushRef="#br0" timeOffset="116367">15529 10484 15433,'4'-3'381,"-1"1"2775,-3 2-3235,0 3 21,-1-1 58,0 4 16,0 0-7,-2 12 44,1 0-50,-3 11 0,1-2-307,-1 16 357,1-9-5,0 10-48,3-14-25,0-1 25,0-3-75,1-3 13,0-3-5,0 0 58,0-8-27,0-1 30,0-7 355,0-3-3900,0 0-1725,0-5 3142,1 1 2134,2-8 0,1 0 0</inkml:trace>
  <inkml:trace contextRef="#ctx0" brushRef="#br0" timeOffset="116731">15690 10497 15436,'49'-25'87,"-21"14"0,-2 3-6,-2 7-39,7 5-31,-10 3 96,-1 3-29,-3 2 20,-2 1 185,-2 9-73,-6-4 134,-14 15 1,-5 4-309,-13 9-717,6-9 1,-1-2 680,-10 3 0,11-14 61,1-2-48,2-2 99,4-4-31,4-4 171,2-2-218,4-5-34,1-1 1387,2-4-1317,4 1 292,4 0-68,4 0-34,5 0-64,5-1-185,3 0-11,2-3-53,2 0-568,11-5 372,-11 2-288,4-2-161,-16 3-447,-5 1-636,-5 1-1310,-3 0-155,-2-1 2433,-2-4 0,-1 5 0,0-2 0</inkml:trace>
  <inkml:trace contextRef="#ctx0" brushRef="#br0" timeOffset="117140">15932 10164 11689,'0'-5'3389,"0"2"-1001,0 3-2329,37-30-51,-8 15-653,-3-2 1,1 0 557,5 7-3494,-10 7 3545,-3 2-23,-1 0 925,-4 2-866,-3 2-6,-3 2 6,-4 3 450,-1 1-486,-6 10 3277,-4-1-3381,-5 9 8,-2-5 129,-8 8 73,5-9 34,-4 4 47,10-12 0,3-3 43,3-2-49,2-4-83,2-1-62,1-1 0,1-2 28,2 1 353,3 1-43,5 0 1,2 0-123,4 0-121,3-1-95,2 0-92,1-1-4,0 0-259,0 0-191,-2 0-2212,3 0-958,-8 0-549,0 0 4265,-11 0 0,-3-1 0,-2 1 0</inkml:trace>
  <inkml:trace contextRef="#ctx0" brushRef="#br0" timeOffset="118287">16549 10681 18200,'30'-4'183,"1"0"1,3-1 0,-2 0-178,-2 0-795,11-2 789,-11 3-36,-1 0 33,0 0 0,0 0-53,-2 0 50,-2 1 6,-3 1 223,-3-1-293,-4 1-42,-4 0-50,-4 1 55,-3 0-190,-2 1-2581,-1 0-4087,-11-1 7070,0-1 1,-1 0-1,3 0 1</inkml:trace>
  <inkml:trace contextRef="#ctx0" brushRef="#br0" timeOffset="118511">16793 10479 16447,'-7'20'1179,"1"0"-910,-2 13 36,0-1-1062,-4 20 835,3-13-13,-3 12-107,5-10 39,1-12-101,1 3 316,3-15-602,0-4 149,1-4-313,1-3-1364,0-3-1681,0-1 981,3-4 2618,0-6 0,0 5 0,0-5 0</inkml:trace>
  <inkml:trace contextRef="#ctx0" brushRef="#br0" timeOffset="119069">17285 10440 14820,'26'-12'-39,"1"1"0,20-9-468,2 10 400,-25 6 599,18 0-263,-34 14 61,-4 1-290,-3 7-53,-6 0 8,-9 12-191,-1-6 225,-6 7-418,-1-3 429,7-9 0,-3 4 3,8-11-31,5-6-115,1 0-53,4-5 491,1 0-295,1-1 846,4 0-742,9 0-104,0 0-182,7 1-6,-3 1-89,2 1 73,1 3 22,-1 4-67,0 2 131,-2 3 118,-3 3 151,-5 1 84,-5 0 658,-8 8-39,-13 0-263,-2-1 11,-11-4-305,5-9-20,-1-2-103,-2-3-397,-10 1 223,9-4-42,-5 1-157,14-5-308,4-1-305,2 0-151,5-3-432,2-3-1996,2-6 370,2-1 3021,4-10 0,-2 13 0,1-3 0</inkml:trace>
  <inkml:trace contextRef="#ctx0" brushRef="#br0" timeOffset="119729">17661 10161 13089,'30'-11'-216,"1"1"0,16-6 216,-29 14 454,-7 3-417,-5 0 174,0 2 41,-4 5-181,-1 0-71,-1 4-545,-2 5 172,-2-3 130,-2 5 234,-3-6-19,-1 1 28,-1 0 146,0 0 44,0-2 478,-4 3-324,4-6-120,0 3-9,6-8-55,2-1-104,1-1-269,2-1 642,4-1-186,-1 0 309,4 1-278,-4-1-123,2 2-8,0-1-56,-1 1 36,5 2-42,-2-1-81,9 2 0,-6-3-42,8 2 26,-4-2 16,-1 0 33,-1 0-2,-7-2-25,1 0 41,-2 0-5,0 0-33,2 0 89,1-2-28,1 1-26,1-2-2,2-1-42,0 0-36,2-1-48,5 0 76,-3 0-1,2 0-86,-5 3 42,-2 0-115,0 0-123,-2 1-110,-1 1-106,-1 0-2075,1 0-1388,-2 0 3970,-2 0 0,-2-1 0,-1 1 0</inkml:trace>
  <inkml:trace contextRef="#ctx0" brushRef="#br0" timeOffset="131948">14934 10708 10799,'-1'4'2548,"0"-1"2302,1-3-4850,2 0 0,-1 4 0,3 5 129,0 9-59,5 30-28,0-3-1743,-2-12 1,0 1 1700,5 20-53,1-1-806,0-2 859,2-4 11,-1-3 90,0-4-101,0-5-3,-2-4 3,2 1 61,-5-13 2907,0 0-2968,-5-12 1312,-2-3-1259,-1-3 45,0 0-297,-1-8 62,0-4-202,0-13 183,-1-7 44,-2-10-115,-1-9-202,-1 7 1,0-2 425,1 9 0,0 0-1188,-1-13 0,-1-1 1160,2 14 0,0 0 18,0 0 1,0 0-46,1 0 1,-1-1-50,0-12 1,0-3 27,1 0 1,-1 1 78,2 1 0,-1 0 53,2-4 1,0 4-619,1-4 590,0 21 0,1 1-25,1-5-210,2 4 104,2 2 53,0 4-17,0 3-28,-1 4 70,0 3 28,-2 4 2358,0 3-2244,-2 4 860,0 3-745,0 1 46,-1 2-594,1-2 100,0 1 32,1-3-51,2-1 238,-2 1 44,1-1 26,-1 2 20,0 0 25,-1 2-20,0-1-42,-1 1-140,1-1-11,1-1-274,2-3-126,0-1-200,3-2 43,0-2 97,2-1 413,4-5 173,-3 5 98,1-3 208,-5 8 35,-2 2 26,-1 2 53,-2 1 4539,0 2-5071,0 0-20,1 0 104,2 1 79,6 1-74,1 0-2,7 1-6,0 0 3,4 1 0,4 0-5,4 1 13,6 1-744,-3-1 0,2 1 736,-5-1 0,1-1-796,11 3 1,5-1 816,-9-1 1,2-1 0,-2 0-813,11 1 0,0-1 825,-5 0 1,2 0 0,2-1-567,5-1 1,2 1-1,-2-2 583,-10 1 1,-1-1-1,3 0-206,-3 1 0,3-1 0,1 0 0,-4 0 211,1 0 0,-2-1 0,3 1-108,0 0 1,4 1-1,-1-1 1,-2 1 48,2 0 0,-1-1 0,0 1-96,-3 0 0,2 1 1,0-1-1,-1 1 86,11 2 0,-1 0 0,-3 1 14,-10-2 0,-3 1 0,2 0 200,8 1 1,2 0 0,-1 1-213,-3-1 0,-1 0 0,-2 0-6,7 0 0,-1 0 17,-7-2 0,0 1 0,-2-1 21,0-1 0,-2-1 4,-2 0 0,1-1 10,-3 0 0,0-1-35,-3 1 0,1-1 34,7-1 0,-1 1 24,14-1-15,-22 0 1,-1 0 29,6 0 944,-14 0-1014,-2 1 1916,-12 0-1913,-4 0-328,-2 0-1204,-7 0 2980,1 1-5206,-8 0 109,4 2 3643,22-5 0,-12 2 0,18-3 0</inkml:trace>
  <inkml:trace contextRef="#ctx0" brushRef="#br0" timeOffset="135329">9077 4748 17195,'1'-4'165,"1"0"-339,-2 4 278,4 11 72,2 0-109,6 14-64,1 0-842,2 4 806,1 2 27,0 0 1,0-2-19,6 5-85,-4-8 109,-1-5 0,-7-10 148,-6-8 62,-2-2 165,0-4 261,1-2-782,0-7-122,1-4 136,0-5-123,1-4-2,0-4-603,0-3 599,-1 4 1,-1-2 109,1-19-48,-1 14 0,-1-1-1141,-2-9 0,1 2 1304,-1 8 0,0 1 33,0-13 0,-1 2 3,1 13 0,-1 3 28,-1-26-20,0 5-375,1 8 471,0 5-1035,1 6 796,0 5 74,0 2 1567,2 4-1522,1 1 16,1 3 61,0 1-5,0 4 929,-1-1-719,-1 6 1966,1 0-1975,-3 4 359,0 2-610,3 0 153,0 0-10,4 0 108,9 0-75,11 0-145,4 0-448,-3 0 1,0 1 418,13 1-8,-12-1 0,2 0 45,8 1 0,0 0-1034,-7-1 0,1 0 969,13 0 1,0-1 19,-10 1 0,0-1 107,2 0 1,1 0-65,1 0 1,0 0-13,0 0 0,3 0-31,-5 2 0,4 0 0,-3 0 0,7 1 0,0 0 0,-7 1 0,1 0 0,-1 0-2,2 2 1,-2 0 4,0 0 0,0 0-3,0 0 0,0 1 26,-1-1 1,0 0-27,-1 0 0,0 0 0,0 0 0,-1-1-552,0 0 1,0 1 580,-1-1 1,0 0-30,-1 0 0,1-1-37,-2 1 1,0 0 19,0 0 1,-1 0-1,-1 0 0,-1 0 14,-2 0 1,1 0 18,8 1 1,-1 1-8,16 2-367,-21-3 0,0 0 391,5 1 29,-2-2-59,-4-1 39,-2 0 429,-3-2-387,4 1-39,-10-3 5,0 1 1557,-11-1-1607,-3 0 1307,-3 0-2570,-1 0 1398,-7 0-3036,-3 0-1459,-5 1 4360,-11-1 0,14 0 0,-4 0 0</inkml:trace>
  <inkml:trace contextRef="#ctx0" brushRef="#br0" timeOffset="135900">9699 4538 6775,'-4'-2'4094,"0"0"557,4 2-4214,-1-1-216,1 4 289,-1 1 142,1 7-285,-1 4-123,0 6-183,-1 4-61,-2 4-484,0 2 425,-1 0-754,-1 1 689,1-3-102,0-1-195,0-3 102,0-1-87,1-4-98,1-3 188,0-3-740,2-2 474,-1-4-1361,2-1-159,-1-3 86,1-2 2016,3-2 0,-2-1 0,1 0 0</inkml:trace>
  <inkml:trace contextRef="#ctx0" brushRef="#br0" timeOffset="136342">9822 4636 7789,'8'-6'3788,"1"0"-2816,-6 5-123,3-2-166,-1 0-154,1 0 418,5-4-558,-2 1 221,11-5-380,-7 4-99,5-2-7,-4 4-91,6-1-36,-4 2-58,6 1-166,-2 2 174,-6 3 16,5 2 4,-7 6-37,-3 0 140,-1 18-112,-7-10-56,-5 13-165,-9 0 120,0-6-320,-6 10 357,4-11 106,-7 8 45,6-8 69,-4 2 108,6-7-38,6-7 10,-1 0-63,7-7-190,1-2 59,1-1 219,3-1 327,2 0-389,4 0-59,0 0 129,10-1-199,-3 0-28,6 0-132,0-1 46,-7-1-175,2 0-198,-8 0-168,-2 0-367,-3 0-785,0 0-5615,-2-2 7394,-1-3 0,-1 2 0,0 1 0</inkml:trace>
  <inkml:trace contextRef="#ctx0" brushRef="#br0" timeOffset="136818">10163 4390 9119,'-3'2'5782,"1"-1"-5793,2-1-202,34-6 216,-22 11 6,24-5-9,-32 13-149,-3 3 60,0-4-135,-3 4 89,0-6 26,-4 0 106,0 1 3,-1 0 53,0-2 253,-1 3-91,3-6 62,1 2-187,3-4-54,1-1-19,0 0 36,0 0 171,5 1-72,0 0-38,4 0 29,0-2-20,1-1-123,1-1-78,1 0-261,0-1-204,-1-1-283,-1-2-491,-1 0-990,-1 1-448,-3 0 2755,-1 1 0,-2 1 0,-1 0 0</inkml:trace>
  <inkml:trace contextRef="#ctx0" brushRef="#br0" timeOffset="137123">10465 4697 14467,'28'-3'-90,"0"0"1,21-2-54,-23 0-951,9-1 849,-10 3-105,4-2-22,-15 4-13,-5-1-352,-3 1-65,-3 1-2196,-2-1 2998,-8-2 0,5 2 0,-4-2 0</inkml:trace>
  <inkml:trace contextRef="#ctx0" brushRef="#br0" timeOffset="137313">10601 4549 4358,'-4'8'1816,"0"-1"1206,4-7-2798,-1 34-224,1-16 1366,0 28-1223,1-24-138,0-1 860,0-2-865,-1-2-1834,-5 10 67,3-12 2041,-5 6-274,4-13 0,1-4 0,1-1 0</inkml:trace>
  <inkml:trace contextRef="#ctx0" brushRef="#br0" timeOffset="137792">10817 4617 12630,'-6'3'2649,"2"-1"-1946,4-2-781,36-9 13,-21 7 12,29-6-123,-32 8 69,0 0-170,1 3 171,-5 0-73,-1 3 179,-5-2 11,-1 1-11,-2 2-90,-3 1 90,-1 2 261,-7 4-256,3-4 107,-1 2-50,6-6-101,1-3-141,2 0 26,1-3 154,5 1-8,-1 0-37,5 1-61,1 0 33,1 2-98,1 1 84,2 3 6,-1 3-8,6 11 94,-7-3-2,2 10 129,-10-8 145,-2 1 151,-3-2-97,-4-2 111,-2-2-16,-4-3-12,0-1-81,0-2-42,1-3-187,0-1-104,2-4-165,0 0-1451,-6-8 404,6 0-3417,-5-13 2632,8 5 1997,2-10 0,2 16 0,1-2 0</inkml:trace>
  <inkml:trace contextRef="#ctx0" brushRef="#br0" timeOffset="138183">11071 4436 10872,'-1'-4'1932,"0"1"-515,1 3-1361,38-19-50,-21 14-12,29-14-61,-30 18 61,-2 4 9,2 6 123,-7 2 17,0 7-34,-6-4-56,-3 1 45,-1-1-92,-3 0 405,-5 3-304,1-5 27,-3 2 141,3-7 105,2-1 54,2-2 384,0-1-423,3-2-465,0 1-28,5-1 299,1 1-35,4 0-113,2-1-53,2 0-6,2-1-464,2 0-1560,7-2-43,-7 0-2015,3-1 4088,-12 0 0,-34 3 0,-10 1 0,22-1 0,-19 2 0,-1-1 0</inkml:trace>
  <inkml:trace contextRef="#ctx0" brushRef="#br0" timeOffset="139089">11809 4724 12165,'1'7'3565,"1"-1"-2742,1-6-100,3 0-253,4 0-235,4-2-53,5 0-103,3-2 8,2-1-85,1 1-2,0-1-131,8 0-26,-11 2-190,3-1-213,-15 3-1210,-2 0 51,-4 1-3786,-2 0 5505,-8 3 0,5-2 0,-5 2 0</inkml:trace>
  <inkml:trace contextRef="#ctx0" brushRef="#br0" timeOffset="139258">11777 4938 17402,'39'-6'-18,"-1"-1"0,-2 2 1,-5-1-258,-8-1-842,3-1 173,-10 2-481,0-1-3848,-8 3 5273,-3 0 0,-2 2 0,-2 0 0</inkml:trace>
  <inkml:trace contextRef="#ctx0" brushRef="#br0" timeOffset="140964">12407 4643 14062,'5'-1'1100,"-1"0"3671,-4 1-4418,1 0-516,-1 4 163,1 1 20,-1 8 64,2 19-81,0-2-3,3 18-20,-1-11 1,1 0 19,1 9-731,-1-10 1,0-3 727,1-6-55,-2-5 58,0-6 0,-1-5-84,0-4-12,-1-3-24,1-2-6,-1-1 1480,1-1-1458,1 0-41,1 0 61,-1 0 31,0 0 81,-1-1 84,-2-1 0,1-1-129,1-9 17,0-1-9,2-10-49,-2-3-211,4-22-297,-1 5 423,-2 13 0,1-2-974,0-9 1,1 0 920,-2 8 0,1 0-105,1-13 0,-1-1 145,-1 13 1,-1 0-117,3-14 1,-1-1 234,-2 14 1,1 0 36,1-8 0,0 0 229,-1 10 1,0 4-152,2-11-110,2-2 146,-4 26 38,-1 6 4,-1 3 368,0 5-445,-2 1 1890,7 5-1857,-2-1 168,11 5-218,-6-3-54,7 2 37,-2-1-3,2 0-11,4 0-28,4 1 441,24 2-401,-17-4 1,2-1-755,0 1 0,1-1 711,15 2 0,-2-1-9,-18-2 1,0 0 4,9 1 0,-1 0-32,12 3-756,-4-2 784,-5 1-60,-5-1 68,-5 1 0,-5-1 3,-4 0 0,-4-2 246,-2 0-207,-3-2 1321,-3-1-1458,-3 1 759,-3 0-1558,-1-1-1844,-2 1 741,-5 0-2192,0 1 4189,-6 2 0,6-2 0,-2 1 0</inkml:trace>
  <inkml:trace contextRef="#ctx0" brushRef="#br0" timeOffset="141279">12898 4529 15202,'-1'35'437,"-1"0"1,0 7 0,0-3-265,-2 0-1359,1 12 1242,0-19-50,2-4 0,-1-3 648,0-5-682,0-2-291,-1-1-253,1-6-98,-2 1-699,2-7 358,-1 0-2470,1-1 3481,0-1 0,1-2 0,0 0 0</inkml:trace>
  <inkml:trace contextRef="#ctx0" brushRef="#br0" timeOffset="141621">13061 4576 11241,'4'3'2941,"-3"2"-2003,-8 6 47,-1 5-103,-5 16-714,3-7-123,-1 18-95,7-20-3,2 5 16,2-14-288,4 2 157,1-5-53,4 0-123,4-3 97,-1-2 113,6 1-373,5 1 426,-3-2-62,12 6 110,-14-3 66,2 5 12,-10-4 526,-5 4-84,-2-3-142,-6 2-1,-3-5-64,-12 4-280,4-3-204,-8 2-748,-4-3-305,6-4-1524,-6 0 1933,6-6 0,10 2 0,-1-2 0</inkml:trace>
  <inkml:trace contextRef="#ctx0" brushRef="#br0" timeOffset="141851">13075 4566 19065,'51'-12'-738,"-1"0"1,-3 2 0,-10 2-884,-23 5 1621,3 1 0,-10 1 0,3 1 0</inkml:trace>
  <inkml:trace contextRef="#ctx0" brushRef="#br0" timeOffset="142781">13437 4547 6957,'-4'5'5900,"1"0"-4729,3-5 1441,0 0-2581,9 1-31,-1-1-62,8 1-61,-4-1-20,1 0-50,1 0 17,-2 1-54,0 2 96,2 10 109,-5 0 25,-1 10 61,-8 6-114,-4-6 53,-5 8 123,-13-3 12,5-7-29,-8 4 317,2-7-210,8-7-29,-1 0-27,11-7-132,2-2-111,2-1-346,8-1 407,0-1 14,7 0-67,-3-1-82,2 1-86,-1 1 209,1 2 20,-1 2 17,-1 4 45,0 4-11,-1 2 83,-2 2 331,-2 12-50,-4-7 67,-5 6 380,-11-2-654,-1-7-96,-7 5 42,-1-5-137,7-5-257,-4 0-788,9-9 261,4-2-473,1-2-2179,3-4-1025,2-8 4461,4-6 0,-3 3 0,3 4 0</inkml:trace>
  <inkml:trace contextRef="#ctx0" brushRef="#br0" timeOffset="143130">13679 4831 17270,'16'1'1280,"3"0"-6941,6-2 5656,-2 1 1310,1 0-1408,-7 0-175,0 0-226,-3 0 784,-2-1-1125,-3 1-54,-2 0-4481,-3 0 6619,-1 0-1239,-2 0 0,-1 1 0</inkml:trace>
  <inkml:trace contextRef="#ctx0" brushRef="#br0" timeOffset="143273">13675 4967 10250,'-2'4'4685,"0"0"-835,2-4-3850,44 7-20,-26-5-324,34 6-289,-38-8-1400,2-2 211,-6 0-1892,2-1 10,-8 0 3704,0-3 0,-2 4 0,-1-1 0</inkml:trace>
  <inkml:trace contextRef="#ctx0" brushRef="#br0" timeOffset="143713">14071 4728 18471,'-10'31'244,"1"-1"1,0-2 0,1-2-267,-2 13 22,3-10-6,-1 8-184,4-13 52,0-2-198,1-3-218,0-3-171,2-3-686,-1-4-762,1-2-2159,1-2 4332,0-3 0,0-1 0,0-1 0</inkml:trace>
  <inkml:trace contextRef="#ctx0" brushRef="#br0" timeOffset="143990">14114 4835 5579,'6'-3'2154,"-2"2"1590,-4 1-3444,23 0-149,-9 0-148,19 1 1354,-15 1-1419,-1 3 813,-3 2-818,-1 6 2965,-5-2-2993,-3 5 308,-5-2-348,-5 1 130,-4 2-191,-5 1 176,-4 0 20,-8 6-11,3-3 257,0 1-8,11-10 0,7-6 112,4-5 303,1 0-499,4-1-25,0 1-121,4 1-8,0-1-232,2 0-244,2 0-258,0 0-2259,6-1-855,-5 0-111,2 0 3959,-5-1 0,-59-2 0,40 2 0,-44-1 0</inkml:trace>
  <inkml:trace contextRef="#ctx0" brushRef="#br0" timeOffset="144156">14335 5095 9414,'0'5'3257,"0"-2"-5627,0-3 0,0 0 0</inkml:trace>
  <inkml:trace contextRef="#ctx0" brushRef="#br0" timeOffset="144588">14440 4782 13221,'-7'0'3162,"1"0"-2264,6 0-18,0 0-1141,42-5 121,-25 4-50,33-2-54,-35 5-50,-2 3 59,-3 1-73,-2 3 148,-3 2 99,-2 1-37,-3 2 56,-3 1-65,-3 1 65,-3-1 42,-1-1 98,-1-1-11,1-3-6,1-1-39,2-3 93,3-2 41,2-1 26,1-2-51,0 0-115,6 0-94,9 1-49,0 0-103,12 6 174,-12-1-79,5 4 115,-6 8 3,-6-2 246,0 6-22,-7-7 352,-10 7-229,0-6-168,-8 3-33,3-8-46,0-2 1,0-2-104,2-3-468,-2-1 93,5-3-274,-2 0-376,7-2-966,0-3-1540,3-2 361,1-3 3170,0-6 0,1 9 0,0-2 0</inkml:trace>
  <inkml:trace contextRef="#ctx0" brushRef="#br0" timeOffset="144959">14703 4902 20067,'21'8'135,"0"-1"-174,6-5-124,-6 0-52,9-1 35,-7-1 52,-2 0-68,0-1 39,-2 0-6,-4 0-69,0-1 179,-7 2 53,0-1 61,-7 1 987,0 0-875,-3 5 270,-5 9-281,-1 4 26,-4 10 151,-1 1-17,-1 4-109,-2 2-146,0 2-73,-6 13-848,5-13 845,-2 7-245,8-19-195,1-4-80,3-6-420,0-3-1213,2-7-2473,1-1 4635,0-7 0,3 2 0,-1-2 0</inkml:trace>
  <inkml:trace contextRef="#ctx0" brushRef="#br0" timeOffset="154801">4037 11291 15305,'2'30'188,"0"1"1,0-1-1,0-1 25,0 16-62,0 5 87,1 2-1768,-1-15 1,0 1 1576,0 0 1,0 0-48,0-1 0,0-1 59,-1-5 0,0-2-59,1 15 3,-1-16 673,-1 1-676,1-19-8,-1-5 8,0-3 1925,1-1-1925,-1-9 480,-3-1-743,-2-11 131,-6-2-16,-10-14 139,2 9 1,-6-5-90,5 14 0,-1 4-157,-1 6-512,-15 5 624,7 9 143,-11 7-522,19 3 1,1 3 779,-12 11-152,12-9 1,1 2-273,-1 7 1,2-1 252,-3 6-87,7-9 0,3-1-98,6-5-200,4-4 220,5-1 78,5-2 89,5-1-35,7-2 24,4-2-70,3-3 821,4-3-834,19-7-166,-10-3-212,13-6-1345,-4-6 0,-15 4-590,7-5-706,-20 10 3024,-4-3 0,-8 9 0,-3-2 0</inkml:trace>
  <inkml:trace contextRef="#ctx0" brushRef="#br0" timeOffset="155074">4332 11627 15335,'4'0'0,"-1"0"418,-3 0-295,33 17-827,-12-2 707,2 0 0,3 4-279,-6 5 0,-1 2 455,8 18-545,-11-14 1,-2 3 730,-6 4 0,-4 0-155,-2-7 0,-2-1-45,-2 10 1,-4 1 108,-8 1 1,-3-1-958,3-9 0,-1-1 683,-7 10 0,0-1-20,4-13 1,1-1-267,-1-1 0,1-1-86,-17 20-188,1-6-224,4-5-543,4-6-558,3-7-1255,3-6-866,5-7 4268,1-9 1,8 2-1,0-5 1</inkml:trace>
  <inkml:trace contextRef="#ctx0" brushRef="#br0" timeOffset="156148">5450 11757 16161,'2'3'152,"-1"-1"2138,-1-2-2144,0 5 36,-1-2-149,-2 8-33,-4 1 81,-12 20-5,1-2-841,-9 17 807,3-8 5,5-9 1,0 0-48,4-6 0,-1 0-706,-10 16 1,-1-1 593,-4 5-39,12-16 0,1-1-272,-5 5-1008,-2 3 306,9-13-2720,-1 1 236,11-17 3783,-1-4 1,6-3-1,-1-1 1</inkml:trace>
  <inkml:trace contextRef="#ctx0" brushRef="#br0" timeOffset="156376">4961 11845 13963,'8'30'366,"1"0"1,1-1 0,2-3-265,8-3 0,2-2 55,13 12-122,-11-12 0,1 0-294,1-2 0,-1-2 250,12 10-9,-13-10 0,-1-1 288,5 3-306,-3 0-51,-3-3-117,-1 0-423,4 5-174,-7-7-604,4 3-3630,-1-5 3227,-7-6 1808,7-2 0,-15-3 0,0-2 0</inkml:trace>
  <inkml:trace contextRef="#ctx0" brushRef="#br0" timeOffset="156592">5684 12113 11359,'3'7'3850,"-1"-1"-3850,-2-6 205,0 0 52,40-3-167,-14-2-90,3 2 0,2-2-3,5-4-112,-1 0 79,-3 0-577,3-1 75,-13 2-4928,3 0 2442,-18 5 3024,-1-1 0,-5 3 0,-1-1 0</inkml:trace>
  <inkml:trace contextRef="#ctx0" brushRef="#br0" timeOffset="156792">6164 11763 16632,'21'26'61,"1"1"1,-2-2 0,1-3-68,10 1 12,0-1-742,-1-2 711,-2-1-479,4 3-193,-10-7-179,2 3-3531,-6-7 2310,-6-5 2127,3 0 0,-10-5 0,-1-2 0</inkml:trace>
  <inkml:trace contextRef="#ctx0" brushRef="#br0" timeOffset="157171">6736 11681 13061,'-6'7'1770,"0"-2"-1260,-32 33-510,18-15-1828,-6 4 0,0 2 1763,1 3-60,7-9 1,-1 1-108,-9 12 223,10-12 1,0-2 1052,-5 7-963,2-4 23,2-5-102,5-3-2,2-5 0,4-4 420,3-2-571,2-3-98,2-2-317,1 0 2627,5-1-1971,-1 0-82,3 0-5,0 0 185,0 0-34,0 2 33,-2 2 127,1 6-37,-1 2 476,1 18-397,-3-3-197,1 14-789,-3-9 885,2 14-123,-2-12-292,2 8 224,0-19-61,1-2-3,0-4-92,1-1-401,2 0 45,-1-5-146,1 1-1878,1-7-1266,-3-2 3794,1-5 0,-3 1 0,-2-3 0</inkml:trace>
  <inkml:trace contextRef="#ctx0" brushRef="#br0" timeOffset="159723">5338 13148 8872,'-4'-3'7099,"2"0"-5481,2 3-1626,-4-4-87,2 3-54,-2-3-69,4 5 218,0 3 367,5 16-247,-1 2-687,4 14 696,0 10-129,-4-12 131,0 17-341,-3-28 210,-1 0-62,0-13-95,0-6-226,0-1-40,1-2 889,0-8-508,0-3-114,2-10-20,0-5-1,1-5-1018,5-21 1178,-1 11-44,5-12 103,-2 19-42,-1 4 0,0 6-31,-1 6 22,-1 6-80,-1 6 89,1 4 61,1 6 127,2 5-82,2 8-106,1 5 79,-1 5 402,0 3-436,-2-1-31,0 11 39,-5-14 29,-1 4 32,-5-17 38,0-4 41,0-5-193,0-1-53,0-3-12,1-7-97,0-2-382,3-25 295,0 4 147,5-9 0,2-1-245,2-4 375,-1 9 0,1 2 25,2 5-50,-1 5-3,0 8 109,-2 7-103,-1 4 64,0 9 277,0 5-73,3 25-268,-4-2-96,1 16 204,-6-12-108,-3-2 170,-1-3-176,-1-5-47,0-4-342,-2 0-138,1-9-248,-2-1-584,3-10-461,-1-2-3640,1-1 5460,0-4 0,0 2 0,0-3 0</inkml:trace>
  <inkml:trace contextRef="#ctx0" brushRef="#br0" timeOffset="160380">6131 13269 11600,'-4'9'2845,"2"-2"-2176,2-7 978,0 0-1241,39-7-308,-18 4-688,34-5 458,-28 5 268,0 1-307,-1 1-436,-2 0-866,1 1 126,-9 0-544,-1 0-66,-11 1 350,-2 1 1607,-3 2 0,1-2 0,-1 0 0</inkml:trace>
  <inkml:trace contextRef="#ctx0" brushRef="#br0" timeOffset="160546">6181 13465 12227,'-1'4'3114,"0"-2"-2291,1-2-999,38-2-250,-18 0-243,32-3-325,-27-2-857,0-1-1633,-3 1 3484,0-4 0,-11 7 0,-2-2 0</inkml:trace>
  <inkml:trace contextRef="#ctx0" brushRef="#br0" timeOffset="161073">7339 13093 13462,'4'0'1221,"-1"0"459,-3 0-1680,-23-30 0,6 16-549,-7-7 1,-4 1 548,-3 7 0,-13 0-70,12 7 282,1 3-204,2 2 46,2 3 41,4 1-95,4 3 0,4 1-157,4 0 67,5 1 824,3 8-641,3-1-88,5 8 68,3-1 25,12 15-95,-3-7-1336,6 12 1333,-4-11-104,0 1-356,0 1 460,0 2-196,-3 1-8,-1 2 16,-5 0-382,-2 0 530,-5-1 38,-2-2-43,-2-4 23,-3-4 59,-2-4 1330,-3-3-1174,-2-6-59,-1-2 462,-1-5-173,-1-3 467,0-2-688,0-4-118,-1-4-84,2-5 176,-1-6-353,3-5 166,1-2 11,5-4 160,2-2-152,4-1-459,6-2 406,3 8 0,2-1-1199,11-14 1139,-6 13 0,1 1-231,12-10-168,4 2-278,1 3-517,3 2-561,0 2-1387,1 2 1211,-6 5 2036,5-1 0,-21 12 0,1 1 0</inkml:trace>
  <inkml:trace contextRef="#ctx0" brushRef="#br0" timeOffset="161340">7579 13149 14842,'-13'31'460,"1"1"0,1-3 0,2-4-362,8-4 79,4-1-264,3-2 62,11 3 25,-1-7-11,7-1 11,-4-10-31,0-3-23,2-7 18,-1-5-26,1-8-77,-1-5-299,-2-4 438,-3-1 54,-6-1 450,-3-10-418,-6 12 197,-6-3 305,-4 15-355,-14 2-208,4 7-1446,-10 1 1195,7 6-150,0 2-83,1 3-78,1 4-278,3 2-599,2 3-726,4 1-1259,2 0 3399,4 0 0,2-7 0,2-1 0</inkml:trace>
  <inkml:trace contextRef="#ctx0" brushRef="#br0" timeOffset="161575">7903 13309 16943,'44'-2'-102,"-1"0"1,-3 0-1,-5-1 40,-5-1 106,-3 0-467,-2 0-734,2-1 154,-11 2-382,0 0-611,-10 1-776,-4 2 2772,-1-1 0,0 1 0</inkml:trace>
  <inkml:trace contextRef="#ctx0" brushRef="#br0" timeOffset="161896">8467 13018 11804,'7'0'3095,"-2"0"-1323,-5 0-1500,1 35 47,0-11-232,1 30 8,-2-17 20,0 1-637,0 0 522,0 0-3,0-3-42,0-3-5,0-5-197,0-3-105,0-5-264,1-4-297,0-3-764,2-3-1272,2-4 368,-1-2 2581,3-3 0,-4 0 0,0-1 0</inkml:trace>
  <inkml:trace contextRef="#ctx0" brushRef="#br0" timeOffset="162257">8719 13030 17161,'30'-2'3,"0"1"0,25-1 156,-10 0-1071,-12 2 875,5 4 37,-18 1 286,-5 6-339,-6 3 13,-6 18-472,-15 15-154,-3 2 635,2-21 1,-1-2 24,-8 9 0,-7 11 34,8-15 659,-7 14-435,18-25 11,-1 0 67,9-11-271,2-5 775,3-1-540,4-2-8,5 0 30,13 0 255,-3 0-571,11-2-48,-6-2-243,-1-1-210,1-2-107,-1 0-428,-2 0-1182,-3 1-2761,-4 1 4979,-5-1 0,-6 3 0,-3-1 0</inkml:trace>
  <inkml:trace contextRef="#ctx0" brushRef="#br0" timeOffset="163090">9373 13269 19080,'33'-2'125,"-1"0"0,-1 0 1,-4 0-110,-2-2-16,0 1-120,-1 0 180,-1 1-258,-2 0-197,-2 0-176,-3 2-1293,0 0 274,-6 0-1121,0 0-3501,-7 6 6212,-6 0 0,2 1 0,-2-2 0</inkml:trace>
  <inkml:trace contextRef="#ctx0" brushRef="#br0" timeOffset="163250">9436 13526 15095,'-2'6'1444,"1"-2"-581,1-4-863,38 4-272,-16-2-761,10-1 1,1 0 16,-5-5-746,7-2-1416,-15-2 3178,2-6 0,-11 7 0,0-2 0</inkml:trace>
  <inkml:trace contextRef="#ctx0" brushRef="#br0" timeOffset="163578">10153 13001 16903,'-31'37'475,"1"0"0,1-2 1,6-1-278,6 11-1406,7-10 1,1 1 1281,3-8 1,1 0-19,-1 8 0,1 1-1334,3-3 1,1-2 1232,1 14-33,5 9 503,4-25-537,5-5-139,4-5 44,4-6 25,2-7-182,4-4 930,2-10-792,1-6 2431,-1-10-2555,-2-5 146,-4-4 204,-7 0 81,-6 0-81,-6 2 0,-5 4 308,-7 2 123,-4 4 281,-6 3-712,-3 3 60,-1 4-65,0 4 174,0 2-970,-4 4 520,7 4-1506,0 1-1162,10 4-304,2-1 3253,4 1 0,1-4 0,1-2 0</inkml:trace>
  <inkml:trace contextRef="#ctx0" brushRef="#br0" timeOffset="164116">10761 13208 14151,'20'-21'299,"-1"0"1,13-15-2090,-32 26 1796,1-1 1508,-3 0-1523,-1-2 781,-4 0-884,-4 0-84,-2 1 1138,-3-1-1182,-3 3-150,-12-1 262,6 6 3511,-8 0-3643,12 5 190,-4 6-17,9 0 81,0 7 6,9 0-33,4 2 41,2 3-8,3 5 0,4 2-56,4 3-528,3 0 637,4 1-78,13 12 25,-5-9-8,9 8-1021,0 1 987,-9-11-61,2 10-202,-13-6 383,-7-9 17,-5 4-156,-16-5-26,-2-8-78,-12 4 69,-10-7-102,-3-6 268,0-2 243,5-6 159,11-6-75,9 0 381,1-9-803,12 4 1066,8-6-766,16-9-189,2 4-971,13-12 843,-3 9-28,-7 6 0,2 0-308,14-10 123,-15 12 0,1-1-647,-2 3 1,-2 1-955,10-6-1890,5-3-415,-21 13 4161,-8 1 0,-4 6 0,-6 1 0</inkml:trace>
  <inkml:trace contextRef="#ctx0" brushRef="#br0" timeOffset="166267">5414 14248 18217,'-4'6'355,"-9"6"-579,-1 1 216,-8 7-1037,-6 8 855,9-6-37,-5 7-61,13-10 165,3-4-460,4-2 250,2-3 50,6 0 87,4 0 190,6 1-128,5 1 89,15 5-86,-7-3 61,10 4 70,-12-3 53,-1 0-201,-2 2 246,-3 2 123,-4 2-114,-2 2-1,-4 1 177,-4 2-247,-2-1 227,-3 0 180,-9 10-169,1-10-109,-7 7-16,2-12-54,-2-2-42,-2-1-53,-1-2 0,0-2-305,-2-1 243,2-2-1364,-8 0-142,12-5-1426,-5-3 110,14-6 2884,2-11 0,2 9 0,1-6 0</inkml:trace>
  <inkml:trace contextRef="#ctx0" brushRef="#br0" timeOffset="166497">5748 14359 10225,'4'-1'4914,"-1"1"-4536,-3 0-372,1 43 98,2-15-743,-1 3 0,0 4 721,2-5 1,-1-1-80,1 17-5,-2-16 1,0-1-18,-2 9-46,-1-3-612,-2-2-356,-1-4-956,-2-3-965,1-6 2954,1-4 0,1-9 0,1-3 0</inkml:trace>
  <inkml:trace contextRef="#ctx0" brushRef="#br0" timeOffset="166739">5730 14475 13734,'0'-5'1733,"0"1"-1660,20-7-73,-2 5-20,20-7-50,-4 10-485,2 1 558,2 6 180,13 12-113,-15 2-5,5 13-407,-22-5 1006,-6 18-20,-9-8-260,-7 12-62,-9-12-170,-1-10 1,-2 0-153,-9 13-399,6-13 0,-1-2 259,-8 9-96,-3-3 46,0-1-168,-1-4-754,-12 3-249,11-12-23,-8 0-4735,7-16 6119,5-13 0,7 7 0,9-6 0</inkml:trace>
  <inkml:trace contextRef="#ctx0" brushRef="#br0" timeOffset="167692">14993 9735 5203,'-27'-25'0,"0"0"0,6 5 0,0-1 0</inkml:trace>
  <inkml:trace contextRef="#ctx0" brushRef="#br0" timeOffset="174461">10796 9938 6026,'-27'-26'1825,"5"6"-1359,22 18-1,-1 2 56,0-2-322,1 0 33,1 1-25,0-1 3751,0 1-3893,-4 0-60,-1 0 20,-3-1-25,1-1 0,0-2-2,1 1 2,0 0-9,0-2-80,1-1 35,0-3-2,0-1-25,0-2 20,-1-1 61,1-2 8,1-1 37,0 1-45,1 0 154,0 1-154,2-9-84,2 9 31,3-9-20,5 11 0,3 0-17,2-1 54,5 0-38,1 1 38,3 0 11,0 2 22,2 0 3,-2 2-90,-1 1 82,-3 1-28,-1 2 27,-4 2-44,-2 1 17,0 0 27,-5 2-19,1-1 28,-4 1 37,-1 1-32,2 1 68,0 1-73,1 3 53,1 0-53,1 2 0,1 0-3,-1 1 6,1 0-3,-2-1 11,1 2-11,-1-1-28,0 1 28,-2-1 3,0 1 120,2 4-114,-2-3 44,1 3-53,-3-6-81,2 3 128,-3-5-41,1 2-6,-2-4-39,0 0 39,-1-1 99,0 1 66,-1 3-160,1-2 7,-1 3 49,0-1-61,0 0 73,0 0-28,0 0 61,-1 0-70,0 0 9,-1 1 45,-1-1-54,0 1 37,-1-1 17,0 0 16,-1-1 3,-1 0 87,-4 3-143,0-1 57,-5 3 4,-5 0-60,4-1-52,-6 1-2,6-4-2,0 0-1,0-1-3,-1 0 6,0 0-159,-10 0 150,7-3-80,-8 0 44,9-2 0,1-1-11,0-1-193,3 0-650,-1-5 310,8 0-1261,0-4-3070,8-4 4920,4-2 0,-2 3 0,2 3 0</inkml:trace>
  <inkml:trace contextRef="#ctx0" brushRef="#br0" timeOffset="176930">11853 10040 16472,'7'-2'706,"2"0"-611,2 2 62,4 0-9,4 0 157,21 1-1401,-2 1 1148,-9 0 0,2-1-907,14 0 1,1 0 982,-7-1 1,2 0 49,-2-1 1,2 0-1,-2-1-79,12-1 1,-1 0-861,-14 0 0,1 0 0,1-1 772,1 0 0,1 0 1,0 0-11,1 0 0,1 0 0,0-1-502,1 1 1,0 0-1,2 0 499,1-1 0,3 1 0,1 0 0,-3 1-274,3-1 1,-3 0 0,3 1 272,-3 0 1,2 0 0,-1 0 0,-3 0 174,-1 1 1,-3 0 0,0 1-175,0 0 0,-1 0 0,0 0-23,-1 0 0,-1 0 0,0 1 160,16-1 0,1 0-146,-10 1 0,3-1 0,-4 1 6,6-1 1,-2 0 4,-9 0 0,1 1 0,-4-1 20,-3 0 0,-2 0 651,5 0 1,-1 0-635,10-2 21,2 1 12,-28 1 2161,-6 0-2180,-5 1 519,-4 0-495,-2 0 1952,0 0-2130,-1 0 746,1 0-576,3 0-25,2 0-42,2 0-95,2 0-9,1 0 54,0 0 14,0 1-3390,-1-1 3426,-1 0 0,-2 0 8,-2 0 62,-2 0 14,-2 0 107,-1 0-233,0 0 3434,1 1-3364,0-1 14,2 0-34,-1 0 79,0 0 134,-1 0 1969,-2 0-2195,1 2-4,-1-1-103,0 1-11,0 0 414,0-2-198,-2 2-40,1-2-9496,-1 0 6313,-1 2 1089,0 0 2041,-7 5 0,20-12 0,-13 8 0,16-12 0</inkml:trace>
  <inkml:trace contextRef="#ctx0" brushRef="#br0" timeOffset="178042">6469 14695 12235,'1'-7'3058,"1"2"-2472,-2 5 730,0 0-1238,19-4-72,-5 2-3398,17-3 3369,-8 3 23,0 0-73,1 0 11,-1 1 0,-1 0-318,-3 1-138,-2 0-264,-2-1 1488,-1 1-2920,-6 1 347,0 2-894,-6 2 2761,-5 6 0,3-7 0,-3 3 0</inkml:trace>
  <inkml:trace contextRef="#ctx0" brushRef="#br0" timeOffset="178223">6471 14978 11622,'0'7'1955,"0"0"-1191,0-7 496,0 0-1181,46-14-722,-19 4 630,5 0 1,1-1-237,1-5-160,0 2-157,-1 0-602,-3 2-198,-4 3-946,-4 2 452,-6 3 1860,-4 3 0,-6 0 0,-3 1 0</inkml:trace>
  <inkml:trace contextRef="#ctx0" brushRef="#br0" timeOffset="178702">7386 14618 11611,'-5'-1'2199,"1"0"-1231,4 1-842,-16 45 17,8-17-811,-3 6 0,1 0 704,4 6-36,1 0-6,0-2 165,2-4-392,1-4-483,1-5-296,1-5-127,0-5-1603,1-6 1074,1-3 1668,3-8 0,-2 2 0,0-3 0</inkml:trace>
  <inkml:trace contextRef="#ctx0" brushRef="#br0" timeOffset="178994">7491 14654 12274,'4'0'1692,"-1"0"-1429,-3 0-389,35 8 9,-18 0 19,27 9 17,-31-3-98,-4 3 123,-4 3 11,-3 2 90,-7 2 72,-12 14-108,-2-9 149,0-5 0,-1-1 94,-4 2 17,-5 2-29,14-13 161,4-4-401,6-4-25,2-3 25,6-2 596,10 0-100,3 0-197,11 0-89,12 0-1144,-7-3 900,13-1-862,-14-3 0,-2 0-1000,7-1-2304,17-5 4095,-33 8 1,-11 2-1,-1 0 1</inkml:trace>
  <inkml:trace contextRef="#ctx0" brushRef="#br0" timeOffset="179153">8092 15061 9379,'0'0'0</inkml:trace>
  <inkml:trace contextRef="#ctx0" brushRef="#br0" timeOffset="179781">8387 14669 12664,'-5'3'3217,"1"0"-3152,4-3-278,35-8-45,-17 6 29,29-6 131,-27 8-98,2 18 605,-13-6-213,-11 27 246,-11-17-229,-10 8-121,5-10-92,1-2 0,1-3-45,3-3-221,3-2-123,6-6-92,0-1 133,7-3 340,2 0 8,5 0 6,3 0-6,4 0-171,11 0 81,-7 1 34,8 2 56,-11 2 98,3 9 154,-10 0 406,-1 16-241,-14-10-36,-5 9-249,-4-9 89,-9 6-221,6-8-168,-4 1-398,10-11-341,3-4-1051,2-2-2936,2-3 4894,1-8 0,1 5 0,1-5 0</inkml:trace>
  <inkml:trace contextRef="#ctx0" brushRef="#br0" timeOffset="180056">8795 14664 14865,'0'3'2618,"0"0"-2979,0-3 361,48 0-171,-20-1 43,5 1 1,1-1 12,-1 0-176,4-1 286,-15 2-37,0 0 42,-15 2 238,-5 1 33,-1 4 54,-1 4 53,0 5-20,-5 19-131,-1-3-747,-4 14 485,2-18 0,-1 0-1199,-6 16 843,4-14 1,0-1-1318,-8 15 1708,2-14 0,2-1 0,0-1 0,-6 7 0</inkml:trace>
  <inkml:trace contextRef="#ctx0" brushRef="#br0" timeOffset="183415">2330 5811 6711,'-3'-2'4981,"1"1"373,2 1-5029,-5-10 120,4 6-235,-5-6-47,6 8 567,0 2-724,1-2 0,0 1 122,7-1-86,1 1-5,6-1-34,2-1 2,2 0-2,3 0-3350,2 0 3352,3 0-86,19-2-441,-9 2 522,15-1-9,-22 2 1,0 1 8,18 0 0,-16 0 0,0 1 0,15 0 22,-13 0 1,0 0 11,18 1-1,-18-1 1,0 1 44,13 0-25,2 1-689,1-2 781,-11 1 1,1-1-125,-9-1 0,0 1-21,11-1 0,0 1-11,-12-1 0,-1 0 9,1 0 1,-1 0-1,0 0 1,0 1-2,0-1 0,0 1-22,-1 0 0,0 0 22,25 0-1362,-1 1 1289,-2 0 73,-2 1 3,-2 1 0,-1-1 1757,-2 0-1757,0 0 47,-1-1-35,-11-1 1,-1 0-13,16 0-17,-16-1 1,-1 0 16,10-1 0,-2-2 3,-2 0-3,-2 0 8,9-1-8,-12 2 0,6 0 490,-16 1-490,3 1 3,-8 0 938,3 0-941,-8 1 2349,-1-1-2349,-1 1 517,0 0-520,0-1 3,0 1-8,1 0-43,-1 0 32,3 0-32,-3 0 43,0 0-42,-3 0 5,-1 0 45,-2 0 3,1 0-5452,-3 0 2332,-3 1 2013,0 1 1,-3 1 0</inkml:trace>
  <inkml:trace contextRef="#ctx0" brushRef="#br0" timeOffset="187279">4744 5834 14504,'3'-2'669,"0"0"1302,-3 2-2237,1 0 233,1-1 24,0 0 9,0 0 37,0 1 16,0-1-53,1 0 42,2 0-39,0 0-3,3-1 30,0 1-30,2-1-53,1 1 53,1 0-28,10-1-8,-4 1-51,7-1 87,-4 1 67,1-1-67,1 0-31,1 0-19,1 0 100,-2-1-38,-1 2-12,-1-1 0,-3 1-6,-1-1-64,-3 2 62,-3 0-54,1 0 65,-5 0-3,1 0-6,-4 0 1,-1 0 2,0 0 3,0 0 0,-1 0-2078,-1 0 1056,-6 1-499,1 0-514,-7 3 63,1-1-63,-1 1 2035,-3 2 0,39-14 0,-26 8 0,33-11 0</inkml:trace>
  <inkml:trace contextRef="#ctx0" brushRef="#br0" timeOffset="188343">5859 5907 15246,'11'-3'700,"-1"1"-647,4-1 45,8 0 8,-3 0-103,9 0 67,3 2-140,-6 0 67,7 0-39,-10 1 42,7 3 62,-8 0-62,6 1 34,-11 0-34,-1-2-17,-2 0 17,-2-1 70,-1 1-37,-4-2-21,-1 1-12,-5-1-2742,1 0 1,-1 0-1</inkml:trace>
  <inkml:trace contextRef="#ctx0" brushRef="#br0" timeOffset="194864">20856 2723 14092,'12'21'157,"-2"0"-118,2 13-1681,-3 0 1567,0 5 69,0 1-86,-1 2 86,2-4-89,3 7-23,-2-16 516,1 2-398,-6-19 270,-2-4-55,-1-4 91,-2-3 606,-1 0-60,-5-17-852,0 2 70,-6-16-70,2 6-132,0-2-56,-5-14 188,4 8-1351,-4-11 1351,6 14-33,1 1-396,1 1 314,0-9 26,4 9 86,-1-5 0,4 11-58,1 2-107,2 2 67,3 0 3,2 2-20,0 0 1370,2 2-1361,-1 1 360,2 1-321,0 1-31,1 1 56,-1 0-17,2 1 51,-1 1 11,0 0-47,1 1 41,1 1-152,7-2 122,-5 2 33,6 0-2,-8 3-43,0 0-33,-1 1 61,-1 1 17,-1 0 1,4 5 2,-4 1 109,5 14-36,-7-5-73,1 8 2,-5-5 10,0 8 24,-2-7 29,0 4-62,-3-8 50,0-2-53,-1 0 0,-3-2 126,-2 1-17,-10 4-201,-1-4-34,-8 5-107,-10 0 96,5-5-607,-10 1 708,11-6-555,2-2 527,1-2-17,2-1 81,1-1 109,4-1-106,2 0 139,3 0 822,2-1-964,6 0 474,1 1-1056,4-1 750,9 1-112,-2 1-51,9 1 113,-4 4 81,4 2-73,0 0 135,3 2-46,11 6-24,-5-4-371,8 4 287,-9-5-96,0 0-11,0-1 89,-2-1-55,-2-1-37,3 1-103,-7-4 16,-1 2-170,-8-4-833,-2-1 421,-2-1-1038,-2 0-2387,0-1 4097,-4 1 0,2 0 0,-2-1 0</inkml:trace>
  <inkml:trace contextRef="#ctx0" brushRef="#br0" timeOffset="195041">21564 2928 12426,'3'2'1613,"0"1"-3496,-3-3 0,0 0 1</inkml:trace>
  <inkml:trace contextRef="#ctx0" brushRef="#br0" timeOffset="195456">21808 2544 14445,'16'34'65,"0"0"1,-2-3-1,-1 0 33,7 20-1672,-6-13 1568,5 9 15,-6-19 35,4 3 21,-5-11-57,2 1 99,-6-13 508,-2-3-386,-2-3 370,1-1 126,2-5-487,1-3-132,3-9 79,-3-4-185,2-5 334,-2-6-606,0-3 183,-2-4-113,-1-2 71,-1-1 131,0-3-1145,-1 1 1016,0 12 0,0 1-145,2-14-203,2-10 477,-2 23-205,1-1 62,-2 13 172,0 1-1555,-3 13-732,-1 3 617,0 9-103,0-1 1744,-5 13 0,3-12 0,-3 4 0</inkml:trace>
  <inkml:trace contextRef="#ctx0" brushRef="#br0" timeOffset="195782">21027 3501 15652,'37'-8'403,"1"0"0,0 0 0,0-1-222,-5 0 0,-1-1-2354,6-1 0,2-1 2399,4 0 1,2-1-54,4 0 1,2 0-114,-17 4 0,2 1 0,2-1-65,2 0 1,3 0 0,1 0 0,-3 1-517,3-1 0,-2 1 1,1 0 483,-2 0 1,2 1-1,0-1 1,-4 2-148,15-2 1,-3 0-26,-3 2 1,-2 0 72,-5 1 0,1-1-580,-5 2 1,1 0-1,-3 1 254,-5-1 0,-1 2-340,15-2 1,-8 1-604,-21 2 2097,-5 0-692,-25 1 0,-5 0 0</inkml:trace>
  <inkml:trace contextRef="#ctx0" brushRef="#br0" timeOffset="198306">20968 3629 6364,'-3'-1'64,"0"0"1927,3 1-1720,2-4 77,-2 3-21,1-4 1796,-1 5-1127,0 0-833,-4-2 108,0-1-35,-4-2 25,-7-5-197,1 0 115,-9-6 289,3 2-208,-2-1-106,-3-4-463,0-2 309,-2-2-2,-1-4-3,8 6 1,0-2 4,-9-13-665,6 4 0,0-2 827,0-7-229,5 4 0,1-1-934,-1-9 1001,7 16 0,1-1-98,-3-12 57,5 11 0,0 1 5,-4-18-64,4 17 1,0 0 10,-3-12 87,4 13 1,-1-1 1,-3-15 1,4 18 1,0-1 62,-4-22-42,4 14 43,-1-8 195,4 8-331,2 10 348,0-6-126,6 5-117,1 8-59,4-7 414,2 10-471,2-1 180,2 1 26,4 0-77,3 0-52,18-7 299,-4 6-312,-11 6 0,2 0-222,6-1 0,1 1 238,-5 2 1,-1 0-24,11-4 0,3 0-729,6-1 1,0 0 753,-9 3 0,1 1 0,-5 1 0,3 0 0,-3 1 0,6-1 0,0 0-36,-1 1 1,3 1 0,-2-1-59,8 0 0,-1 0 37,-6 2 0,1 0 0,0 1-663,0 1 0,-1 1 1,-1 0 495,8 0 0,-1 0 163,-7 1 0,2 1 1,-3-1 109,3 1 1,-3 1-208,1-1 0,0 1 135,-2 0 1,0-1-29,-2 1 0,0 0 41,-3 0 1,1 0 45,6 1 1,0-1-11,-12 2 1,-1-1-32,9 1 1,-2 0 1250,-4 1-1249,-1 3 2283,-13 12-2193,-8-1 5,0 14-207,-5 16 179,-2-4-15,0-10 1,-1 2-14,2 22 23,-1-24 0,1 0 53,-1 3 0,1 1-193,0 1 1,0 0 80,0 2 0,1 0-835,-1 1 1,0 0 907,0 1 0,-1-1-73,-1 0 0,1-1 0,-1 0 0,-1-1 0,-1-1 0,0-1-23,0-2 1,-2 0-81,0-2 0,-1-1 103,-6 24 103,1-21 1,0-1-51,-4 12 20,-5 6-11,7-22 52,1-3-114,0-4 1098,1-2-1135,-1-2 1986,0-2-1958,-1 0-324,-1 1-28,-2 1-1320,-16 10 63,2-4-471,-15 8-472,10-9 2561,-13 2 0,26-12 0,-5-1 0</inkml:trace>
  <inkml:trace contextRef="#ctx0" brushRef="#br0" timeOffset="204931">20760 3653 11644,'31'-4'480,"1"1"0,-1-1 0,-1 0-408,17-5-27,6-1-5,-22 4 1,0 1 10,3-1 0,0-1-702,2 1 0,4 0 940,-2 1 1,5-1 0,1 1 0,-3 0-845,-3 0 1,-3 1 0,3 0 554,4-1 0,3 1 0,1-1 0,-2 1-749,3 1 1,-2 0 0,-3 1 748,9-1 0,-2 0-25,-8 1 1,1 0 0,-2 0-25,-2 1 1,-1 1 25,-3-1 1,-1 1 18,-2 0 0,0 0-61,24 0 86,-21 0 0,-1 1 24,15 1 0,6 0 16,-22 0 1404,-5-1-1401,-3 0 2845,-6 0-2828,-2-1 160,-4 0-241,-4 0 979,-3 0-1847,-4 0-1924,0 0 1,-1 0-1</inkml:trace>
  <inkml:trace contextRef="#ctx0" brushRef="#br0" timeOffset="207830">3114 5830 8690,'-8'-3'3260,"2"0"-2888,6 3 1827,0 0-1208,22-7-664,-7 4-24,19-5 41,-1 6-593,-5 0 280,11-1-31,-9 0-107,14-1-24,-11 2-1411,9-1 1391,-16 2-17,-2 1-69,-4-1 41,-3 1 240,-3 0-453,-2 1 194,-6 0-35,0 0 1385,-5 0-5168,-1-1 4040,-3 3 0,3-3 1,-3 3-1</inkml:trace>
  <inkml:trace contextRef="#ctx0" brushRef="#br0" timeOffset="208425">3934 5890 11264,'-5'1'1243,"2"0"-574,3-1-624,40-4-37,-16 0-417,10-1 0,2-1 409,-4-1-368,19-7 177,-25 7 65,4-2-3,-16 5-98,-3 1 48,-5 1 14,-2 1-5659,-3 1 5824,0 2 0,-1 0 0</inkml:trace>
  <inkml:trace contextRef="#ctx0" brushRef="#br0" timeOffset="217938">14586 13461 7128,'11'-19'277,"-3"4"2384,-6 13-2518,-1 1 5099,0 0-5181,-4-2 771,0 0-838,-4-2 3318,-1-1-3438,-1 1 39,-3-1-212,-3 0 262,-2 1-212,-10 0 129,6 2 117,-7 1-47,9 1-79,7 1 34,1 0-1,9 0-32,1 0-43,1 2 171,2 4 285,7 13-223,1 0-62,7 11-621,0-5 630,2 0 35,4-2-44,4-2 42,2-4 70,3-4-8,1-4-98,1-5 30,-1-2-39,11-12-58,-12 1-26,8-10 28,-18 1-462,2-11 459,-11 5 9,-2-16-171,-11 15 101,-6-6 44,-6 11 4,-3 2-111,-4 2-139,-3 3 204,-3 4-329,-19 5-287,8 9 647,-16 8 90,13 9 56,-1 6 31,0 5-578,2 5 606,2 3-1827,5 1 1872,4 1-118,6-1-367,6-2 403,7-3-78,3-2 95,8-4-42,5-2 486,6-4-399,20 4 75,-4-11 28,2-7 1,1-3-99,12-2-145,-14-5 0,1-3-58,13-4-273,-1-4-120,-3-3 1710,-4 0-2029,-7 0-3072,2-3 393,-14 5 3590,1-5 0,-14 11 0,-2-2 0</inkml:trace>
  <inkml:trace contextRef="#ctx0" brushRef="#br0" timeOffset="218158">15378 13319 14425,'-5'3'1151,"1"-1"-389,4-2-762,9 36-95,10 1-554,-7-8 1,0 0 567,20 16-376,-12-24 1,0-2-384,12 9-558,11 6-312,-14-17-1718,8 0 3505,-9-9 0,-5-1 0,-14-7 0</inkml:trace>
  <inkml:trace contextRef="#ctx0" brushRef="#br0" timeOffset="218532">15965 13203 13274,'-36'32'333,"1"-1"0,1-1 1,4-1-331,-2 10-2606,0 3 2687,-1 1-40,0 0 342,1-2-437,1-3 15,4-6-17,3-5 50,5-6 867,4-5-917,4-4 504,3-5-585,5-2 2082,1-4-2365,2 0 1547,5-1-819,4 1-275,1 2-30,2 2 433,0 10-97,-4-1-101,3 11 30,-5-2-72,0 5-129,0 4-488,-1 3 454,1 2-1145,3 17 1109,-3-12-36,3 10 33,-4-20-768,1-4 693,0-3-141,-2-6-562,2-1 659,-3-9-634,0-1 426,-3-7-5470,0-1 6000,0-11 1,0 8-1,0-8 1</inkml:trace>
  <inkml:trace contextRef="#ctx0" brushRef="#br0" timeOffset="218769">16096 13917 14543,'4'6'3304,"-1"-2"-2825,-3-4 92,0 0-425,-9 37-146,5-18-157,-5 30-59,7-27-223,1-1-74,1 0-117,1-2-207,-1-2-613,1-2-167,0-2-1188,-2-1 570,-1-2 2235,-6-3 0,4-3 0,-3-3 0</inkml:trace>
  <inkml:trace contextRef="#ctx0" brushRef="#br0" timeOffset="219256">14950 13303 12729,'29'17'546,"0"1"0,-2 1 0,-5 1-137,-6 19-258,-3 8 45,-3 7-1201,-5-24 1,-1 0 1118,-1 1 1,0 1-90,0 0 1,0 1-1295,-1-1 0,-1 0 1269,1-1 0,-2 0 8,-1 11 1,-1-1 504,-1-11 1,-1 0-514,-2 8 0,-1-2-386,-12 11-123,-5-3-752,-3-8 1,-2-1 481,11-13 1,-1-2-657,-8 11 0,-1-4 1435,1-7 0,14-11 0,2-3 0</inkml:trace>
  <inkml:trace contextRef="#ctx0" brushRef="#br0" timeOffset="219674">16195 13724 13355,'0'3'1667,"0"0"-416,0-3 183,78-4-1434,-36 0-1770,10 1 0,2-1 1767,-6-2-132,-1 0 592,-5 1-768,-5 2-182,-8 1-72,-8 1-407,-8 0-330,-6 1-6451,-4 0 7753,-16-3 0,10 2 0,-10-2 0</inkml:trace>
  <inkml:trace contextRef="#ctx0" brushRef="#br0" timeOffset="219815">16407 13525 14215,'0'9'1890,"-1"-2"-820,1-7-261,3 57-2315,0-27 1489,-1 8 0,1 0 233,3-2-620,0-2-167,-1-1-134,2-4-516,-2-2-548,2-6-1211,0-3-287,-1-5 3267,2-7 0,-5-2 0,1-4 0</inkml:trace>
  <inkml:trace contextRef="#ctx0" brushRef="#br0" timeOffset="220012">16683 13325 16318,'-4'56'961,"5"-7"-1085,7-24-555,7 0 379,4-1-97,4-1-390,14 7 305,-8-9-427,8 6-307,-12-11-462,-2-2-133,-2-1 849,5-1 1,-14-6 0,2-2 0</inkml:trace>
  <inkml:trace contextRef="#ctx0" brushRef="#br0" timeOffset="220363">17153 13273 13440,'0'6'1212,"0"-2"9,0-4-779,-28 41-397,14-18-2167,-5 5 1,0 1 2228,1-1-21,1 1 682,0-1-723,-5 8-79,7-10 31,-3 6 3,8-14-42,2-1 6,1-2-149,2-3 213,1 3 3377,2-5-3262,0 3 56,2-3-120,0 2 35,0 2-52,1 5 140,0 3 27,0 3 23,2 4-59,-1 2-159,1 1-1042,3 15 1008,0-13 0,1 9-11,-1-18-92,0-1-133,-1-5 113,-1-2-123,-1-5-87,-1-2-163,-1-3-408,-1-3 679,0-2-4827,0-1 5052,-4 0 0,3-1 0,-3 0 0</inkml:trace>
  <inkml:trace contextRef="#ctx0" brushRef="#br0" timeOffset="220658">17136 13787 15769,'6'-1'2249,"-1"0"-7355,-5 1 5106,38-14-199,-15 8 801,4-3 1,0 1-637,3 4 642,-1 2-756,-4 2-96,-4 2-2154,-6 1 2090,-5 4 2575,-6 1-2153,-5 4-30,-14 16-84,0-4-295,-12 12 219,5-9-22,0-2 51,3-1 44,4-3 330,2 6 3143,7-12-3304,2 4-26,8-15 86,2 0 344,6-1-441,4-1-6,5-2-123,5 0-190,4-2-732,3-1-296,17-6-285,-12 1-1449,10-3-232,-23 5 3184,1-1 0,-15 4 0,-1-1 0</inkml:trace>
  <inkml:trace contextRef="#ctx0" brushRef="#br0" timeOffset="221449">17861 13604 12440,'2'2'3304,"0"-1"51,-2-1-2840,44 0-1491,-18-1 1176,5 1 0,2 0 66,5-1-160,-8 0 1,2 0-137,1 0 1,1 0-128,6 0 0,-1 0-151,16 0-21,-16 1-444,-23 0-453,-4 0-880,-6 1-899,-3 2-495,-3 0 2936,-11 5 1,8-5-1,-8 3 1</inkml:trace>
  <inkml:trace contextRef="#ctx0" brushRef="#br0" timeOffset="221620">17971 13916 18419,'40'1'219,"0"0"1,11-3-1,-3-1-1340,-19 0 1,-1-1 953,10-2 0,-1-1-342,14-4-201,-4 1-603,-6 0-1610,-7 1-516,-9 1-830,-7 2 4311,-9 0 1,-5 3 0,-4 0 0</inkml:trace>
  <inkml:trace contextRef="#ctx0" brushRef="#br0" timeOffset="223905">19353 13229 16850,'0'33'135,"0"0"1,0 0-1,0 0-126,0 18-1879,0 3 1870,0-1-3,0-5 1,0-5 69,0 2-64,0-19 27,0 0 616,3-22-699,1-9-278,12-41 99,-4 9-381,-3 5 1,2-3 444,-1 0 0,-1 1 162,7-18-373,-6 18 1,1 1 734,3-7 165,-2 8-300,-2 8-53,-3 9-56,-2 8 1179,-2 9-1014,0 7 781,1 11-1052,2 7-6,1 9-294,0 4 291,0 3-128,-2-13 1,-1-1 49,3 12 39,0 7-25,-3-25 67,-2-6 0,0-6 6,-1-6 117,0-2-20,2-3 640,1-4-965,3-6-35,9-23 100,-1 0-451,-4 7 0,0 0 407,7-19 94,1-2 107,1 1 353,1 3-20,-1 6 387,3 3-440,-8 16 39,1 4 829,-6 20-1002,-2 4-43,4 11-2,-2 3-101,1 5-39,-1 2 575,1 2-620,-1-3-70,-2-2 118,0-4-85,-3-3-178,-1-4 13,-1-2-111,-1-3-323,-2-2-618,0-1-4764,-4 4 2139,0-5 3963,-5 4 0,6-9 0,-1 0 0</inkml:trace>
  <inkml:trace contextRef="#ctx0" brushRef="#br0" timeOffset="224357">19256 14143 14725,'-33'-9'735,"0"0"1,2-1-1,1-1-172,-9-12-1688,1-5 1125,1-7-1131,6-7 1100,16 17 1,2 0-92,1-4 0,2-1 95,1-3 1,1-1-406,0-3 1,3-2 352,1-2 1,2-1-989,-1-1 0,2-1 1120,3 0 0,2-1-6,0 2 1,3-1-389,4 6 0,2-1 1,1 3 428,4-6 0,3 2-8,-2 7 1,1-1-1,2 4 62,7-1 0,2 5-16,3-1 0,3 2-49,3 1 0,3 3-21,-1 0 0,8 4 0,-7 9 1,7 2-1,3 1 1,0 1-1,-7 2-190,1 0 1,-4 2-1,4 2 133,0-1 1,5 0-1,1 2 1,-3 2-1,-8 3-65,7 12 1,-8 5 27,1 3 0,-3 2-22,-3 2 0,-2 5 43,-8 0 0,-2 4 1,-2-1-28,0 7 1,-2 1-104,-6-7 0,0 2 0,-5 1 196,-7-3 0,-5 0 1,-1-2-63,-3 5 0,-2-1 227,-6 12 0,-4-4 13,0-19 0,-2-4 553,-2 0 0,-2-2-609,-2-2 0,0-2-75,-3-2 1,0-1 240,-1-1 1,-1-2-368,-15 2 1,-1-2-125,11-5 0,1-1-72,-11 1 1,1-2 790,15-5 0,2-2-990,0 0 1,2-1-2233,-24-3 1499,4-5-5430,9-4 5947,-2-16 0,22 16 1,1-8-1</inkml:trace>
  <inkml:trace contextRef="#ctx0" brushRef="#br0" timeOffset="225510">17453 13924 12725,'43'-33'-27,"0"0"0,1 0 0,-2 4-28,-6 9 1,0 2-1916,2-1 1,3 0 1661,-3 2 0,4 0 0,-3 1 117,5 0 1,0 1 190,-8 3 0,2 1 0,-4 2 113,-3 4 1,-4 3 781,16 7-458,-16 7 468,-14 11-1651,-14 5 1857,-13 5-178,-10 3-657,-10 1 354,6-11 0,-3 0-461,8-7 1,-1-1-106,-6 4 1,-1-1 64,-7 2-34,-3-4-104,15-9-49,1-2 867,19-17-1288,8-6 216,8-17 106,9-8-55,1 1 1,2-1 180,-4 8 0,0 1-968,8-11 0,1 1 958,-8 15 0,-1 3-90,17-15 2191,-5 13-2013,-4 11 85,-6 11 44,-4 12 205,-6 25-243,-11-6 1,-2 1-118,-1 1 0,-2 0 28,-4 2 0,-2-1 340,-13 11-145,-4-4-99,0-5 37,-2-5-45,2-5-58,2-7-180,2-4 2995,11-6-3109,3-5-678,13-9 551,6-9 112,8-9 378,1 2 0,2-1-148,12-12-385,-9 13 1,0 2 491,7 1 69,5 9 34,-14 7 8,1 10 40,-17 14-258,-6 1-218,-4 9-443,-3-8-109,0-1-3190,4-4 392,3-4 3568,7-6 0,-4-3 0,4-3 0</inkml:trace>
  <inkml:trace contextRef="#ctx0" brushRef="#br0" timeOffset="226077">20653 13270 10510,'-2'4'2848,"0"-1"1966,2-3-4019,1 2-451,-1-1-1315,1 2-3554,-6-2-857,1 1 5382,-7 3 0,20-11 0,-12 7 0,15-10 0</inkml:trace>
  <inkml:trace contextRef="#ctx0" brushRef="#br0" timeOffset="226225">20622 13641 5544,'11'33'0,"-3"-7"0</inkml:trace>
  <inkml:trace contextRef="#ctx0" brushRef="#br0" timeOffset="226595">21220 13150 11023,'-1'-9'3932,"1"2"-3577,0 7 942,0 0-1219,14 54-11,-8-24-67,2 8 0,1 0-734,-4 1 734,0 0-2980,-1-2 2779,-1-2 119,0-5-182,-1-4-63,-1-5-368,1-4-405,-1-6-357,0-4-1293,1-4 2321,0-3 429,1-10 0,-1 7 0,0-6 0</inkml:trace>
  <inkml:trace contextRef="#ctx0" brushRef="#br0" timeOffset="226917">21409 13166 14103,'5'-2'4007,"-1"0"-2680,-4 2-985,45-16-2281,-15 7 1901,5-1 0,1 0-82,7 4-26,-12 4 0,0 3 9,14 4-237,7 5 192,-26 6 308,-9 4-196,-8 5 70,-18 23 127,-12-10 0,-4 0-127,6-6 0,-1-1-615,-10 7 1,0-4 544,0-2 37,5-4 24,6-5 9,5-5 930,6-1-843,5-7 673,5 1-460,4-6-29,5 0 294,19-1-405,-2-2 316,15-3-614,-14-4 1,1 0-353,18-6 168,-15 3 0,0-1-770,13-5-997,-3 0-1691,-4-1-425,-7 2 4205,-3-4 0,-16 10 0,-2-3 0</inkml:trace>
  <inkml:trace contextRef="#ctx0" brushRef="#br0" timeOffset="227122">22199 13274 14627,'-4'4'3343,"0"-1"-1139,4-3-2050,49-4-151,-18 1-3,4 0 0,2 0-1913,3 0 1725,13 0-50,-15 2-78,6 0-294,-17 1-213,-12 0 90,-2 0-525,-11 0-363,-4 0-1636,-3 0 235,-1-2 3022,-9-3 0,9 3 0,-4-3 0</inkml:trace>
  <inkml:trace contextRef="#ctx0" brushRef="#br0" timeOffset="227273">22341 13132 18813,'0'36'133,"-1"0"1,2-2-1,-1-4-141,2 1-258,1 0-210,-2-2-165,0-3-244,-1-2-627,0-2-1415,1-4-371,-1-3 3298,2-5 0,-1-5 0,0-3 0</inkml:trace>
  <inkml:trace contextRef="#ctx0" brushRef="#br0" timeOffset="227493">22865 13022 17578,'-10'34'207,"-1"0"0,2-1 0,2-3-319,5 5-44,2 1-5496,3 0 5268,1-1-70,3-4 1131,-2-3-1260,-2-4 574,-1-3-3576,-1 0 454,-3-7 3131,0-1 0,0-10 0,0-2 0</inkml:trace>
  <inkml:trace contextRef="#ctx0" brushRef="#br0" timeOffset="227789">22925 13146 16072,'0'-4'2033,"0"0"-1143,0 4-890,45-18-76,-16 9 75,5-2 0,1 0-1315,5 5 1067,-2 2 75,-4 3 166,-7 4 334,-6 3-326,-7 6-103,-7 15 61,-10-1-281,-8 15 116,-9-6 58,-4 2-78,-2 0-946,1-1 845,-6 9 241,12-14 549,0 3-428,12-17-34,4-4 131,2-3 481,3-2-299,2-3 1427,10 1-1410,1-3-288,9-1-179,11-1-202,-5-4-218,12 0-479,-10-4-568,-1 0-1124,-1 0-976,-5-1 3704,-1-2 0,-13 6 0,-2-2 0</inkml:trace>
  <inkml:trace contextRef="#ctx0" brushRef="#br0" timeOffset="228005">23664 13198 15554,'6'0'3284,"-1"-1"-2178,-5 1-490,48-7-5996,-21 3 5431,6 0 1,1-1-52,2 2 954,-1 0-1021,0 1-188,-3 1 803,-5 0-1077,-6 1-297,-7 0-966,-7 0-952,-4 0 3775,-5 3-4377,-3 1 3478,-9 8 1,8-7 0,-4 3 0</inkml:trace>
  <inkml:trace contextRef="#ctx0" brushRef="#br0" timeOffset="228159">23732 13427 19922,'33'1'-52,"0"0"1,-2 0 0,-3-1-352,6-6-71,0 1-259,-1-1-832,-2 1-1202,-4 1-1083,-4 1 3850,-4-1 0,-10 2 0,-1 0 0</inkml:trace>
  <inkml:trace contextRef="#ctx0" brushRef="#br0" timeOffset="228558">24379 13129 18770,'31'-10'203,"1"0"0,-3 0 1,-2 3-33,-1 3-171,0 2-70,-1 1-60,4 3 54,-11 2 74,2 4-108,-12 2-181,-8 23-28,-7-8-551,-5 3 0,-4 1 741,-8 4-19,-11 9-335,12-15 443,-3 3 25,10-11 15,0 4 0,12-15 95,1 1 1108,7-4-598,11 3-460,4-3 18,14 2-1,21-5-1220,-7 0 1037,-15-3 0,3 0-393,4-2 0,0-2-394,-8 2 1,-1-2 360,9-1 1,0-1-1651,8-5-2599,-5-3 471,-10 0 4353,-6-8 0,-14 14 1,-3-5-1</inkml:trace>
  <inkml:trace contextRef="#ctx0" brushRef="#br0" timeOffset="228784">24983 12978 14383,'-5'7'1188,"1"-2"111,4-5 1100,0 0-6300,22 38 4346,-7-17-258,2 5 1,1 0 416,8-2-461,4-1-294,2-1 246,4-3 6,3-1-93,-9-8 0,2 0-595,17 3 570,-16-6 0,-1-1-162,12 0 1966,-2-2-2221,-3-3-28,-5 0-294,-3-2-3332,0-7-20,-12 2 4108,-3-15 0,-13 14 0,-3-4 0</inkml:trace>
  <inkml:trace contextRef="#ctx0" brushRef="#br0" timeOffset="228989">25376 12956 19717,'-15'32'494,"0"0"1,0-1 0,4-1-327,3 11 20,2 5 16,3 1-1836,2 1 1649,1-1-20,0-15 0,0 1-114,0 14 35,0-17 1,0 0-232,0 7-809,-2 12 506,-1-13-812,-4 9-5863,-3-9 7291,-2-11 0,3-4 0,3-14 0</inkml:trace>
  <inkml:trace contextRef="#ctx0" brushRef="#br0" timeOffset="230178">19345 14694 12546,'9'0'3061,"-2"0"-2159,-7 0 968,0 0-1282,-46 32-252,16-6-336,-5 3 0,1 2-2183,8 0 2026,7 2-307,16-17 273,3-1 149,5 2-70,4 0 62,20 8-540,-2-5 445,14 5 142,-7-8-642,1 0 611,0 1-176,-4 0 732,-4 1-617,-7 1 95,-7-1 132,-6 0 162,-5 0 53,-8-1-62,-3 0-69,-9 0 16,-5 0 1,-3-2-71,-4-1-67,-2-3 222,0-2-476,-11 1 2037,13-5-2351,-4 0-132,17-4-487,5-1-773,3-1-2167,4-5 1097,2 0 2935,5-13 0,-2 11 0,2-5 0</inkml:trace>
  <inkml:trace contextRef="#ctx0" brushRef="#br0" timeOffset="230370">19624 14858 15181,'-3'6'1400,"0"-1"-1275,-1 23 0,0 6-1902,2-3 1690,-1 10 0,0-1-179,6-5 336,2-2-362,0-4 63,0-3 45,-1-5-1838,-2 3 356,-1-10-473,-1 0-233,0-9 2372,0-3 0,0-1 0,0-2 0</inkml:trace>
  <inkml:trace contextRef="#ctx0" brushRef="#br0" timeOffset="230638">19623 14829 13268,'0'-5'3602,"0"1"-3011,0 4-913,59-8-1495,-28 11 1706,7-5 1,2 4-189,7 23 61,-14-3 238,4 12 140,-19-6 159,-6 20-106,-7-9 143,-8 13-109,-12-17 0,-4-1 36,-1-5 1,-2-1-265,-4 6 0,-2-1-76,4-11 0,1-4-500,-11 4 187,0-3-508,3-3 316,3-4 269,3-2-1319,5-3-4527,1-4 6159,10-6 0,1 2 0,8-4 0</inkml:trace>
  <inkml:trace contextRef="#ctx0" brushRef="#br0" timeOffset="230844">20286 14916 12902,'0'8'2151,"0"-2"-426,0-6-4787,0 0 0,0 0 1</inkml:trace>
  <inkml:trace contextRef="#ctx0" brushRef="#br0" timeOffset="230969">20283 15234 7456,'0'0'0</inkml:trace>
  <inkml:trace contextRef="#ctx0" brushRef="#br0" timeOffset="232426">21123 14822 11656,'-1'6'3951,"1"-1"-1299,0-5-2342,5 38-1881,-1-8 1639,1 2 1,0 3 127,4 19-144,-4-24 0,0 0-22,0 2 1,1 0-456,0 0 0,0 0 468,0-1 0,0 1-18,0-2 1,0 1-26,-1-2 0,1 0-21,-1-1 0,-1 0-108,5 23 42,-2-4-58,-1-5 127,-1-8-268,-1-7 4,0-7-12,-3-7 838,1-6-603,-1-5 1328,0-1-1199,0-5 545,2-5-1183,0-9 568,1-10 0,1-12-711,0-10-365,-3 20 0,1 0 712,-1-4 0,1 0-1200,-2-4 0,1 0 1043,-1-1 0,0-4 262,0 4 1,-1-5 0,0 0-1,0 3 400,-1-14 1,0 1-98,1 13 1,-1-4 0,1 1 0,-1 5 280,-2-4 1,0 3-91,1 1 0,-1 1-1209,0 3 0,0 1 1234,0 3 1,-1 1 212,-2-21 731,-1-1-719,3 21 688,0 2-851,3 18 1505,1 5-1584,0 2 3133,0 2-1013,0 1-1648,5 1-510,12 0-152,6 0-4,5 0 0,4 0-32,8 1 0,2 0-1052,2 0 0,2 0 1064,8 0 1,1 0-970,-9 0 0,1-1 1003,4 1 0,2-1-691,-16 1 0,0-1 0,4 1 644,3 0 1,5 0 0,0 0 0,-2 1-486,4-1 1,-1 1-1,2 0 469,-1-1 0,3 1 0,0 0 0,-3 0-153,2 1 0,-2-1 0,0 1 141,2 0 1,0 0 0,1 0 11,0 0 0,0 1 0,1-1 8,0 1 1,0-1 0,0 1-103,-1-1 1,0 1 0,4-1 105,-13 0 0,2 0 1,1 0-1,2 1 1,-2-1-31,2 0 0,0 0 0,0 0 0,1 0 0,-1 0 16,0 0 1,0 0 0,-1 0 0,0 0 0,0 0 1,8 0 0,-1 0 0,-1 0 0,-4 0 0,-2 0 0,-4 0 0,0 0 1,-2 0 0,0-1 0,0 1-1,-3 0 0,-1 0 0,0 0 196,14 2 0,-1-1-196,-4 0 0,-3 1-2,-4-1 1,-1 0-24,-5 0 0,-2 0 545,-3 0 1,-2 0-563,21 3 34,-8 1-76,-7-1-28,5 2 44,-13-3 1734,3 1-1921,-10-4 2654,-8-1-2612,0-1 1859,-7 0-2195,-2-1-1355,-2 0-856,-9 0-1335,-3 0-709,-9 1 4804,-14 1 0,20 0 0,-8-1 0</inkml:trace>
  <inkml:trace contextRef="#ctx0" brushRef="#br0" timeOffset="233076">21579 14935 16514,'55'-8'969,"-6"2"-1734,-25 3 827,3 2-62,0 0 180,2 1-276,-1 1-35,-1 2-149,-2 4-143,-3 2-37,-4 4-206,-5 2 534,-6 3-215,-9 13 347,-8-7 83,-10 10 202,-5-12 152,-4-1-73,-3-2-64,0-2-186,3-3 220,-3 1-175,13-6-159,0-1-285,15-7-253,2 0 1201,8-1-663,2 0-40,20-1 40,-3 1-343,12 0 236,-8 0 46,0 4-116,0 3 161,-1 7 16,6 14 8,-14-5 115,0 11 143,-15-10 571,-15 10-442,-3-10 118,-12 6 119,-15-6-536,6-7-10,3-5 1,-1-1-87,-6 0-148,-12 0-796,19-5-859,-6-2-205,13-2-2780,-3-4 852,16-2 3936,5-11 0,2 9 0,4-6 0</inkml:trace>
  <inkml:trace contextRef="#ctx0" brushRef="#br0" timeOffset="235030">22146 14739 6784,'-9'6'3486,"1"-1"-2725,8-5 4756,0 0-5209,3 0-62,-2-1 34,1 1-358,-1 0-96,0 0 205,1-1-20,0 0 84,1-1-61,-1 1 11,0 1-45,3-2-101,0 1 90,4-2-59,10-2 8,-2 2-19,8-2-121,-5 3-16,8 0 95,-8 1-12,3 1 194,-11 5 146,-5-1-74,-3 5 166,-5 5-143,-3-1-154,-4 6 34,-11 6-373,1-5 339,-7 6-17,5-8-16,1-1 33,1-1-3,2 0 0,3-3 3,3-1-6,3-3-97,3-1 447,2-3-341,2 0 123,2 0 22,2-1-8,4 2 59,3-2-76,3-1-44,2-1 33,4-2-34,13-1-131,-8-1-51,8-1-95,-15-1-167,-2 0-278,-6 1-300,-3 1-781,-3 2-353,-3-1 0,-1 1 1</inkml:trace>
  <inkml:trace contextRef="#ctx0" brushRef="#br0" timeOffset="235281">22609 15198 12988,'-3'5'2104,"1"-1"-696,2-4-960,41-2-199,-13-2-581,11 1 0,4-2 332,1-1-84,-16 2 0,1-1-829,21-2 43,-16 3-70,3-2-2995,-17 4 928,-11 0 3007,-2 2 0,-7 0 0,0 0 0</inkml:trace>
  <inkml:trace contextRef="#ctx0" brushRef="#br0" timeOffset="235475">22784 15002 8107,'-14'30'255,"0"1"1,1-2 0,2-1 1476,5 9-1838,3 2-149,0 0-89,3-2 1261,-1-4-1412,1-4-85,0-5-363,0-4 592,0-4-3325,1-5 3634,0-5 42,2-4 0,-1-2 0,0-2 0</inkml:trace>
  <inkml:trace contextRef="#ctx0" brushRef="#br0" timeOffset="235960">23176 15012 13790,'3'-2'3130,"0"2"-862,-3 0-2363,38-16 53,-19 9-45,32-11-675,-26 13 426,8 2 196,-8 1-48,4 3-151,-13 3-537,-3 7 621,-6 0 151,-1 5 48,-17 7 51,1-5 10,-11 6 320,-3-2-219,7-7 467,-3 2-573,11-9-9,2-2-33,4-2-89,2-2-62,0 0 134,3-1 59,1 2 42,4-1-42,2 2-62,3 0 62,2 2 0,2 0-53,2 3-95,8 8 153,-5 0 135,4 8-400,-7 6 417,-7-7 3,-2 6 113,-7-12 536,-12 3-503,0-7-66,-11 3 108,-11-4-253,6-6-95,-11 1-776,-1-6 457,10-1-132,-7-1-3350,1-8 331,16 3 3470,-7-13 0,21 13 0,1-5 0</inkml:trace>
  <inkml:trace contextRef="#ctx0" brushRef="#br0" timeOffset="236280">23540 14805 13955,'8'-3'2274,"-1"0"-1700,-7 3 25,0 0-557,35-7-42,-13 6-4392,31-6 4384,-20 7 239,11 6-329,-14 1-324,7 13 380,-25-3 42,-3 8 115,-15-2-43,-5 2-2,-9 2 2752,-5 1-2817,-2 0-235,0-3 267,1-1-29,4-2 118,6-4-123,4-4 30,6-3 144,3-4 44,3-1 871,10 0-711,2-3 860,9 1-768,1-3-145,3-1-116,3-2-66,3-1-752,8-5 0,1-1-3197,13-4 876,-14 5 0,-4-2 2927,-7-2 0,-20 8 0,-5-1 0</inkml:trace>
  <inkml:trace contextRef="#ctx0" brushRef="#br0" timeOffset="237098">25735 15098 13759,'4'2'-45,"0"-1"-1883,-3-1 1,-1 0 0</inkml:trace>
  <inkml:trace contextRef="#ctx0" brushRef="#br0" timeOffset="237668">25751 15055 18157,'51'-1'1170,"0"0"-1034,-21-3 0,0-1-1193,21-1 1074,-17 1 0,1 0-85,2 0 1,-2 1-146,17-2 21,-20 2 1,-2 0-392,3 1 43,-8 0-1049,-9 1-404,-8 1-287,-4 0-4182,-14 6 6534,-8 3 1,3-1 0,0 0-1</inkml:trace>
  <inkml:trace contextRef="#ctx0" brushRef="#br0" timeOffset="237847">25799 15312 17130,'43'-5'-984,"0"-1"1,1 1 0,-1-1 0,-5 3 0,-3-1 0,10-3 0,3-3 0,-23 2 0,-25 5 0</inkml:trace>
  <inkml:trace contextRef="#ctx0" brushRef="#br0" timeOffset="238673">26969 14755 12165,'2'-3'2899,"-1"1"-684,-1 2-1448,2 20-336,-1-2-316,2 21-673,-5-4 745,0 5-142,-1 1-134,0 14 83,4-15-75,4 7-14,12-11 86,3-12 9,10 1-107,-1-14 158,4-6-51,3-3-65,3-5-150,1-3-363,-1-5-16,10-11 62,-15 4-207,3-6-552,-20 7-489,-5 0-3328,-5 0 5108,-5 1 0,-1 7 0,-1 3 0</inkml:trace>
  <inkml:trace contextRef="#ctx0" brushRef="#br0" timeOffset="238840">27198 14883 16987,'-15'30'529,"-1"-1"1,2-1-1,2 1-532,5 1 0,1-1-2,-3 19-1695,4-16 1,1 0 1048,1-1 0,2-3-407,-1 16-3262,0 8 514,2-21 945,0-4 3113,0-4 0,0-13 0,0-2 0</inkml:trace>
  <inkml:trace contextRef="#ctx0" brushRef="#br0" timeOffset="238981">27406 15370 7207,'0'0'0</inkml:trace>
  <inkml:trace contextRef="#ctx0" brushRef="#br0" timeOffset="239318">27709 14948 15666,'-6'-5'2243,"0"0"-1955,6 5-576,0 0 237,49-3-1317,-19 3 1310,4-1 1,2 2-19,-1 5-36,-4 4-90,-7 1-2949,-6 3 2992,-7 1-287,-6 3 544,-7 2 466,-6 3-564,-8 2 3,-5 3 50,-4 0-575,-11 9 528,9-11 28,-4 3 2737,16-13-2421,2-1 492,6-6-640,3 0 22,4-6 165,2 1 1224,8 2-1501,11 3-115,5 0 25,8-1-496,-3-4-158,4-1-228,1-2-1068,0 0-301,0-1-1532,-4-4 3761,-5 1 0,-12-1 0,-6 1 0</inkml:trace>
  <inkml:trace contextRef="#ctx0" brushRef="#br0" timeOffset="239566">28235 14831 14291,'-4'1'1649,"0"0"-1083,4-1-328,-18 44-1416,14-19 1213,-6 5 0,2 2-35,13 0 106,3 0-97,5-1 203,13 6-80,-4-12-12,9 4 382,-4-14-390,3-4 54,4-3-325,6-4 426,-7-5 1,3 0-826,-8-1 1,1-2 557,11 0 0,-1-1-199,-12-1 0,1 0-803,7-4 0,0-1-1056,13-6 400,-20 5 0,-3 0-1736,0-5 3524,-10-6 1,-8 13 0,-4-3 0</inkml:trace>
  <inkml:trace contextRef="#ctx0" brushRef="#br0" timeOffset="239752">28570 14824 15621,'-7'39'653,"-1"1"1,1-2-1,2-2-575,3 9-44,0 5-34,2 1-84,0 1-204,0-1-79,0-2-182,0-1-459,-2-3-817,-1-1-1222,-3-4-1562,-2-5 4958,-3-3 1,6-16-1,-1-4 1</inkml:trace>
  <inkml:trace contextRef="#ctx0" brushRef="#br0" timeOffset="239943">28927 15510 11320,'0'0'0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6:38.4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12482 2641 9138,'-4'1'1650,"1"-1"310,3 0-1826,-4-5 40,3 4 41,-3-4 21,4 5 4233,0-1-4329,3 1 145,1-2-173,3-1-53,2 0-14,-2 0-42,2 0 30,1 0 4,0 0 13,2 1 12,9-2-29,-2 1-30,9-1 0,-4 0-3,4-1-6,3 0-767,4-1 740,20-2 33,-12 2-26,-15 3 1,1-1 11,26 1 6,-14 1 0,9 1 5,-18 1-3,-3 0 3,-2 0 3,-4 0-44,-3 1 13,-6 0 31,-3 0 61,-4-1 7,-3 0 10,-1 0 300,-2 0 636,-1 2-953,-1-1-61,1 1-47,-2-1-60,1 0 110,0-1-78,-1 0 5,0 0-26,0 1-186,0-1-99,1 0 140,-1 0-700,-1 0 87,0 0-439,-2 0-595,2 0-1265,-2 0-30,1-1 3183,0 0 0,17 2 0,-11-2 0,13 3 0</inkml:trace>
  <inkml:trace contextRef="#ctx0" brushRef="#br0" timeOffset="1319">14050 2562 6582,'-5'2'2100,"1"0"4811,4-2-6379,-17 11-39,12-8-45,-12 8-70,17-11 579,0 1-775,4-1-2,3 1 242,16-1-318,0 0 8,14-1-470,-1-1 358,-5-1 0,2 0-1187,19-2 1187,-16 2 0,1 0-894,3-1 1,-1 2 894,-7 0 0,-1 0 28,11 0 1,-1-1-29,-11 2 1,-1 0-4,1 0 1,-1 0 1,0 0 0,-1 1-917,26-2 915,-3 1-230,-19 1 1,-2 0 223,12 0 740,4 0-740,-24 0 1565,-6 0-1618,-5 1 1222,-5-1-1108,-3 2 1115,-1-2-1350,-2 1-4709,0 1 3465,-2-2-1702,1 3 821,-3-2 2307,1 1 0,-2 1 0</inkml:trace>
  <inkml:trace contextRef="#ctx0" brushRef="#br0" timeOffset="2149">15396 2548 8783,'-3'6'4488,"0"-2"-4081,3-4 2172,0 0-2403,5 1-114,1-1 122,6 0 186,16-1-185,-1-1-648,14-1 550,-6 2-87,3 0-8,2 0-1,2 1 2,-12 0 0,0 0-832,15 0 839,-17 0 0,0 0 0,8 0-9,-2 1-78,-3 1 31,-3 0 51,-4 0-85,0 0-36,-10-1 529,-1 0-720,-9 0 537,-3 0-1539,-9 0-563,2-1-1630,-9 0 3512,5 0 0,3 0 0,3 0 0</inkml:trace>
  <inkml:trace contextRef="#ctx0" brushRef="#br0" timeOffset="2794">16752 2687 12154,'-3'4'2131,"0"0"109,3-4-2125,44-4-34,-18 2-7,5-1 1,1 1-1039,5 0 1272,1 2-458,-10-1 1,0 1 183,15 0-34,12 1-6,-19 0-27,-3 1 33,-3-1 327,-3-1-448,-2 0-80,-5 0-82,-4 0 432,-4 0-644,-3 0 639,-4 0-1270,-3 0-7444,-1 0 8570,-2-3 0,1 2 0,-1-3 0</inkml:trace>
  <inkml:trace contextRef="#ctx0" brushRef="#br0" timeOffset="3475">18469 2568 12798,'0'3'1227,"0"0"-4227,0-3 3607,36 4-240,-10-3 384,4 1 0,1 0-639,13-2 262,5 1-394,3-1 15,1-2 5,-2 0-157,-4-1-104,-5-1-150,-5 0-65,-6 0-241,-6 1-554,-5 0 2397,-6 0-4192,-4 1-204,-5 1 3270,-3 0 0,-1 0 0,-1 0 0</inkml:trace>
  <inkml:trace contextRef="#ctx0" brushRef="#br0" timeOffset="4074">20272 2573 16523,'47'-1'58,"-1"0"0,-7 0 0,0 0 0,-4 0-5,-3-1 0,-2 1-1788,11-1 1,2 0 1775,3 2 0,-2-1-41,-10 0 0,0 1-2,11-1 1,-1 1-84,-15 0 1,-2 0 39,25 0 45,-7 0-3,-7 0 495,-7 0-545,-7 0-79,-6 0-134,-4 0 45,-7 0 1505,-2 0-3230,-6 0 282,-8 0-3104,3-1 4841,-13-3 1,13 2-1,-3-2 1</inkml:trace>
  <inkml:trace contextRef="#ctx0" brushRef="#br0" timeOffset="16329">12617 4831 8892,'-5'0'3329,"2"0"-2062,3 0-923,-32 19 23,19-8 53,-24 17 207,23 1-451,3-4-33,-1 13-70,6-8-40,3 1-24,1 1-224,4-2 215,3-1-126,4-2-70,4-4 82,3-3-10,3-6 71,12-4-78,-6-8-203,17-17-428,-19-3 709,4-14 53,-13 3-56,-1-19 56,-7 10-701,-2-13 950,-14 3 3,-1 12 31,-8-8-79,1 17 337,-8-6-275,-10 4-320,7 6-522,-8 9 122,23 12 379,-4 4-1275,10 3-42,2 3-2194,3 2 2738,2 3 0,0-7 0,1 1 0</inkml:trace>
  <inkml:trace contextRef="#ctx0" brushRef="#br0" timeOffset="16500">12965 5234 7626,'0'0'0</inkml:trace>
  <inkml:trace contextRef="#ctx0" brushRef="#br0" timeOffset="17004">13362 4823 14162,'-17'31'181,"0"0"0,2-2 0,3-3-80,9 10-604,1-10 511,3 7 99,6-7-107,1-8 39,5 0-92,-3-9 74,3-4-49,1-2-86,2-4-346,9-13 138,-5-1 237,5-12-131,-10 3 180,-3-14-222,-6 8 368,-2-9 69,-8 13 171,-5 2 171,-4 4 30,-3 4-78,-3 4-473,-1 4 33,-10 3-425,8 3 403,-5 1-1330,13 3-1624,4 1-792,5 1 3735,3 2 0,1-3 0,1 0 0</inkml:trace>
  <inkml:trace contextRef="#ctx0" brushRef="#br0" timeOffset="17459">14030 4728 16783,'-31'-15'-12,"0"0"0,2 1 0,4 4-280,5 4-41,1 3 199,1 1-211,-7 8 211,12-1 134,-5 7 62,15-2 19,1 1-73,2 2 115,4 9 20,7 6-106,3 3-37,6 2 61,-1-4-382,3 2 321,3 4-3259,2 1 3245,1 2 11,-1 0-2182,-2-1 2185,-4-1-306,-6-2 306,-5-4 173,-5-4-162,-6-3 227,-5-3-151,-6-3-34,-6-1 25,-5-2 3,-16 0 1728,9-6-1898,-11-1 2924,14-7-2835,3-4 344,3-2-81,3-5 890,1-8-901,8 3-70,2-8-14,12-6-56,4 5-655,9-10 501,3 9-19,4-2-35,5 1-24,3-1-73,2 0-1064,-9 10 1,0-1 685,13-7 88,-14 10 0,-1 0-1124,4-2-687,-4 1-1427,-7 4 3721,-5-2 0,-7 8 0,-3 0 0</inkml:trace>
  <inkml:trace contextRef="#ctx0" brushRef="#br0" timeOffset="17932">14903 4555 11961,'-1'-5'2134,"0"2"-1543,1 3-297,-37 20-1816,10 13 1636,2-11 1,0 2 85,10 1 1,4 4 146,-1 6 0,3 2-263,2-9 0,1 1-14,0 10 0,0 0-38,4 0 0,3-1-169,0-10 0,3 1-300,3 16 0,4-2-4174,9 2 4184,-6-17 0,2-3-1439,11 3 515,4-8-1875,-2-6 3226,7-7 0,-19-4 0,0-3 0</inkml:trace>
  <inkml:trace contextRef="#ctx0" brushRef="#br0" timeOffset="18348">15340 4825 12129,'-19'-24'692,"0"-1"0,-15-17-692,16 28 1998,1 3-2076,0 3-320,-5 2 973,7 3-785,-4 2 376,8 2-376,1 2 1318,0 7-1293,4 0-123,1 14 302,4-5-108,5 11 114,2-3-12,5 3 49,3 2-785,3 2 748,2 1-3,2-1 0,-2 0-47,-1-3 33,-4-3-14,-5 3 31,-5-10 6,-6 0-6,-4-10 61,-6-3-7,-5-2-54,-3-1 0,-4-3-3193,-2-1 3140,0-3 602,-9-7-468,10 1 154,-2-7-86,14 4-60,5 1 76,4 0 3094,3 0-3382,5 1 382,4-2-265,8-1-120,6-1-50,5-2-708,5-1-113,-6 5 0,1-1-2882,16-7 1830,-16 7 1,0 1 2048,16-8 0,-24 11 0,2-1 0</inkml:trace>
  <inkml:trace contextRef="#ctx0" brushRef="#br0" timeOffset="18550">15933 4675 14700,'-9'3'1893,"2"-1"-1207,-30 34-423,18-11-195,-10 13 1,0 3-5746,7 6 5598,8-14 1,1-1-182,-3 13 626,3-2-727,-3 8-633,5-17-193,-1 5-867,3-21 397,-1-5-2111,2-4 3768,-2-7 0,6-1 0,-1-3 0</inkml:trace>
  <inkml:trace contextRef="#ctx0" brushRef="#br0" timeOffset="18717">15537 4660 15501,'-5'0'2637,"2"0"-4415,3 0 34,26 19-1438,-9-8 3182,7 7 0,0-1 0,-9-7 0,4 5 0</inkml:trace>
  <inkml:trace contextRef="#ctx0" brushRef="#br0" timeOffset="18848">15986 5215 15459,'23'48'-7620,"-5"-8"7620,-17-34 0,-1-3 0,0-2 0</inkml:trace>
  <inkml:trace contextRef="#ctx0" brushRef="#br0" timeOffset="19125">16229 4563 16122,'1'-7'-409,"0"2"463,-1 5 150,0 0-212,44 28-2188,-18-5 2155,5 1 0,1 3 36,-1 18-18,-17-20 1,-1 2 22,-1 0 0,-2 4-97,-1 14 1,-3 2 33,-3-10 0,-1-1 63,-3 12 0,-4 0-563,-7-2 1,-4-4 539,4-10 1,-1-1-121,-5 8 0,0-3-391,-9 5-638,3-7-995,2-8-1652,4-7 3819,3-9 0,8-5 0,2-5 0</inkml:trace>
  <inkml:trace contextRef="#ctx0" brushRef="#br0" timeOffset="20012">17492 4528 13221,'-5'0'3929,"2"0"-2487,3 0-1445,40-18-1951,-13 9 1898,3-3 0,1 1 521,5 3-683,11 2 148,-14 5-104,4 5 46,-19 5 304,-6 6-282,-7 20-6,-8-3-20,-6 13-948,-18 4 1096,4-14 74,-9 7 5,10-19 944,1-4-874,2-4 70,4-4-70,4-4-44,5-3-222,3-1 968,4-3-1136,3 0 213,4 0 50,4-1-41,4 0-118,2-1 165,1 2 53,1 2 112,0 4 132,0 4-28,0 7-1,-2 3-86,-2 5 59,-4 2-529,-5 14 675,-7-10-88,-8 8-128,-7-14-129,-4-4-42,-1-1-98,-2-4-106,2-4-639,-6-3 84,8-5-971,-3-4-7939,7-15 9669,5-5 0,2 3 0,4 3 0</inkml:trace>
  <inkml:trace contextRef="#ctx0" brushRef="#br0" timeOffset="21600">12443 6244 6162,'-3'1'4460,"1"-1"-3258,2 0-1068,-7 1 538,3 1-266,-5 2-126,2 2 74,1 1 21,-1 1 3,-1 1-56,1-1-107,1 1-170,2 0 98,1 0-135,2 1-8,0 1-106,4 6 16,2-2 29,3 4-163,11 5 190,-6-10 34,9 6 6,-10-14 30,1-2 180,1-2-57,0-1-159,2-5-36,2-3-79,1-7-92,-1-5 39,1-3 87,1-16 170,-8 9 225,-2-21-29,-10 23-89,-5-7 541,-8 10-454,1 8-107,-6-1-134,-2 10-92,4 3-337,-16 6-128,5 14 257,-1 1-499,6 9-114,9-5-737,4 1-4398,4 8 6006,4-6 0,1-4 0,1-10 0</inkml:trace>
  <inkml:trace contextRef="#ctx0" brushRef="#br0" timeOffset="21760">12934 6548 13684,'-3'9'1727,"1"-2"-1727,2-7-2115,0 0 1,0 0 0</inkml:trace>
  <inkml:trace contextRef="#ctx0" brushRef="#br0" timeOffset="21941">13195 6157 14468,'-3'39'356,"0"0"1,0 8-1,1-4-434,1 3-757,1-16 1,0-1 352,0 7 52,0-5-884,0-4 632,1-5-925,0-6-692,2-4 2315,0-5 0,-2-4 1,1-2-1</inkml:trace>
  <inkml:trace contextRef="#ctx0" brushRef="#br0" timeOffset="22142">13647 6152 14815,'-7'30'1012,"-1"0"1,1 0 0,0-2-521,-4 15-2359,0 3 1871,6-16 0,0 1-214,0 13-179,0 8 483,4-22-677,1-4-455,0-3-258,0-2-718,0-3-1799,0-3 3813,0-1 0,0-7 0,0-2 0</inkml:trace>
  <inkml:trace contextRef="#ctx0" brushRef="#br0" timeOffset="22999">17298 6112 11507,'-4'-3'3820,"0"1"41,4 2-3894,26-29-46,-5 14-352,1-5 1,1 1 427,11 2-28,1 3-114,-3 3 31,-2 4-85,-3 4 79,3 11 8,-10 4-62,1 12 1,-14 5-236,-13 26 112,-7-9-895,-6-2 1,-4-1 1156,5-15 0,-1-3 21,-7 9 0,-1 0 14,0-5 0,1-2 11,-10 11 45,14-16 0,2-2 112,1 0 300,6-5 42,7-7-504,7-3 626,20-6-486,3-3 2,19-4 2277,1-2-2142,9-4-227,-24 7 0,1-1-553,2 1 1,1-1 392,15-2 1,1 0-953,-12 3 1,-1 1 751,9-2 1,-1 0-1250,-10 3 0,-4 2-2709,8-3 4262,-4 0 0,-27 5 0,-6-2 0</inkml:trace>
  <inkml:trace contextRef="#ctx0" brushRef="#br0" timeOffset="23525">15507 3813 0,'8'28'479,"0"0"0,6 20 2554,-8-34-2641,0-2-45,-1-1 1333,-1-2-1515,-2 0 776,-1 1-1017,-1-2 3205,0 2-3638,0-3-385,0 0-200,0 1-77,-1-2 4,0-1 1167,-1-2 0,2-1 0,-2-2 0</inkml:trace>
  <inkml:trace contextRef="#ctx0" brushRef="#br0" timeOffset="24343">15626 3857 11434,'-1'-3'1840,"-1"1"-949,2 2-227,4 6-272,-1 2-45,5 8 45,-1 7 127,0 3 1,-1 3-98,4 26-1863,-4-14 0,1 5 1638,-2-4 0,0 4 0,-1-2-148,0-7 0,0 0 1,-1 2-13,2 13 0,0 4 1,0-2 13,-1-11 0,-1-1 1,0 0-21,0 2 1,0 2 0,0-1 11,0 2 0,-1 1 0,1 0 12,0 1 0,-1 1 0,0 0-779,1 1 1,-1 1-1,1-1 781,-1 2 0,0 0 0,1-1-495,-1 1 0,0 0 0,1 0 504,-1 0 0,0 0 1,1 0-337,-1-1 1,0 0 0,0 0 331,0 0 1,0 0-1,0-1-20,0 0 1,-1 0 0,1 0 16,0 1 1,-1-1 0,1 0-9,-1 0 0,1-1 1,-1 1 5,1-1 0,-1 0 0,1 2-31,0 0 1,0 3-1,1 0 1,-1-2-26,0 2 1,-1-2 0,1 1-2,0-4 0,0 3 0,0-1 0,0 1-9,0-3 1,-1 0 0,1 0 0,-1-3 6,1 4 0,-1-2 0,1 2-9,-1-5 1,1 2-1,-1 1 1,1 0-46,-1-2 1,1 1 0,0-1-1,0-2 7,-1 2 1,1-1 0,-1 2 10,1-5 0,-1 3 0,1-1 0,-1 0-42,0 12 0,0-1 0,-1-2 46,1-13 0,-1-1 1,0 1-13,1 10 0,-1 2 1,-1-4 162,0 0 1,0-3-160,-1-2 0,0 0 19,-1-4 1,0-1-20,0-4 0,0 0 432,0-5 1,1-1-467,-4 21 1270,3-12-1435,0-8 2060,1-11-3479,1-7 2513,1-7-2251,0-8-1165,0-21-789,0 1 3352,-2-6 0,1 1 0,0 8 0,-1-10 0</inkml:trace>
  <inkml:trace contextRef="#ctx0" brushRef="#br0" timeOffset="25043">13251 3598 12608,'-1'34'355,"1"0"1,-1-2 0,1-1-145,1 1 1,1-2-131,1 19-1214,0-8 1,0 0 1126,1 3 6,0 9-90,-3-24 12,0-5-95,0-3-613,-1-10-1584,0-2-1186,-2-10 3556,-1-12 0,2 7 0,-1-6 0</inkml:trace>
  <inkml:trace contextRef="#ctx0" brushRef="#br0" timeOffset="25370">13188 3368 9556,'-2'-6'1128,"1"1"-910,1 5 110,0 0-325,49-36-2377,-18 19 2396,6-7 1,1 1 151,8 6 125,2 1-19,0 4-185,-17 9 1,0 2 13,13 8-64,5 11 47,-25 13 49,-13-2 1,-1 4-134,0 19 19,-5-17 0,-1 1 9,-4-1 0,-1-2 138,-2 14 79,-5 7 105,-3-26 93,-6-6-23,-3-5-387,-7-4 233,-5-4-25,-6-2 9,-4-3-17,-4-2-2505,-1-2 2449,-1-1-17,1-2 499,4-3-667,3 0-201,-2-2 35,16 2-172,0-1-1054,19 3-370,9 1-108,8-2-2145,5 1 4015,9-4 0,-13 5 0,2-3 0</inkml:trace>
  <inkml:trace contextRef="#ctx0" brushRef="#br0" timeOffset="26270">12105 4464 16881,'18'-3'193,"5"-2"-120,9-3-65,8-3-5,7-2-1639,-21 5 1,2-1 1657,18-5 1,2-2-41,-10 4 0,1 0-22,14-5 1,0 1 39,-13 4 0,-1 2 4,0-1 1,3 1-7,-3 2 0,2 1 0,-1 0-15,7-1 1,0 1-437,-6 2 0,1 0 0,-2 1 444,5 1 1,-3 1 5,1 1 0,1 0 3,-2 0 0,3 0 15,-4 1 0,3 0 0,-2 0-440,7 0 1,0 0 424,-6 0 0,2 0 0,-3 0-23,4 1 1,-1-1-442,1 0 0,0 0 464,0 0 0,1 1-2,-1-1 1,0 0-380,1 0 0,-1 0 381,0 0 0,0 0-23,0 0 1,-1 0 225,0 0 1,0 1-207,-2-1 0,1 1-118,-2 0 0,0 0 121,-1 0 0,-1 0 0,-1 0 0,0 0-14,-2 0 1,2 0 30,14 0 0,-1 0-17,-12 0 0,0-1-2,12 1 1,-1-1-2,-15 1 0,-2-1-28,2 0 1,-1-1-14,0 0 1,1 0-6,-1-1 0,1-1 232,0 0 0,0-1-225,0-1 0,-1 1 42,1-1 0,-1 0 506,0-1 1,0 1-504,-1-1 0,0 1 13,-2-1 1,1 0-16,-2 1 1,1 0-5,10-2 0,1 0 603,-10 3 1,-1 0-605,10-2 0,-2 1 4,-10 3 0,-3 0-23,1 0 1,1 0-3,14 0 0,0 1 2,-9 0 1,0 0 22,11 0 0,-1 0-2,-10 0 1,-2 0-185,0 1 1,3-1 195,14-1 0,1 1-10,-11 0 0,-1 0-599,13 0 0,-1 0 625,-15 1 1,-2 0-27,0-1 0,0 1 543,-1 0 0,0 0-545,0-1 1,-1 1 1,0 0 0,0 0 57,0 0 1,-1 0-31,1 0 0,1 0 43,14 0 0,1-1-40,-10 0 1,0 1-452,11-1 1,2-1 456,3-1 1,-1-1-37,-12 2 0,1-1-23,12-1 1,0 0-21,-17 0 0,0 1 37,15-1 0,0-1 6,-13 2 0,0 0-8,10-1 0,2 0 3,-4 2 1,-1 0 4,-10 0 0,-1 1 25,10 0 1,1 0-5,-2 1 0,-1 0 657,-9 0 1,0 0-677,10 0 1,-1 0-4,-12 0 0,-1 0 1,0 0 0,1 0-2,-2 0 1,0 0 426,26 0-428,-4 0-22,-20 0 0,-2 1 19,10 0-100,3 0 1721,-22 1-1649,-9-1 1225,-4 0-2148,-10-1-527,-3 0-505,-6 2-316,0-1 2305,-6 2 0,10-2 0,-1 0 0</inkml:trace>
  <inkml:trace contextRef="#ctx0" brushRef="#br0" timeOffset="26648">17759 3234 16065,'-32'24'238,"1"-1"0,1 0 0,3 0-123,-4 9-1682,-1 2 1651,-1 0-81,0-1-1,0 0-2,2-2-3128,0-2 2893,3 0-438,-8 7-1962,5-2 405,2-3-766,9-10 2996,11-14 0,5-3 0,1-4 0</inkml:trace>
  <inkml:trace contextRef="#ctx0" brushRef="#br0" timeOffset="26845">17283 3317 11782,'-4'6'1988,"0"-1"-473,4-5-339,0 0-798,46 62-2793,-18-29 2441,5 9 1,2 1-12,-15-22 1,0-3-203,1 2 1,1-1 142,0 0 1,-1 0-62,1-1 0,-1-1-363,20 16-351,-16-14 0,-1-1-646,9 5-665,4 2-1765,-20-17 3895,-7-4 0,-5-2 0,-4-3 0</inkml:trace>
  <inkml:trace contextRef="#ctx0" brushRef="#br0" timeOffset="29478">12151 7724 10118,'-8'4'1031,"2"-1"-659,6-2 5934,0-1-6236,-1-3-170,1 0 97,-1-3 73,2 1 8,-1 0-2,1 1 39,-1 2-353,0 2 98,-3 1 44,1-1 10,-3 1 80,1 0 6,-1-1 8,1 0 26,-1 1-14,3-1 254,1 0-546,0 0 272,0 2 0,-1-1-70,1 2-106,-4 5 117,0 2-56,-2 6 71,2 3 10,0 5-39,1 4 73,2 2-347,1 2 235,1 0 59,3-2 47,1-3-83,3-2 19,2-5 0,1-2 70,2-4 0,1-4 131,12-4 71,-3-6-636,12-6 434,-4-6-78,2-8-54,3-3 9,-2-5-62,-1-2-425,-15 7 1,-1-1 609,3-12 115,-3-12 215,-19 3-294,-6 12 130,-7-7-130,-4 19 96,-24-2-247,15 13-202,-4 7 1,1 4-81,6 8-466,-13 10-554,25-1-857,3 4-1509,5 0 3783,3 6 0,3-15 0,0 1 0</inkml:trace>
  <inkml:trace contextRef="#ctx0" brushRef="#br0" timeOffset="29602">12719 8080 15044,'0'6'2053,"0"-1"-4761,0-5 0,0 0 0</inkml:trace>
  <inkml:trace contextRef="#ctx0" brushRef="#br0" timeOffset="29909">12924 7749 14907,'30'6'-48,"0"-1"1,23 8 64,-16 11-820,-10-3 795,4 9 8,-17 4 8,-7-8 171,-7 11 1,-7-12 281,-6 1-52,-2-2-134,-1 0 87,2-4-124,3-3-123,4-4-79,3-4 444,2-2-402,5-2 82,3 1 44,6-1 68,5 0-186,17-2-598,-5-2 328,11-4-326,3-8 17,-11-1-268,10-6-3381,-5-7 561,-12 7 3581,9-12 0,-24 21 0,0-3 0</inkml:trace>
  <inkml:trace contextRef="#ctx0" brushRef="#br0" timeOffset="30091">13671 7620 18259,'5'30'109,"1"-1"0,-1 1 0,0-2-42,0 16-906,-2 2 640,-2 0-775,-1-1 383,-2-1-650,0-2-942,-2-3-1422,1-3-1115,1-6 4720,2-1 0,-1-16 0,1-2 0</inkml:trace>
  <inkml:trace contextRef="#ctx0" brushRef="#br0" timeOffset="30741">17385 7385 19370,'3'48'507,"0"1"-332,-3-15 0,0 0-2949,0-6 0,0 0 2807,0 10 1,0 1-32,0-2 1,0-1 619,0 17-625,1-20 0,-1-2 808,2 4-1088,0-5-76,1-8-122,-1-5-166,1-4-2570,-1-4 3176,-1-5-4030,0 0 4071,-3-4 0,0-1 0</inkml:trace>
  <inkml:trace contextRef="#ctx0" brushRef="#br0" timeOffset="31653">12275 8954 11171,'-27'15'161,"0"-1"0,-19 13 2,36-7 1177,1 3-993,2 2 37,3 2 467,2-1-515,1-1-176,3-3 141,3-3-301,5-4 805,4-2-760,5-5 71,3-3-116,5-6-132,2-6-1288,16-19 1003,-11 0 296,-14 7 1,-1-1-797,2-9 911,-7 2-95,-7 1 406,-4 2-47,-8 2-20,-12-5 0,-1 9 73,-11-3-311,7 11-149,-1 4 9,2 2-456,2 3 613,2 6-1431,3 2 0,3 8-2436,4 0 3879,4 6 1,1-12 0,2 2 0</inkml:trace>
  <inkml:trace contextRef="#ctx0" brushRef="#br0" timeOffset="31795">12751 9333 6431,'0'0'0</inkml:trace>
  <inkml:trace contextRef="#ctx0" brushRef="#br0" timeOffset="32165">13101 8795 15506,'-13'39'644,"0"-1"0,1-1 0,1-1-457,4-1 1,3 0-2507,-3 20 2354,4-19 0,1-1-35,2 12-132,5-2-95,2-16 1,1-1-82,9 13-98,8 7 36,-3-21 12,1-6-221,2-5 548,-1-5-299,0-6 16,0-4 197,-1-8 108,-3-4-97,-1-8-183,-3-3 14,-4-4 275,-3 0 1654,-5-13-1455,-5 11 241,-5-5-4,-6 15 906,-11 2-748,-10 8-508,-1 3-72,-3 9-14,10 4-96,-1 3-309,3 2-321,4 0-371,5 0-891,6-1-1931,5-1 3919,8-2 0,-1-4 0,2-2 0</inkml:trace>
  <inkml:trace contextRef="#ctx0" brushRef="#br0" timeOffset="32442">13658 9150 16819,'-14'29'141,"0"0"1,-6 20-176,20-26-1828,8-2 1745,5-2-147,7-2-44,3-3 70,3-5 393,1-5-295,-1-5 444,1-5-304,8-16 106,-12 0-375,3-10 659,-16 6-292,-6 0 1103,-3 0-1103,-5-1 157,-4 0-149,-11-7 166,2 11 290,-15-7-550,12 19-12,-9 1-166,6 8-567,-15 11-276,8 1-304,-8 11-905,15 1-1503,5-1 3721,5 5 0,7-14 0,3 0 0</inkml:trace>
  <inkml:trace contextRef="#ctx0" brushRef="#br0" timeOffset="33203">17042 9071 17626,'-24'24'115,"0"0"1,2-1 0,5-2-46,13 4-20,2 0-128,8 9-59,3-10-20,7 5-87,2-14-106,3-4 118,2-5 14,3-3-29,2-8-36,14-16-927,-9-3 1271,7-13 407,-10-8-230,-14 10 193,-1-9-475,-14 16 122,-9 1-78,-4 3 53,-8 1 191,-5 2 137,-20-1-381,6 10-9,-14 2-259,11 12-150,-3 6-254,-1 8-378,-1 7-3767,3 4 1098,5 0 3719,1 7 0,20-18 0,2 1 0</inkml:trace>
  <inkml:trace contextRef="#ctx0" brushRef="#br0" timeOffset="34497">11812 5757 6848,'-1'-4'3713,"0"2"-1843,1 2-977,15 0-421,-1 1-159,18 0-69,1 1 5,8 0 56,9-2-1055,-23 0 0,4 0 1277,20-2 1,3-1-1535,-10 1 0,1-1 1039,-4 1 1,3-2 0,-1 1 6,9-1 1,-1 0-20,-14 1 1,1 0-1,0 0 2,0 0 1,0 0 0,7 0-376,1-1 1,8 0 0,4-1 0,1 0 0,-2 0-1,-6 1 341,-3 0 0,-4 1 0,0-1 1,8 0-146,-8 1 0,5-1 0,5 0 0,2 0 1,1 0-1,-1 0 0,-1 1 0,-4-1 1,-5 2 145,6-1 0,-5 1 1,-2 0-1,-1 1 0,4-1 53,-2 0 0,1 0 0,2 0 1,-1 0-1,-2 1 0,-2 0-44,6-1 0,-3 2 0,-2-1 0,-2 1 47,-2 0 0,-3 1 0,0 0-45,-2-1 0,0 2 0,4 0 9,6 2 0,6 1 0,0 0 0,-4 1-50,-5-1 0,-3 0 0,4 1 100,2 0 1,5 1 0,-1 0-1,-5 0-125,7 2 1,-4 0-95,1 1 1,0 0 35,-1 0 1,0 0-6,0 1 1,-1 0-323,-2 0 0,2 1 228,-5-1 0,3 1 0,-3 0 53,7 2 1,-1 0 117,-8-3 1,2 2 0,0-1 63,-1-1 0,0 1 0,-1-2 28,6 3 1,1-1 9,-7-3 1,1 1 0,1-1-96,1-1 0,0-2 1,-1-1 45,8 1 0,1-2-1,-9 0 0,3-1 0,0-1-223,1-1 1,1-1-1,-3 0 56,8-2 1,0 1 42,-7 0 1,1-1 0,-2 1 42,2-2 0,-3 0 81,0 1 0,0 0 395,-2 1 1,-1-1-362,0 1 1,-1 1 351,-1 0 1,-1-1-207,-1 1 1,0 0 417,-1 1 0,-1-1-476,0 1 0,0 0-6,-2 0 0,2 0-119,12-1 1,0 1 2,-11-1 0,0 1 21,10-1 0,-1 0-21,-14 0 0,-2 0 539,0 0 0,0 0-573,24 1-47,-5 1 8,8 1 28,-18 0-125,3 2 351,-22-2-1184,-7 0 107,-4-1-2403,-4-1 3686,-4 2 0,0-2 0,-1 1 0</inkml:trace>
  <inkml:trace contextRef="#ctx0" brushRef="#br0" timeOffset="35312">12172 7221 7915,'7'1'1159,"-1"0"182,-6-1-532,0 0-11,36-3-100,-21 2-66,29-2-152,-30 2-122,2 1-44,3-1 151,4 1-1,6 0-541,7 1 306,9 0-3318,9 2 3093,-23 0 1,2-1 25,3 1 1,2 0-654,2 0 0,3 0 640,2-1 0,2 1-17,3 0 0,2-1 29,-16 0 1,2-1 0,-1 0-568,2 0 1,1 1 0,2-2 642,4 1 0,4 0 0,1-1 0,-3 0-287,5 1 0,-2-1 0,3 0 216,-2 0 1,2 0-1,1 0 1,-3 0-35,1-1 1,-2 1 0,-1-1 16,2 0 0,0 1 0,1-1-1,-1 0 1,0 0 0,0 0-172,1-1 0,-1 1 0,0 0 141,-1 0 0,0 0 0,3 0 3,-11 0 1,2 0 0,1 0 0,0 1 0,-3-1 1,1 0 1,-3 1 0,0-1 0,3 0-68,9 0 1,4 0 0,-1 0-1,-4 0 52,0 0 1,-4 0 0,0 0 23,2-1 0,-1 1 0,0-1 0,0 0 0,-1 0 0,1 0 13,-1-1 0,1 1 1,-1-1-14,0 0 1,0 0 0,1 0 77,-2 0 1,1 0 0,0 0-41,-1 0 0,1 0 1,-1 0-20,1-1 1,-1 1 0,0 0-20,-1 0 0,-1 0 0,4 0-20,-1 0 0,3 0 1,0 0-1,-3 0 18,3 0 0,-2 1 1,2-1-30,-4 1 1,3 0 0,-1 0 0,-3 0-3,-1 0 1,-3 1-1,0 0 5,0 1 0,0-1 1,-1 0-9,-2 1 1,0 0-1,3-1-10,6 2 0,5-1 0,0 1 0,-4-1 64,-6 1 1,-4 0 0,3 0 18,2 0 0,3 0 0,1 1 0,-5 0 251,-2 1 1,-3 0-1,-2 1-288,6 0 0,0 0 239,10 1 1,-2 1-349,-17-3 0,-3 0-145,0 1 1,-2-1-161,23 2-62,-5 0 1010,-6 0-2270,6 1 1415,-18-1-1295,0 0-16,-19-1 1632,-13-1 0,3-2 0,-6 1 0</inkml:trace>
  <inkml:trace contextRef="#ctx0" brushRef="#br0" timeOffset="36204">12209 8330 9866,'-28'20'756,"5"-3"244,17-13-264,1-2-176,1 0-109,2-2 2621,1 0-2632,7 0-9,0 0-159,10 0 111,1 0-245,6-1-40,7 0-3387,7 0 3289,11 0 99,-20 0 1,1 1-333,5-1 0,2 0 331,5 1 0,1-1-51,5 0 1,2 0-48,4 0 0,2-1-1,-16 2 0,0-1 0,2 0-629,0 1 0,1-1 0,2 1 615,3 0 1,4-1-1,-1 1 1,-1 0-474,3 1 1,-2 0 0,2 0 476,-3 0 1,2-1-1,1 1 1,0 1-75,0 0 0,1 1 1,-1 0-1,-3-1 22,5 1 1,-3-1 0,3 1-134,-4-1 0,4 1 1,-1-1-1,-4 0 170,0 0 0,-3-1 0,0 1 4,2-2 0,-1 1 0,0 0 22,0-1 0,-1 1 0,1-1 45,-1 0 0,0 0 0,0 0-39,0 0 1,-1-1 0,0 1-7,-1 0 0,0-1 0,0 1 0,-2-1 0,0 1 0,1-1 2,-3 1 0,1 0 0,0-1-2,-2 1 0,0 0 0,0-1 0,-1 1 1,-1 0 0,1 0 141,17-1 0,-1 1-177,0-1 0,-1 1 33,-1-1 1,-1 0-33,-2 1 1,3-1-35,-7 1 1,3 0 0,-3 0 66,8 0 0,-1 0-20,-8 0 0,2 0 1,-3 0-56,3 1 0,-2 0 76,0 1 0,1-1 202,-1 2 0,2 0-202,-4 1 0,3 0 0,-2 0-5,7 0 1,1 1 4,-8 0 0,2-1 0,-2 1 3,3-1 0,-1 1 35,-2-1 0,2 1 1,-2-1-66,7 1 1,-1 0 107,-6-1 0,1 1 1,-2-1 90,2 0 0,-1 0 167,-1 0 0,1 0-269,0-1 0,-1 1 229,-1-1 1,1 0-300,-3 0 0,1 0 541,-3-1 0,1-1-558,8 1 0,0 0 17,-13 0 0,-2-1 958,7 0 0,-2 0-986,2 1-84,-9-1-145,-8 0 1681,-8-1-1891,-7 0 1807,-5 0-2914,-7 0-6541,-12-5 8115,-7-1 0,6-1 0,4 2 0</inkml:trace>
  <inkml:trace contextRef="#ctx0" brushRef="#br0" timeOffset="41109">23232 3362 12650,'3'0'1255,"0"0"1547,-3 0-1634,2-1-838,-8 0-330,-2-1-106,-11-1-93,-8-1 125,1 1 0,-4 0-3,-6 1 0,0 0 51,-1 0 1,0 0 25,0 1 0,2 0 153,4 1 0,1 0-109,-13 0-38,-6 0 154,22 1-152,5 0 104,5 1-179,3 3-31,5-2 56,0 3-56,3 8 98,0-1 0,-2 11 137,-2 16-84,2-3-517,2-10 0,0 0 506,-5 19 53,-1 4-59,-1 3-1181,-1 0 1145,6-15 0,-1-1-31,4-10 0,0 1-21,-1 6 1,1-1-56,3 8-66,1 8 167,3-15-270,2 5 153,3-19 123,1-3 42,1-5 922,1-3-626,8 0-122,-2-5 1201,9 0-1261,-4-4-27,4-1 0,3-2-123,4-3-6,2-2 216,0-1-345,0 0-98,-2-1-397,-3 1-36,5-2-545,-8 2-1416,-3-1 860,-12 5-1168,-9 0 2929,-13-4 0,8 6 0,-7-4 0</inkml:trace>
  <inkml:trace contextRef="#ctx0" brushRef="#br0" timeOffset="41286">22589 3783 17738,'35'-9'-3,"0"1"0,-2-1 1,-2 2-2045,8-2 1635,0 1-98,0-2 466,-2 1-1137,-1-1-707,-2 1-360,-4 1-1530,-5 1 3108,-2 1 1,-12 3 0,-1 0 0</inkml:trace>
  <inkml:trace contextRef="#ctx0" brushRef="#br0" timeOffset="41618">23709 3462 15055,'-48'2'392,"6"4"-170,23 7 158,-1 4 96,-1 6-98,0 4-5,0 5-130,1 3-3571,2 3 3440,2 3-26,5 1-147,6-11 0,2 0 0,2 16-1,3-16 1,2-1-155,8 10-136,3-15 1,1 0-29,11 10 88,-9-13 1,3-3-1772,26 7 455,-9-11-674,12-3-1817,-19-10 3684,1-9 1,-17 5 0,-2-5 0</inkml:trace>
  <inkml:trace contextRef="#ctx0" brushRef="#br0" timeOffset="41833">24400 3429 14876,'-35'28'452,"1"-1"1,2 0 0,2-1-367,-2 12-1421,-2 3 1426,10-9 0,0 0-72,6-7 1,0-1-20,-6 8 0,1-1-112,-6 10-87,1-3-173,3-4-172,1-4-1402,-4 3-312,8-13-582,-1 1 2840,7-15 0,8-3 0,0-3 0</inkml:trace>
  <inkml:trace contextRef="#ctx0" brushRef="#br0" timeOffset="42052">23823 3467 16985,'28'41'-565,"-1"-1"0,1 0 0,2-8 0,6 0 0,1 0 0,0-2 0,-4-4-2712,0-1 0,-3-3 0,3-1 3179,18 9 0,4 1 0,-16-12 1,-23-14-1,-9-5 0</inkml:trace>
  <inkml:trace contextRef="#ctx0" brushRef="#br0" timeOffset="42284">24696 3321 13684,'5'0'1184,"-2"0"263,-3 0-937,38 27-224,-17-8-901,4 2 1,1 3 684,1 11-8,-2 7 42,-2 5-1046,-4 4 1168,-11-11 1,-3 1-24,-2-9 0,-1 0-17,-3 10 1,-6 2 126,-9 1 1,-5-2-220,3-9 0,-3-1-30,-8 11 0,-3-2-61,6-13 0,0-3-3,-1 0 0,0-1-136,1-1 0,-1-2-109,2-1 0,0-2-108,2-1 1,-1-1-2098,-3 1 0,0-2-3505,-7 5 5955,-9-4 0,31-13 0,0-4 0</inkml:trace>
  <inkml:trace contextRef="#ctx0" brushRef="#br0" timeOffset="45212">8084 3334 6190,'-5'4'2629,"2"-1"-53,3-3-2066,-13 5-76,11-4 344,-10 3-407,12-4 303,1 0-593,1 0 82,2 0 355,12 0-322,1 0 8,12 0 225,17 0-1232,-6-1 909,-12 0 1,1 0 201,16-3-37,2-1 74,3-1-46,3 1-125,0-1-92,-13 2 1,0 1-849,-9 0 1,0 0 765,8 0 0,3 0-2,1 0 0,3 0 0,-4 1 2,-5 0 0,1 1-20,5-1 1,4-1-1,-6 2 20,-11 0 0,-4 1-395,2 0 1,0 0 415,-1 0 0,2 0 8,10 1 1,1 1-30,-10-1 0,0 0-4,10 2 0,-2-1 1,15 2 3,-1-1-6,-1 0-22,0 0 25,-16-1 1,1 0-68,19 1 49,-20-1 0,0 0 12,11 1-52,-1 1 16,0 1 11,-2-1-44,0 2 42,-1-2-43,1 1-8,-1-1 85,1 0-60,1-1 56,0 0 4,1 0-40,2-2 42,1 0-397,2-1 344,0 0 47,1 0-375,-2 0 336,-16 0 1,0 0 41,15 0-2,-18 0 1,0 0-4,6 0 904,-3 0-955,-2 0 56,-2 0 6,-2 0 0,0 0-3,-3 1 795,0 0-750,8 1 59,-8-1 410,5 0-506,-8-1 82,-1 1-20,0-1-25,0 1 5,-1 0 1432,4-1-1482,-8 1 454,1 0-418,-7 0 1,-4 0 8,0 0 75,-3-1-5194,-2 1 1871,0 1 3203,1-1 0,-1 3 0</inkml:trace>
  <inkml:trace contextRef="#ctx0" brushRef="#br0" timeOffset="50012">25141 3745 12174,'-3'3'2809,"1"-1"-1152,2-2-1382,24 1 111,1-2-114,14 1-46,-5-3-69,-9 2-36,1-2-71,0 1-50,0-1-3,0 0-103,-2-1 39,-1 1-169,-2-1-130,-3 1-32,-4 0-148,-2 1-356,-5 1-4177,-3 0 1545,-12 3 3534,-8 4 0,3-3 0,0 2 0</inkml:trace>
  <inkml:trace contextRef="#ctx0" brushRef="#br0" timeOffset="50171">25052 4044 16954,'30'1'153,"0"0"0,-1-1 0,0-1-355,14-4-4350,3-4 4043,1-1-511,-2-1-330,-5-1-4926,3-3 6474,-18 1 0,-3 3 0,-17 5 0</inkml:trace>
  <inkml:trace contextRef="#ctx0" brushRef="#br0" timeOffset="50829">26421 3343 12904,'5'-3'1933,"-1"1"-838,-4 2-266,10-4-362,-6 4-187,6-4 182,-9 4-36,-1 0-306,-12 3-153,-4 0-91,-18 6-708,3 0 0,-3 0 847,6-1 1,0 0-16,-12 4 0,-1-1-3,13-2 0,-1-1 34,-7 3 0,0 0 16,-14 5-47,21-6 0,1 0-206,-5 4 204,14-6-74,3 1-36,12-6-78,3 0 190,4 0 1664,2 2-1508,7 2-69,5 3-84,7 2 80,7 2-83,7-1-42,5 0-36,4-1-997,2-1 893,1 0-175,-12-2 0,0 0 47,5 3 11,-11-2 1,-5 1 234,-15-1 64,-5 4 131,-15-1-61,-7 5-30,-12 6-1178,-7 4 1258,4-4 1,-2 1-692,7-5 1,-1 0 613,-8 7 1,0 0 45,10-9 1,2 1 167,-9 7 1,2 1-110,-11 10-92,16-15 0,1 0 728,-2 6-784,12-12 0,2 0 0,9-10 1170,8 1-1004,2-1 1632,9 2-1641,6-4-90,6-1-59,7-1-278,7-3 296,6-4-26,5-3-44,-26 3 1,1-2-65,-1 1 0,1-2-360,9-2 1,0 0-1391,15-5 1034,-22 5 1,-1 1-1938,2-2-1323,-8 2 4084,-3-1 0,-11 5 0,-2 1 0</inkml:trace>
  <inkml:trace contextRef="#ctx0" brushRef="#br0" timeOffset="51112">26902 3734 14834,'-6'-1'1033,"1"0"-503,5 1-530,41-7-115,-15 5 14,4-2 0,1 1-103,6 2-1038,10 9 1038,-15 1 170,4 8 34,-20 0 327,-7 3-114,-5 2 11,-5 2-11,-6 2-82,-5 1-77,-6 2-533,-4-1-444,-13 7-97,8-11-792,-7 2-1470,15-13 3282,2-5 0,9-4 0,2-3 0</inkml:trace>
  <inkml:trace contextRef="#ctx0" brushRef="#br0" timeOffset="51362">27382 3649 16976,'-27'9'245,"1"-1"1,-4 7 0,5 2-106,4 8-947,-5 23 807,15-19 42,3 9 273,6-15-321,10 7-2,1-8-141,9 5-103,2-12-106,2-2-9,4-3-109,1-3-83,3-4-947,0-1-3574,9-11 5080,-9-2 0,-5 1 0,-13 0 0</inkml:trace>
  <inkml:trace contextRef="#ctx0" brushRef="#br0" timeOffset="51636">27653 3351 16993,'7'35'132,"-1"0"1,1 0 0,-1-1-2256,5 20 2184,-6-24 1,1-1-537,0 2 1,-1 1 462,3 12 1,0 2 10,-2-12 0,-1 1-2,2 8 0,0 1-115,0-5 1,-2-1-289,4 16 235,-4-21 0,0-1-428,1 3-93,-2-6-783,1-7-388,-2-6-1046,-1-8 3136,-1-5 0,-1-2 0,0-1 0</inkml:trace>
  <inkml:trace contextRef="#ctx0" brushRef="#br0" timeOffset="51887">27612 3405 13282,'37'-13'-116,"0"0"0,0 1 0,-3 3-88,15 4 196,2 3-26,-3 5-22,-4 4 56,-6 5 78,-9 7-75,-6 3-3877,-9 3 4123,-7 3 1222,-15 16-1320,-6-10 79,-15 11-112,-3-15-118,-4-1-105,9-11 0,-1-1 202,-12 7-444,14-10 0,1 0-2384,-12 4-433,14-7 3252,-2-1 0,18-8 0,3-2 0</inkml:trace>
  <inkml:trace contextRef="#ctx0" brushRef="#br0" timeOffset="52163">28471 3306 15170,'-29'12'607,"0"-1"1,1 1 0,5 2-359,0 12-1166,6 1 1,2 1 1143,-9 18-154,10-14 0,1 2-15,4 2 1,2-2-8,-2 19-51,5-19 0,2-1-65,3 11-49,4-4-17,5-2-60,4-3-16,3-2-213,3-4-162,3-4 41,2-4-3458,16-5-209,-11-7 4208,14-10 0,-30-1 0,1-4 0</inkml:trace>
  <inkml:trace contextRef="#ctx0" brushRef="#br0" timeOffset="52396">28689 3449 14375,'-5'0'1490,"0"0"-785,5 0-1004,48-2 131,-21 5-255,6-2 0,0 1 59,-3 9 46,-5 4 166,-5 4-7,-7 4 271,-15 28 31,-8-17-143,-1-6 0,-2-1-34,-13 0-224,-2-1-530,1-3-663,2-4-708,3-3-1694,5-4 3911,6-6 1,5-3 0,4-3 0</inkml:trace>
  <inkml:trace contextRef="#ctx0" brushRef="#br0" timeOffset="52591">29021 3386 12608,'-4'-6'1535,"0"0"-757,4 6 84,-36 32-568,19-11-871,-6 3 0,2 1 577,8 6 45,6 1-45,3 1 196,5 0-364,4-2 9,3-3 8,5-3-79,0-4 14,1-2-33,0-5-232,1-3-393,1-5-555,2-2-1777,-1-3 3206,6-9 0,-13 6 0,2-6 0</inkml:trace>
  <inkml:trace contextRef="#ctx0" brushRef="#br0" timeOffset="52864">29202 3234 16024,'34'11'5,"-1"0"1,-1 0 0,-2 1 162,7 10-937,-1 7 803,-2 5-735,-15-3 1,-3 2 802,-5-7 0,-1 1 38,0 10 0,-3 0-1065,-4-7 0,-3-2 1065,-2 1 0,-2 1-57,-1 0 0,-1 0-291,-2-1 0,-1 0 230,-1-1 1,-2 0-23,1-2 0,-1 0-3,-15 23-128,0-4-261,-1-4-593,9-15 1,-1-1-1794,-10 11-1274,-4 3 4105,9-18 1,14-12 0,-1-2-1</inkml:trace>
  <inkml:trace contextRef="#ctx0" brushRef="#br0" timeOffset="53516">24778 5795 16444,'36'-2'224,"1"0"0,-1 1 0,-2-1-224,13-3-2079,6 0 2059,-15 2 1,1-1-43,-9 2 1,-2 0-54,8-2 0,-2 1-803,11-1 115,-20 1-516,-3 1-3053,-21 1 4372,-13 0 0,6 1 0,-5 0 0</inkml:trace>
  <inkml:trace contextRef="#ctx0" brushRef="#br0" timeOffset="53680">24850 6001 18074,'33'5'-21,"1"1"1,-2-1-1,-2-2-351,10-3-2260,0-2 1954,-2-2-876,-2-3-1064,-6-1-770,-5 0 2771,-6-2 0,-10 6 0,-3-1 0</inkml:trace>
  <inkml:trace contextRef="#ctx0" brushRef="#br0" timeOffset="54496">25773 5676 13028,'1'-3'3016,"1"0"-1667,-2 3-1349,34-18-168,-13 10 45,29-13 34,-22 16-43,1 2-991,8 9 938,-13 3 185,3 8 284,-17 3-170,-5 4 38,-5 3-21,-7 3-742,-5 1 670,-7 0 28,-4-2-87,0-3-3,-2-4-5,3-3-29,3-4 478,3-4-556,5-3-112,4-4-117,3-2 33,3-1 629,10-2-318,0 0 0,9 1-151,-2-1 8,0 2 143,1 5 0,0 4 90,5 20-84,-8-4 251,-2 14 37,-8-10 67,-9 0 1,-5-1-453,-8-3 231,-4-1-3363,-3-4 3223,-1-3-82,1-5-440,1-3-870,-4-5-779,9-4-1018,-1-6 3248,12-15 1,4 10 0,2-6 0</inkml:trace>
  <inkml:trace contextRef="#ctx0" brushRef="#br0" timeOffset="54721">26637 5669 11784,'4'0'4411,"-1"-1"-2109,-3 1-2244,-38 41-1787,20-16 1732,-7 3 0,1 3-9,3 1-136,1 1-152,1 0-216,1-2-263,2-1-96,2-2-1917,1-4-641,3-5 3504,-2-2 0,7-10 0,-1-2 1</inkml:trace>
  <inkml:trace contextRef="#ctx0" brushRef="#br0" timeOffset="54911">26363 5672 17659,'13'32'444,"-1"0"1,1-1-1,-1-2-441,6 6-1397,4 1 1257,3 1-174,1-2-33,0-4-133,0-2-419,-3-5-806,-4-4-4398,-1-1 6100,-9-9 0,-2-1 0,-7-8 0</inkml:trace>
  <inkml:trace contextRef="#ctx0" brushRef="#br0" timeOffset="55674">26993 5693 14589,'-20'30'88,"-1"0"1,3-2 0,4-2-2,13 0 3,0 0-23,2 0-56,3-1 31,3-1-42,3-2 1070,2-4-1255,8-1 536,-3-9-502,14-6 243,-12-10-181,6-8-85,-8-6 824,-3-4-619,-2-5-31,-5-1-326,-3-1 572,-2 1-156,-5 2 25,-3 5-115,-4 3-381,-9 1-207,3 8-711,-7 2-7346,1 8 8645,4 1 0,3 2 0,8 0 0</inkml:trace>
  <inkml:trace contextRef="#ctx0" brushRef="#br0" timeOffset="55795">27326 6142 8508,'0'0'0</inkml:trace>
  <inkml:trace contextRef="#ctx0" brushRef="#br0" timeOffset="56086">27637 5691 15751,'-15'33'249,"1"-1"0,1-2 1,3-3-329,8 2-139,7-1-57,2 0-41,6-2-73,2-4 25,3-5 61,8-6 340,-4-5 167,4-9 475,-8-4-466,-2-8 106,-1-5-285,-3-3 36,-2-4-1064,-1-16 958,-5 10 28,0-9 8,-4 17 272,-6-2-342,0 10-402,-14-2-446,4 13-466,-6 1-618,3 6-1366,3 3 3368,-2 3 0,10-3 0,1 1 0</inkml:trace>
  <inkml:trace contextRef="#ctx0" brushRef="#br0" timeOffset="56554">28201 5720 15439,'2'-31'265,"1"1"0,-3-19-487,-8 17 189,-5 11 212,-1 3-241,-3 4-64,-2 4 126,0 5 204,-9 2 0,7 6-269,-12 14 60,19-1-119,-2 11-22,14-6-5,4 2-25,4 4-625,4 1 132,13 17 445,-4-10 8,8 13 46,-7-15 88,0 0-254,-2 0 336,-1-1 0,-2-1-941,-4-2 1129,-3-1 36,-4-4 45,-4-3 0,-14 4-216,0-7 45,-13 1 465,2-10-439,-2-2-43,0-4 42,1-1 3,2-3-16,3-4 316,3-1 876,4-5-913,2-2-92,4-3-236,4-2-61,2-3-120,2-3 58,5-3-69,3-1 58,6-2 73,5 0-586,4 2 631,3 3 44,1 2-86,3 3-3,1 4-544,-1 2 261,1 3-299,-2 2-185,-3 2-3717,-3 2 2510,-3 2-1386,-4 1 3360,-5 2 0,-5 0 0,-3 0 0</inkml:trace>
  <inkml:trace contextRef="#ctx0" brushRef="#br0" timeOffset="57107">28642 5782 16504,'38'1'121,"1"-1"1,-3 0-1,-3 0-121,4-3-474,0-1-296,11-2 280,-14 1-159,4-2 241,-19 3-1406,-5-1-614,-7 1-697,-3 0 3233,-6-4 0,1 5 1,-1-1-1</inkml:trace>
  <inkml:trace contextRef="#ctx0" brushRef="#br0" timeOffset="57280">28886 5578 16170,'-10'29'687,"1"0"0,1-1 0,1-2-687,4 7-5661,2 0 5530,1 3-242,1-2 1256,1-1-1561,1-2 295,0-2-1389,0-5-391,-2-3-1569,-1-6 4553,0-4 0,0-5 0,0-4 0</inkml:trace>
  <inkml:trace contextRef="#ctx0" brushRef="#br0" timeOffset="57637">29178 5584 18292,'33'-3'-42,"0"0"0,-2 1 0,-3 1 0,2 5-801,7 8 501,-12 1 169,1 7 136,-17-2 147,-4 2-214,-7 4-25,-11 2 1,-5 1 119,-5 8-479,1-8 1,-1 0 498,-12 8-211,11-12 304,-2 3-60,15-13 373,4-3-415,3-3 96,2-1 6,1 0 1005,5 0-1109,1-1 230,5 0-353,3-3-98,3 0-174,5-1-213,5-3-3275,19-9 1595,-8-1-2472,10-6 4760,-11-4 0,-20 13 0,1-2 0</inkml:trace>
  <inkml:trace contextRef="#ctx0" brushRef="#br0" timeOffset="57846">29887 5568 10053,'-15'35'69,"0"1"0,1-4 0,0-1 565,-2 1 1,1-2-999,-5 8 320,2-4 1,0-1-1631,2-7-1076,-4 3-899,8-15 3889,-1-5 1,7-5-1,0-3 1</inkml:trace>
  <inkml:trace contextRef="#ctx0" brushRef="#br0" timeOffset="57996">29654 5589 14719,'1'7'1767,"-1"-2"622,0-5-2294,21 42-95,-8-22-1303,2 7 0,2 0 1012,4-5-325,2-1-1400,12 4-883,-9-7-592,6 2 3491,-13-10 0,-9-5 0,-2-2 0</inkml:trace>
  <inkml:trace contextRef="#ctx0" brushRef="#br0" timeOffset="58346">30209 5541 14053,'-3'-2'1492,"0"1"116,3 1-1328,-27 38-1307,18-18 1024,-6 6 0,2 0 131,10 0-243,2 0-17,2-1-380,7 8 257,0-10-28,7 4 104,4-12 118,-3-6-82,6-3-8,-4-8 61,1-4-114,1-6 150,0-5 18,0-4 355,-2-2-221,-3-2 364,-3-1-62,-4 2-47,-4 0 79,-3 4 72,-3 2-154,-2 3-3331,-5 2 3101,-4 2 43,-2 1-314,-3 2-104,-1 2-75,-2 3-269,0 1-446,-1 5-853,3 2-989,0 4-1061,4 2 3948,2 2 0,7-7 0,2 1 0</inkml:trace>
  <inkml:trace contextRef="#ctx0" brushRef="#br0" timeOffset="58494">30444 5962 7750,'0'0'0</inkml:trace>
  <inkml:trace contextRef="#ctx0" brushRef="#br0" timeOffset="58721">30807 5448 18350,'-10'35'63,"0"0"1,0 5 0,2-2-313,2-1-2643,2 13 2360,3-15-1139,1 8 192,2-13-479,0 1-95,1-18-1631,-1-6 3794,3-5 1,-3-1 0,0-2 0</inkml:trace>
  <inkml:trace contextRef="#ctx0" brushRef="#br0" timeOffset="58876">30991 5482 12459,'8'-2'2949,"-2"0"-1728,-6 2-132,-2 36-361,0-13-1669,0 11 0,-1 3 941,0 1-17,-2 13 450,3-16-805,-1-1-124,1-2-31,0-2-504,0-2-2730,-2 5 631,1-12 3130,-1 4 0,2-18 0,0-2 0</inkml:trace>
  <inkml:trace contextRef="#ctx0" brushRef="#br0" timeOffset="59139">31182 5762 14862,'29'0'-287,"1"0"0,23 1-620,-13-3-771,-10-1 216,6-2-313,-18-1-1347,-4 0 3173,-7-3 1,-4 5 0,-2-1 0</inkml:trace>
  <inkml:trace contextRef="#ctx0" brushRef="#br0" timeOffset="59325">31312 5593 14213,'-11'27'954,"0"1"1,-8 22-921,11-20-597,3 2 386,1 0-881,2 15-1191,2 0 908,0-3-463,0-10-1368,0-19 3218,0-5 0,0-6 0,0-2 0</inkml:trace>
  <inkml:trace contextRef="#ctx0" brushRef="#br0" timeOffset="59908">31851 5464 10617,'7'-2'3881,"-2"0"-3567,-5 2 523,0 0 37,1 5-345,0 1-213,1 8-3576,0 4 3417,-1 5 44,1 6-391,0 5 428,1 20-238,-1-12-25,0-14 0,-1 0-149,-1 22-148,0-13-62,-2 7-161,-2-19-239,-1-1-409,-2-3-589,1-3-337,0-3 1432,1-4 687,3-5 0,0-3 0,2-2 0</inkml:trace>
  <inkml:trace contextRef="#ctx0" brushRef="#br0" timeOffset="60116">32324 5558 11899,'3'0'2770,"0"0"192,-3 0-2813,-29 46-1993,1-4 1844,7-8 0,-1 1-30,6-10 1,2-3-321,-4 10-221,1-3-196,2-4 163,1-3-1191,0-5-4443,-5-2 6238,3-8 0,3-1 0,6-6 0</inkml:trace>
  <inkml:trace contextRef="#ctx0" brushRef="#br0" timeOffset="60294">32052 5585 15008,'11'26'203,"1"-1"0,10 21-194,-9-21-261,10 10-208,-4-9-69,7 6-252,-7-13-479,0-4 364,-1-2-1276,-1-5-1531,-3-2 3703,-1-4 0,-6-1 0,-2-1 0</inkml:trace>
  <inkml:trace contextRef="#ctx0" brushRef="#br0" timeOffset="60624">32681 5651 12879,'-15'28'891,"-1"-1"0,-11 21-1462,17-23 571,3 0 20,1-1 209,3-2-229,1-1 117,1-4-153,1-2-45,2-3 11,1-4 70,3-3 456,1-3-350,2-1 208,7-9-208,3-8 37,1-4-241,1-16 98,-12 12 1241,-2-23-1171,-10 25-70,-3-8-762,-7 15 124,3 5-597,-5 0-1025,5 6-2240,0 2 4500,1 1 0,4 0 0,1 1 0</inkml:trace>
  <inkml:trace contextRef="#ctx0" brushRef="#br0" timeOffset="60756">32755 5982 11364,'1'7'1235,"0"-1"-1145,-1-6-3918,0 0 3828,33 16 0,-25-12 0,25 13 0</inkml:trace>
  <inkml:trace contextRef="#ctx0" brushRef="#br0" timeOffset="61110">32977 5640 15394,'27'-8'57,"0"0"1,21-5 74,-25 13-949,0 0 814,-3 3 256,-4 2-261,-2 3-86,-2 8 12,-4 0-248,-2 17 44,-4-9 225,-5 9-172,0-7-63,-8 10 231,3-9 199,-3 6-17,3-9 180,3-8-56,-1 1 187,5-8-302,0-4-11,1 1 28,2-2 283,0-1-319,4 1-107,2 0-9,2-1-108,2 0-133,3 0 1,0-2-90,3 0-134,0-2-428,2-3-3409,6-7 4310,-5-7 0,-4 5 0,-9 2 0</inkml:trace>
  <inkml:trace contextRef="#ctx0" brushRef="#br0" timeOffset="61349">33658 5314 9713,'-3'9'1714,"1"-2"-764,-9 35-1467,3-11 910,-1 4 1,-1 1 85,-3 14-143,1 2-90,1 1-45,5-18 1,0 0-165,-1 16-21,3-20 1,0-2 184,1 6-201,2-4 587,0-5-623,1-3-345,0-5-280,0-2 231,0-4-464,0-3 366,0-2-1331,0-2-651,0-2 2510,0-1 0,1-2 0</inkml:trace>
  <inkml:trace contextRef="#ctx0" brushRef="#br0" timeOffset="62360">24863 7551 17685,'31'2'139,"-1"0"0,0 0 0,-2 0-198,12-2-589,3 1 312,-12-1 0,0 0-885,14 0 54,9 0-2037,-15-1 1059,-15 0-1014,0 0 3159,-18-2 0,-3 1 0,-3 1 0</inkml:trace>
  <inkml:trace contextRef="#ctx0" brushRef="#br0" timeOffset="62528">25008 7739 17175,'33'4'-12,"0"0"0,-1-1 0,-3 0-299,7-3-1140,0-2 648,0-2-1068,-3-3-375,-4-2 2323,0-5 1,-16 7 0,0-3 0</inkml:trace>
  <inkml:trace contextRef="#ctx0" brushRef="#br0" timeOffset="63276">26183 7361 14006,'-24'38'150,"0"1"1,2-4-1,5-3-150,12-1-5,2 8-4,4-12-106,3 4 763,4-15-651,1-4 239,3-3-236,1-5 148,7-5-226,-4-6-73,4-6-29,-7-6 57,-2-5 123,-2-2 401,-3-3-29,-3-12 343,-4 11-424,-9-17-196,-8 15-227,-2 3-61,-2 8-532,6 12 22,-1 4-733,1 2-810,-1 6-1467,3 2 3713,-1 9 0,8-7 0,1 2 0</inkml:trace>
  <inkml:trace contextRef="#ctx0" brushRef="#br0" timeOffset="63427">26464 7806 6574,'0'0'0</inkml:trace>
  <inkml:trace contextRef="#ctx0" brushRef="#br0" timeOffset="63813">27127 7159 14985,'-28'29'83,"1"1"0,-1-1 1,-6 7-1,4-1-83,8-2 0,4 0-2,-4 15-32,4 0-61,6 0 16,5 0-179,7-17 1,2 1-3,6 14 90,0-17 1,1-2-223,13 5 1642,5-8-1538,2-6 103,3-8 479,0-5-490,0-8 56,-3-6 25,-3-6 115,-5-5 484,-6-16-324,-8 7 218,-10-9 165,-16 3-341,-2 10-132,-11-3 154,5 15-224,-15 2-6,11 7-237,-10 0-695,8 10-1620,6 7 2558,5 11 0,11-8 0,10-1 0</inkml:trace>
  <inkml:trace contextRef="#ctx0" brushRef="#br0" timeOffset="64151">27376 7432 15106,'-6'0'1831,"1"0"-1901,5 0-78,40-2-4370,-11-1 4351,4 1 1,1-1-181,14-3-83,2-1 185,-16 3 0,1-1 209,15-2 9,-20 3 1,0-1 71,11-2-40,-15 2 138,-2-1 98,-16 4-118,-5 1-453,-2 1 3268,-12 16-2689,0 2-45,-13 18 9,4 2 0,-4 5-551,0 5 497,0 1-159,2 0-1083,2-1 1030,3-4-124,3-2-35,2-6-1029,1 6-270,3-15-236,1 3-1143,2-18 2890,0-4 0,2-4 0,0-2 0</inkml:trace>
  <inkml:trace contextRef="#ctx0" brushRef="#br0" timeOffset="64301">27461 7683 18020,'52'13'-946,"-1"0"1,-2 0-1,-4-5-2257,5-11-3813,-4-3 7016,2-9 0,-25 9 0,-3-4 0</inkml:trace>
  <inkml:trace contextRef="#ctx0" brushRef="#br0" timeOffset="67576">21260 9324 14549,'12'-1'2721,"-1"8"-1755,4 34-311,-3 12-2872,-5-1 1,0 5 2247,-2-10 0,0 2-31,-2-5 0,1 3 0,0-3-20,0 6 1,0 0-5,0-7 1,1 2 0,1-2 20,0 3 0,1 0-18,2 9 0,2-3-35,-4-22 0,1-4-39,8 18 1137,-1-11-1003,5-9 107,-5-13 800,4-12-910,-5-13-36,1-13-162,1-11 83,2-10-552,-9 21 0,0-2 579,0-2 0,0 0 9,0-2 0,1-1-26,-1-1 0,1-1 17,0-1 1,0-1 1138,0-1 0,-1-1-1137,1 0 0,-1-1-365,0 0 0,-1 0 416,0 2 1,0 0 47,0-9 0,0 1-49,-3 15 0,0 1 0,0-4 0,-1 3-434,-3 3-451,0 14-313,-3 5-257,-1 12-1818,0 6-423,0 2 3696,1 11 0,1-12 0,1 3 0</inkml:trace>
  <inkml:trace contextRef="#ctx0" brushRef="#br0" timeOffset="67938">22100 9722 14451,'-32'2'537,"0"-1"1,1 1 0,3 2-45,-6 7-1063,-1 5 710,4 7 25,4 5 1,4 5-151,11-7 0,3 1-85,-2 13-8,2 12 78,12-21 353,4-3-431,6-6-438,12 0-74,6-12 7,12-13-251,2-24-575,-9-6 944,-4-11 79,-12 9 78,-4-1 142,-3 1 166,-3 0 532,-3-6-64,-4 13 69,-1 0 27,-2 18-102,-2 5 1146,0 4-1174,0 7-73,0 5 28,1 24-833,0-2 376,5 16-1429,9 0 1099,1-14-106,7 6-252,-4-21-526,0-4-519,0-4-137,-1-7-786,-3-2 2724,1-7 0,-8 2 0,1-2 0</inkml:trace>
  <inkml:trace contextRef="#ctx0" brushRef="#br0" timeOffset="68250">22356 9724 10598,'2'37'369,"0"1"1,0-2 0,1-3-370,4 6-42,2-1 1435,2-3-1463,-1-2 17,-1-5 50,0 3 56,-5-12 609,-1 1-377,-6-12 249,1-5-529,-3-2 1010,0-7-954,1-4 72,1-8-133,1-5-9,0-5-394,7-27 403,2 9-755,-1 15 1,1-2 754,4-1 0,1 2 0,6-15-28,-6 17 0,1 2-51,7-11-55,-7 15-70,0 1-1121,-8 16-258,-2 3-368,-1 3-713,-1 2 2664,1 3 0,-1-1 0,0 1 0</inkml:trace>
  <inkml:trace contextRef="#ctx0" brushRef="#br0" timeOffset="68733">23180 9506 6770,'-8'5'3808,"2"-1"-5965,6-4 2840,-38 17-45,18-6 143,-6 3 1,0 1-614,2 7 168,1 6 47,0 6 68,3 5 53,3 4-193,3 4 170,7-14 0,2 3-460,3 8 0,2 1-67,0-8 0,3-1-71,2 3 1,4-3-203,9-3 517,3-4-2141,17 3-2717,10-13 4637,-2-3 23,4-19 0,-34 1 0,2-5 0</inkml:trace>
  <inkml:trace contextRef="#ctx0" brushRef="#br0" timeOffset="68908">23601 9602 16660,'-26'36'601,"-1"1"0,3-2 0,1-2-495,-1 9-2616,-1 1 2507,1-1-109,1-1-224,2-3-954,-5 8-104,7-14-1337,-4 4-525,10-18 3407,-2-6 1,9-6 0,-1-4 0</inkml:trace>
  <inkml:trace contextRef="#ctx0" brushRef="#br0" timeOffset="69083">23227 9680 16961,'29'28'48,"0"1"1,-2-2 0,-1-3-169,2 2-390,3 1-299,1-2-488,-1-1-648,-3-2-4936,2 2 6881,-11-10 0,-4-1 0,-11-10 0</inkml:trace>
  <inkml:trace contextRef="#ctx0" brushRef="#br0" timeOffset="69311">23843 9676 12193,'4'36'1069,"1"0"1,-1-3 0,-1 0-881,-2 0 0,0-2-2234,-4 20 2265,1-18 0,-2 2 243,-6 2 1,-2-1-329,2-9 1,-1 0-104,-5 9 1,-1-1-33,-11 11-217,7-17 0,1-1-458,-10 9 42,-5 4-3052,13-23 499,9-10 3186,3-9 0,8 0 0,2-5 0</inkml:trace>
  <inkml:trace contextRef="#ctx0" brushRef="#br0" timeOffset="69465">24154 9770 10487,'30'6'-1876,"1"1"0,19 6-2862,-34-4 4738,-8-1 0,-1-1 0,-7-4 0</inkml:trace>
  <inkml:trace contextRef="#ctx0" brushRef="#br0" timeOffset="69621">24076 10095 15571,'-3'6'1097,"2"-1"46,1-5-1143,43 4-541,-16-6 145,5 1 0,1 0-1657,3-10-860,-1-1-665,-7 0 3578,-4-2 0,-13 8 0,-4 0 0</inkml:trace>
  <inkml:trace contextRef="#ctx0" brushRef="#br0" timeOffset="71142">25326 9437 15889,'-33'3'-48,"-1"1"1,-8 1-1,2 0 48,-5 1-500,12-1 1,0 0 1054,-17 1 10,0 1-128,1 1 76,3 0-4,5 0-260,4 1 421,7-1-539,7-1-47,7-1 133,6 0-397,6-3-53,3 1 149,4 0 804,5 3-675,6 5-45,7 2-87,9 4-693,0-5 0,3 1 711,-7-4 1,2 1-123,10 2 1,1 0-359,1-1 0,-2 0 205,-11-3 0,1 0-134,5 2 1,-2 1-344,0 3 275,-8 0 437,-8 0 109,-7-2 476,-25 18-215,-2-9-616,-20 16 763,4-12 21,-4 3-121,-2 2 316,-2 2-139,1 1 55,3-1-78,3 0-151,4-2-42,5-2-370,5-1 392,4-3-118,7-3-35,5-3-80,5-2 46,8-1 42,5 1 304,26 7-464,-2-7 57,-9-6 1,1-2 14,20 1 1,4-5-59,-24-3 0,0-1-3,1-1 1,0 0-92,0-2 0,-1-1-340,26-3-81,-7-4-233,-7 0-607,-10 0-835,-8 2-698,-9 0-1869,-6 3 4848,-8-2 0,1 4 0,-3 0 0</inkml:trace>
  <inkml:trace contextRef="#ctx0" brushRef="#br0" timeOffset="73018">7726 5166 17637,'-17'30'426,"-3"1"-426,-5-6-1703,-6 4 1558,-5 2-57,-4 0 12,-3-1-114,14-10 0,0 0-287,-13 6 99,16-10 1,2-1-931,-4-1-365,6-5-1285,4-4 3140,5-4 0,7-1 0,2-1 0</inkml:trace>
  <inkml:trace contextRef="#ctx0" brushRef="#br0" timeOffset="73244">7352 5274 14737,'-30'38'556,"1"-1"0,2-1 0,4-3-399,2 7 25,3-1-157,5 0-25,5-4-156,4-4 27,4-5 545,3-3-553,2-5 137,5-3 0,3-3 359,4-2-306,2-3 51,5-2 128,2-2-232,3-1-25,3-1 38,3 0-491,1-1-418,2 0-1786,0-1 2682,11-1 0,-26 1 0,4 0 0</inkml:trace>
  <inkml:trace contextRef="#ctx0" brushRef="#br0" timeOffset="74733">25944 9609 17928,'-39'29'369,"-1"-1"1,2 1 0,6-1-45,6 16-1869,8-7 0,1 2 1591,5-8 1,0-1-36,-2 10 1,2 2-314,6-2 1,2-1 253,2-10 1,2 0-66,1 7 0,3-1-107,10 9-297,6-5-248,6-6-235,4-6-2704,20-6 548,-11-11 366,9-6 2789,-17-16 0,-16 7 0,-3-7 0</inkml:trace>
  <inkml:trace contextRef="#ctx0" brushRef="#br0" timeOffset="74957">25982 9892 12333,'0'-6'1922,"0"1"-1018,0 5-1083,45-9-1385,-19 6 1323,4-1 0,1 2 104,-2 10 333,-4 7-266,-1 19 219,-12-5 225,-3 12-88,-16-10 142,-3-1-179,-8-2-58,-4-3-617,-11 3-459,8-11-863,-5-1-2317,15-12 4065,3-5 0,7 0 0,1-2 0</inkml:trace>
  <inkml:trace contextRef="#ctx0" brushRef="#br0" timeOffset="75190">26326 9822 16079,'-19'32'50,"0"-1"1,-1 5-1,2-5-86,4-4-12,-5 15-608,12-21 656,0 3 411,5-12-322,1-3 125,4-1-214,3-1-380,12 2-127,0-4 28,11 1-487,-4-4-2688,15-2 1458,-11-2 2196,14-3 0,-29 2 0,0-1 0</inkml:trace>
  <inkml:trace contextRef="#ctx0" brushRef="#br0" timeOffset="75351">26535 9983 12199,'-4'0'4500,"2"0"-4984,2 0-421,34-17-4760,-20 11 3858,27-12-360,-30 15-933,-1 2 3100,-2 0 0,-4 1 0,0 0 0</inkml:trace>
  <inkml:trace contextRef="#ctx0" brushRef="#br0" timeOffset="75861">26829 10403 13204,'17'-39'-140,"-1"1"1,-1 1 0,-2 2 50,-3-11-1539,-3 8 0,0 0 1551,-1 8 0,-1-1 14,2-10 0,0 0-707,-2 12 0,-1 1 770,5-25 1120,-2 8 119,-1 10-1026,-2 10 428,-3 10-100,0 8-340,-1 7-86,0 8 1518,-1 7-1563,-2 7-9,0 9-55,-2 6-6,2 4 2539,1 2-2562,1-15 1,1 0-48,2 12 17,0 5-107,2-22-448,6-6 396,-3-8 139,6-7-148,-2-10 5,3-6-103,2-7-535,12-23 263,-6 6 393,-8 12 0,-1-2-82,-1 0 0,-2 0 462,4-11 131,1-7 264,-9 26 42,-2 8-48,-2 7-19,-1 5 66,0 5 1342,-1 16-1724,0 0-192,0 13 223,0-6-353,1-1 7,3-1-159,2-2 62,2-2-87,3-5-118,0-2 118,1-5-93,-1-4-310,1-3-580,-1-2-945,-1-5-975,0-1 3166,-2-9 0,-3 8 0,-2-2 0</inkml:trace>
  <inkml:trace contextRef="#ctx0" brushRef="#br0" timeOffset="76694">27439 9591 8226,'5'1'6404,"-1"0"-9153,-4-1 2948,43 6-50,-20 0 247,6 0 0,0 1-147,-1 8 875,0 5-900,-2 7-121,-3 5-790,-4 5 803,-8-6 0,-3 1-82,1 19 9,-4-16 0,-2-1 2,-6 14-39,-3 0-12,-4-3-11,-4-2-1376,-2-4 1219,-1-3-318,-2-5 36,1-5-127,0-7-251,0-4-508,2-7-2682,1-3-775,2-6 5343,1-11 1,7 8 0,0-7 0</inkml:trace>
  <inkml:trace contextRef="#ctx0" brushRef="#br0" timeOffset="76961">27757 9360 15439,'6'-4'1176,"-1"0"-1053,-5 4 87,0 0-210,17 0-17,-4 4-767,24 7 474,-18 3 150,5 8-8,-15 5 168,-8-6 204,-7 9 160,-13-2-11,2-7-73,-6 3-22,11-12-85,3-4-13,4-2-93,2-2-5,3-2 103,9 4 17,2-2 174,9 1-496,14-2-138,-5-2-604,13-4-994,6-6 166,-9-1-2110,13-3-481,-19 5 4301,1 0 0,-18 4 0,-1 1 0</inkml:trace>
  <inkml:trace contextRef="#ctx0" brushRef="#br0" timeOffset="77195">28585 9585 15996,'-1'3'2246,"0"0"-1504,1-3-140,-3 37-300,1-11-302,0 4 0,1 1-1934,0 13 1928,2 6-993,1 4 934,0-26 1,-1 0-13,0-1 0,0 2-100,0 11 1,0-1 51,-2-10 1,0 0-260,0 7 1,-1-1 30,-3 5-424,-2-6 35,0-9 697,0-6-1568,1-8-370,0-6 622,1-7-1447,2-5 2996,0-15 1,1 12 0,1-7 0</inkml:trace>
  <inkml:trace contextRef="#ctx0" brushRef="#br0" timeOffset="77393">28502 9629 14271,'4'-31'1239,"1"0"0,5-22-1300,15 32-629,-1 5 684,13-3 4,-5 10 10,17 5-5,-11 7-3,10 6-28,-20 10 28,-2 5 33,-6 6-27,-7 4 176,-6 4 84,-10 2 104,-8-1-23,-11-1-1248,-1-12 1,-3-1 718,-15 10 37,11-13 1,1-2-2473,-12 0 1710,4-4-1117,4-7-1733,6-4 3757,5-5 0,12 0 0,2-2 0</inkml:trace>
  <inkml:trace contextRef="#ctx0" brushRef="#br0" timeOffset="77649">29310 9480 20191,'-24'20'169,"0"-1"0,-13 14-169,13 8-1298,9-7 1094,1 17-504,6-13 468,2 11-343,8-5 468,4-13-747,6 7-656,3-16-498,5-3-1689,4-5 110,1-5 3595,7-7 0,-17-1 0,1-3 0</inkml:trace>
  <inkml:trace contextRef="#ctx0" brushRef="#br0" timeOffset="77883">29506 9542 18315,'41'-3'42,"1"0"1,-4 20 0,-3 7 123,3 7-823,-24 3 0,-9 2 657,-17 6-123,-7-1-118,-4-1-343,6-17 0,-1 0-773,-8 8-897,-6 3-1961,14-19 4215,2-6 0,9-4 0,1-4 0</inkml:trace>
  <inkml:trace contextRef="#ctx0" brushRef="#br0" timeOffset="78121">29835 9504 13145,'6'-3'2748,"-1"1"-284,-5 2-2344,-18 34 37,3-9-1380,0 2 1,0 2 1471,-6 10-240,2 0 189,5-1-198,3-3-34,6-4-120,3-4-624,7 2-1028,10-7 8,3-4-1490,8-10-937,-6-10 4225,4-8 0,-12 5 0,0-5 0</inkml:trace>
  <inkml:trace contextRef="#ctx0" brushRef="#br0" timeOffset="78309">29968 9375 16970,'33'29'592,"-1"0"0,-1 0 0,-4-1-130,0 10-2096,0 7 1748,-14-20 1,-1 1-34,-1 2 1,-1 1-26,0 1 0,-3 1-408,-1 0 0,-1 1 369,-1-1 0,-3 0 19,-2-1 1,-3 1-42,-10 9 1,-5-1-35,2-10 0,-3-1-34,-9 8 0,-3-4-46,4-11 0,-1-2-515,-18 3 0,-2-3-632,11-5 1,-1-3-408,-13 1 0,0-3-1153,18-5 1,2-4 2453,-10-7 1,4-1 0,3 4 0,-5-11 0</inkml:trace>
  <inkml:trace contextRef="#ctx0" brushRef="#br0" timeOffset="80253">26349 8406 12599,'-27'-13'601,"0"-1"1,1 1-1,2-1 23,-1-6-1355,3 2 1,-2-1 819,-14-11 91,12 9 1,-1-2 4,-2-3 0,1-2-9,7 6 1,0-1-496,-7-9 1,1-1 357,9 7 1,2 0 73,-1-2 0,1-1-78,1-1 0,1 0 0,1-2 0,0 0-35,2-2 0,1 0-8,1 0 0,1-2 8,2 1 0,2-1 74,0 0 0,2 0-74,2 1 0,2-1-67,1 1 0,2 0 36,1 1 0,3 0 27,2 0 0,1 1-122,1 0 0,3 0-376,9-12 1,1 0 464,-5 12 1,1 0-22,7-9 1,1 2 18,-9 14 0,2 1-33,9-9 1,2 0-558,-8 10 1,1 1 573,9-8 0,0 3 390,-10 10 1,2 2-382,16-5 0,3 1 43,-10 6 0,2 0-263,9-1 1,5 1-1,-3 1 266,0 2 0,0 1 23,-5 2 1,2-1-1,-1 2-5,5-1 0,0 1 90,-1 1 1,3 1-1,-2-1-66,-11 2 0,-2 0 0,2 0-249,11 0 1,2-1 0,-4 1 228,4 1 1,-3 1-23,-1 0 0,-1 1 5,-2 1 1,-1 0-10,-1 2 0,-2 2 4,-2 0 0,0 1-278,-2 3 1,-1 2 278,-1 0 1,-1 2-2,-1 2 0,-2 1 43,0 0 1,0 2-39,-2 1 1,0 1 23,-2 2 1,1 0 19,-2 1 0,0 2-13,11 12 1,-2 2 111,-8-9 1,-1 1-149,7 9 0,0 1-27,-5 2 1,-3 0-9,-6-10 0,-1 0 31,3 11 0,-2 0 565,-9-13 0,-2 0-600,-2-1 0,-2 3-6,-2 14 0,-4 0 24,-1-10 0,-3 1-165,-2 12 0,-2-1 135,-3-12 1,-1-2 23,-1 1 1,-1 0 1,-1-1 0,-1 1-107,-9 12 1,-1 0 12,7-13 0,-2 1 78,-5 7 0,-2 1 24,-3-5 1,1-3 55,6-8 0,-1-1-13,-8 7 1,0-1 70,9-12 0,0-1-9,0-1 0,-1 1 88,-12 4 1,-1 0-93,10-6 0,-1-1-9,-3 1 1,-3 0 0,3-3-41,3-1 0,1-3 12,-9 4 1,-1-1-32,2-3 1,1-2 58,8-3 0,0 1-75,-8 0 0,0-2 2,1-1 1,2-2 48,-18 1-50,19-2 0,0 1 33,-8-1-28,1-2-12,3 0-50,1-3 1018,3 0-1214,2 0 932,3-1-722,-3-1-17,11 1 1913,-1 0-1852,11 3 1285,3 0-1155,2 0 308,2 1-440,1 0-2,2 1-4,0-1 3,1 1-58,1 0 30,-1 0 31,0 0-6,0 0-55,-1-1-9,1 1 25,1 1 45,1-1 0,3-1-70,8 0-3,-2 1 28,7 0-33,-5 0 75,-1 1-3,1 0-38,-1 0 2,1 0 61,3 1-72,-1 0 53,3 2 0,-7-1-78,-3 0-60,-1 0 133,-3 0-163,2 1 229,-5-2 71,0 1 669,-3-1-770,0 0-9,1 3-75,3 4 44,0 1-52,3 4 55,0 4 6,-1-3-45,2 6 45,-2-5 0,2 9 3,-2-4 3,1 5-6,-2-7-37,-1 0 37,0-1 0,-1 1-215,-1 6 178,-1-4-24,0 5-48,-3 1 64,-1-6 20,-3 6 16,0-8 9,-1-1-45,0 0 9,-1 0 36,1-2-78,-7 6 80,4-6 68,-5 4-70,4-8 37,0 1-29,0-1 71,0-1-26,-4 5-50,3-4-1,-3 3 35,6-5-32,1-2 57,1 0-59,1 0-3,1-1-6,0 0 6,1-1-5,1 1-35,-1-2 35,1 1 5,0 0-37,0 0 37,0 1-61,-1 0-1,-1 1-123,1 0-148,-2 0 42,0 1-39,0-1-256,-2 2-318,2-1 30,-2 2-703,0 4 833,1-3 144,0 2-38,3-6 109,1 0 44,0-1 4,1-2-113,-1-1-1049,-2-1 1643,2-2 0,-1 0 0,2-1 0</inkml:trace>
  <inkml:trace contextRef="#ctx0" brushRef="#br0" timeOffset="80515">26993 9208 8637,'3'-4'3657,"0"0"835,-3 4-4221,0 8 46,1-1-62,-1 8 5,0-1-173,0 3 16,0 1-41,0 1-54,1-1 88,1 0 164,2 4-123,0-8 70,1 0 26,-2-8 86,1-2-266,-1-3-53,1 0-33,4-5 33,2-1-54,7-5-212,14-12 62,-4 4-572,11-10 457,-9 8-98,-2-1-149,-1 2-509,-1 0-3748,-3 2 2011,-3 0-844,-3 2 3656,-3-2 0,-7 9 0,-2 0 0</inkml:trace>
  <inkml:trace contextRef="#ctx0" brushRef="#br0" timeOffset="81346">22521 12308 15657,'0'9'1966,"0"-2"-1213,0-7 686,0 0-1150,35 2-202,-14 0-905,32 2 812,-5 3-705,-9-1 599,12 2-736,-9 1 176,-14-4-300,0 2-576,-19-4-4162,-6 3 2078,-5-2 3632,-13 4 0,9-5 0,-6 1 0</inkml:trace>
  <inkml:trace contextRef="#ctx0" brushRef="#br0" timeOffset="81496">22535 12592 18420,'42'5'-222,"1"1"0,-4 0 0,-3-3-430,2-2-1141,-1-1-145,-1-1-1509,-1-2-456,-5-2 3903,-1-4 0,-16 5 0,-2-1 0</inkml:trace>
  <inkml:trace contextRef="#ctx0" brushRef="#br0" timeOffset="82140">23794 11791 13485,'10'0'2909,"-3"0"-2232,-7 0 1325,0 0-2002,-32 13 31,-9 5-869,13-6 1,-2 1 858,2-1 0,0 0 32,-13 5 7,12-5 0,0 0-9,-12 6 13,12-5 0,1 0 344,3-1-408,0 2-62,16-7-22,5-2-45,2-1 1,2-2 77,0 1 1392,1 3-1279,1 0 16,2 4 6,4 0-39,3 1-11,4 3-34,4 0-369,23 11 257,-5-7-579,-11-5 0,3-1 608,5 0 1,0-1-81,19 5 54,-18-5 0,-1-2-28,10 3 16,-6-1 6,-8-3 113,-9-1-15,-7-1 165,-6-1-11,-5-2 95,-7 2-232,-4 2-28,-19 15 354,1-2-326,-13 11-3,5-5-47,-2 0 50,-1 2 73,-3 1 68,11-6 1,-1 0-68,8-6 0,0 1 3,-7 5 0,2-1 113,-8 7-565,4-4 563,4-2-235,6-4 321,2 1-148,8-8-39,3-1 781,8-5-843,6-1 653,5 2-644,7 0 0,6 0-34,6 0-70,5-3-491,5-2 436,-10-3 1,2 0-1006,15-3 959,-16 1 1,-2 0-304,7-5-284,-6 0-96,-7 2-423,-6-1-692,-6 1-4293,-5-3 6262,-3-1 0,-2 2 0,-1 2 0</inkml:trace>
  <inkml:trace contextRef="#ctx0" brushRef="#br0" timeOffset="83265">23419 12186 13300,'5'-28'1639,"0"0"0,5-20-930,-1 28-312,1 2 159,4 3-365,1 2-15,3 2-64,2 3-54,2 3-13,1 3 14,2 6 60,1 4-60,-2 7-59,-3 6-8,-4 6-40,-5 3-671,-12 19 694,-9-10-1057,-12 12 1105,-1-28 1,-3-1-21,-16 8 43,12-11 0,0-2-40,-13-1-575,2-5 569,2-6-106,6-2 106,5-7 45,5-4 595,7-6-789,4-7 90,6-6-143,6-1 0,4-3 115,6-21-551,-2 15 0,4-1 508,7-3 0,2 4 130,-4 9 0,1 2 74,6-7 0,1 6-66,14 4-8,0 12-67,2 18-516,2 14 484,-22-3 0,-1 6-113,-1 6 0,0 5 0,-3 1-1136,3 8 1,-2 3 1196,-3-4 1,-1 2 0,-3 1 79,-6 2 0,-4 1 0,-1-3 152,-2 6 1,-3-1-125,-1-9 1,-1 1-1,-2-5 209,-3-3 1,-5-4 306,-6 2 1,-2-3 753,-12 3-899,-11-5-155,7-50-632,14-7 436,10 1 1,4-3-98,6-1 0,2 0-23,2-6 0,1-2-92,2-4 0,2-1-44,2-4 0,2-2-110,2-2 1,1-1 60,-1 17 1,0 0-1,1-1-138,0 1 1,1 0-1,0-1-157,0 3 1,2-1 0,-1 1 622,7-13 0,0 1 169,0 6 1,1 3 25,-1 7 0,1 3 191,15-10 917,-2 20-508,-3 20-350,-2 18-190,0 18 220,-15-12 1,0 4-530,-2 5 1,-1 3 0,-1 0 345,1 7 1,-1 1-314,-2-6 1,-1 3 0,-1-1 18,-2-4 0,-2 0 0,-2-1-570,-4 14 1,-4-1 743,-1 5 0,-6-4-445,-3-14 0,-2-7-402,-15 3 162,2-24-4528,15-20 3151,3-4 1890,2-17 0,8 17 0,1-6 0</inkml:trace>
  <inkml:trace contextRef="#ctx0" brushRef="#br0" timeOffset="84575">24599 12110 18177,'35'-17'1045,"-1"1"-1045,-10 6-3,3 3-143,1 3 34,0 1-8,-3 7-70,-2 4 61,-4 7-95,-4 5 117,-5 6 12,-4 2 95,-4 2-390,-6-1 443,-4-1 264,-6-1-161,-5-4 1,-1-2-278,-2-3 241,-8-1-117,10-6 67,-3-1-232,14-7 121,4-2-340,4-1-420,9-3 740,2-1 339,9-3-640,9 1 239,-4 2 28,8 3 5,-9 7-558,7 15 648,-11 0 9,1 11 677,-15 6-280,-8-11-76,-7 9-33,-6-15 33,-3-2 76,-15 0-285,6-8-328,-11 0 207,11-9-84,0-1-177,3-4 183,2-3-320,5-4-64,4-3-882,5-4-661,4-3-1075,6-4-151,3 0 3231,8-7 0,-6 17 0,4-1 0</inkml:trace>
  <inkml:trace contextRef="#ctx0" brushRef="#br0" timeOffset="84945">25181 12374 16934,'46'-1'21,"0"0"1,-2-1 0,-5 0-22,0-6-62,-1 0-746,-4 0 721,-4 1-126,-3 0 402,-12 3-191,-4 1-269,-9 2-200,-3 1-484,-4-1-700,-3 0-1579,-3-2 445,0 0 2789,-3-2 0,7 2 0,0 0 0</inkml:trace>
  <inkml:trace contextRef="#ctx0" brushRef="#br0" timeOffset="85925">25875 12213 6876,'4'-2'3282,"-1"1"-2171,-3 1 3143,1 0-4285,1 0 163,0-1 652,-1 1-538,0 0 1154,1 0-1400,-6 4-3,2 0 3,-10 10 28,0 3-28,-1 3 26,0 3 27,4 3-78,3-5 25,1 6 0,4-8 28,2-2-28,2 0-124,3 0 119,3-2-337,10 3 149,-2-7-17,7 0-249,8-11-64,-7-6 391,8-5 73,-13-7 59,-1-2 107,-5-4-99,-2-2 62,-4-17 3,-5 9-137,-1-12 64,-6 14 0,-2 3 0,-4 1 168,-2 5-45,-1 4 151,-1 4-89,-2 4-107,-1 4-61,-1 2-17,0 3-148,-2 1-90,1 2-37,1 3-94,1 3-569,3 3-555,2 2-291,4 0 1784,3 7 0,3-10 0,1 2 0</inkml:trace>
  <inkml:trace contextRef="#ctx0" brushRef="#br0" timeOffset="87113">26303 12511 15705,'5'2'-6446,"-1"-1"5424,-4-1 0,-1 0 0</inkml:trace>
  <inkml:trace contextRef="#ctx0" brushRef="#br0" timeOffset="87669">26604 12087 8354,'5'-5'5744,"-1"1"-4610,-4 4 2618,0 0-3321,3 2-56,-2 0-117,1 3-121,-6 2-70,-4 5 54,-4 6-21,-2 7 12,-2 6-103,0 5-549,3 0 0,1 1 448,-2 10 19,5-4 0,2-1 6,5-8-314,4 7 152,3-18-622,17 3 387,4-14 231,6-1-114,0-18-730,1-15 968,-9 1 109,4-8 107,-15 9 1330,-5-6-1194,-4 7 287,-3-3-211,-12 7 17,1 6-249,-9 0 266,-6 6-482,6 1-28,-7 1-195,8 4-281,2 0-394,1 3-676,1 1-1232,3 0-612,3-1 3547,1 1 0,4-4 0,2 0 0</inkml:trace>
  <inkml:trace contextRef="#ctx0" brushRef="#br0" timeOffset="88007">26883 12155 16161,'-5'2'2123,"0"-1"-3109,5-1 633,38 2-131,-14-2 291,2 2 0,3-2-437,16-4 406,-11 1-79,6-3 295,-17 2-45,-5 2 53,-6 0 106,-4 1 490,-3 1-293,-3 0-110,-2 0 266,0 3-274,-1 2 17,-3 7 30,-3 5-226,-3 7 266,-2 5-116,-2 4-992,3-7 0,1 1 880,-5 13-44,-3 12-457,8-20 396,3-4-146,1-3-107,0-4-140,3-4-251,-1-4-510,1-4-726,0-2-1800,1-2 4230,0-3 1,0 0 0,2-2 0</inkml:trace>
  <inkml:trace contextRef="#ctx0" brushRef="#br0" timeOffset="89296">27435 11888 7450,'-4'-4'6729,"1"2"-1675,3 2-4598,21 14-148,-7-4-112,18 14-665,-10-3 589,0 4-36,0 6-42,-2 6-822,-3 6 780,-6 7 0,-7-23 0,-2 2-823,-3 17 1,-3 1 819,0-10 0,-1 0-733,-3 13 0,-2 0 741,-7 0 1,-1-2 20,4-12 1,-2 0-23,-4 9 0,-3-1-35,-2-5 1,0-4-68,5-9 0,1-1-82,-6 5 1,1-2-59,-8 4-476,4-6-535,1-5-1514,2-5-1550,3-4 4475,-7-4 0,17-5 0,-3-2 1</inkml:trace>
  <inkml:trace contextRef="#ctx0" brushRef="#br0" timeOffset="89791">24113 11965 5734,'0'0'0</inkml:trace>
  <inkml:trace contextRef="#ctx0" brushRef="#br0" timeOffset="90032">24292 12017 6985,'19'14'3475,"-3"-2"-3175,-7-5 36,-3-2-244,-1-1 552,-2-1 272,-2-2 2061,-1-1-2597,-5 0 108,-1 0 346,-5 0-355,-1 0 50,0 0-322,-2 2-3358,0 3 3411,0 4 6,-1 4-112,-1 4-16,-1 6-677,-5 27 614,7-5-489,6-12 1,1 1 477,5-5 1,1-1-11,0 3 1,1 0-20,2 1 0,1 0-14,2 1 0,1 1-20,8 14 1,3 0 589,-3-12 1,2-1-643,7 11 1,1-2-6,-4-14 0,1-3-94,1-1 1,2-1-66,1-2 1,0-1-154,2-2 0,1-1-166,0-2 1,2-3-1343,13-1 1,1-2-526,-14-4-1,0-2 2402,14-7 0,-4-1 0,-14 0 0,0-9 0</inkml:trace>
  <inkml:trace contextRef="#ctx0" brushRef="#br0" timeOffset="91415">27405 8222 10765,'-9'-3'129,"1"0"17,0 0-146,2 2-210,1-1-474,2 1 66,1-1 181,2 1 62,1 0 100,2-1 275,0 1 73,1-1 977,-1 2-204,-1-1 1514,-1 1-2105,-3-2-31,1 0-224,-1-1-238,2-1-1182,2-3 720,2-1 571,2-4-271,3 1 400,0-1 73,1 0 201,-1 2 325,0 0 771,-2 2-639,-3 3-81,0 1 271,-3 3-672,-1 1-221,5 0-20,0 0-8,7 1-140,22 5 140,-10 0-123,18 5-1703,-4 4 1826,-9-2 98,9 6-234,-2 5 136,-9-4-126,7 8-22,-2 5 69,-10-7-47,6 12-926,-1 5 766,-8-9 242,5 14-46,-9-14-89,4 17 232,-6-11-17,2 11-33,-7-14-327,-1 1 324,0 1 28,-1 3 216,2 3 178,0 4-408,3 3 29,-5-26 1,0 2 6,5 15 0,0 0 30,-2-9 0,1 0-542,3 12 1,0-1 448,-3-11 0,0-1 13,1 1 0,-1 0 3,0 0 0,0 1-2,0 0 1,0 1-123,-1-2 0,-1 2 90,2 15 0,-1 1 31,-2-13 0,-1 0-524,0 10 1,0 2 647,-4-3 1,-1-2-40,0-10 1,-1-1-154,-1 11 0,-1-2 144,-2-12 0,0-3-41,-1 1 0,-1 0-9,-1 0 1,-1-1 136,0 0 1,0 0-164,-1-1 0,-1 1-38,0-2 0,0 0 38,-1 0 0,0-1 0,-1 0 0,-1 0 22,-5 8 1,-2 2-15,-2-1 1,-1 1-541,1-1 1,-1 0 611,0-3 0,0-3 711,-10 11-561,0 0 53,-2-2-73,0-1-107,1 0-103,-2-1-45,1-1-4,10-10 0,0 1 179,-13 11-161,13-13 0,1 0 26,-7 7-35,9-11 1,-1 1 73,-12 8 27,13-11 1,-1 1 57,-1-3 0,1 0 74,-11 7 28,-11 6 176,17-11-467,-6 5 70,10-6-160,-3 4 65,12-8-118,2-1-67,2-1 2605,1 0-2457,0-1 936,0-1-796,0-1 29,1-1-37,1 0 1060,1-2-1342,0-1 350,2-2-1124,2-1-649,1 0-1499,1-4 906,0 0 2298,1-10 0,0 8 0,0-5 0</inkml:trace>
  <inkml:trace contextRef="#ctx0" brushRef="#br0" timeOffset="91628">27059 11366 11789,'-19'26'465,"1"0"1,-1 5 0,4-2-466,7 0-3,0 9-109,6-14 1014,3 4-902,1-9 61,1 2-58,1-12 572,0-3-575,2-3 200,8-1-334,1-1-160,10-1-124,1-2 486,6-1-1242,3-3-582,3 0-374,0 0-972,-4 0 3102,0 2 0,-18 2 0,-2 1 0</inkml:trace>
  <inkml:trace contextRef="#ctx0" brushRef="#br0" timeOffset="92218">27663 11667 13196,'28'-2'848,"1"0"1,24 0-482,-14 0-306,-9 2-61,7-1-92,-11 5 86,-11 0 6,-1 4 82,-10 7 86,-24 21-213,5-6 36,-19 12-521,10-20 432,-7 5 107,10-9 100,-3 2 282,12-11-206,5-3-59,2-1 112,3-3 107,2-1-205,5-1 449,7 0-502,4-1-26,5-1-61,-3-1-81,3-1-218,0 0-124,1-1-918,6-2 238,-8 1-797,3 0-1339,-12 3 3239,-3 1 0,-4 1 0,-2 0 0</inkml:trace>
  <inkml:trace contextRef="#ctx0" brushRef="#br0" timeOffset="92709">27950 12292 12946,'3'1'4419,"-1"0"-3436,-2-1-1313,15 4-227,-8-3-303,12 3-114,-13-4-222,0 0-289,-1 0-1312,-2 0 554,-1 0 2243,0 0-848,-31-4 0,22 3 0,-22-3 0</inkml:trace>
  <inkml:trace contextRef="#ctx0" brushRef="#br0" timeOffset="93418">28283 12086 6848,'4'-1'5037,"-2"0"1166,-2 1-5649,1 2 222,-5 3-631,-1 3-61,-8 4 62,-12 13-616,4-4 532,-8 10-62,9-9-57,2 1 4,0-1 3,1 0-166,-6 9-449,5-6 383,-5 6 41,7-10-98,-1-1-92,1-2-152,1-1-147,1-2 444,3-2-834,1-3-170,2-2-466,3-2 90,1-2-76,2-2 1033,2-1 1,0-1 0</inkml:trace>
  <inkml:trace contextRef="#ctx0" brushRef="#br0" timeOffset="93621">27960 12262 11182,'-2'-3'3109,"0"0"-1292,2 3-1304,3 3-135,0 0 870,17 18-833,-5-6-472,23 20 152,-14-16-25,10 6-19,-9-8-51,2-1 0,0-1-98,-1-2-82,10 3-35,-11-4-96,6 1-334,-7-2 104,-7-3-461,0 0-644,-8-3-3919,-4 0 2443,-2-2 3240,-2 0 0,-1-2 1,0 0-1</inkml:trace>
  <inkml:trace contextRef="#ctx0" brushRef="#br0" timeOffset="94019">28676 12327 14099,'-16'30'72,"0"1"0,2-3 0,2-3-134,4-1-501,3 5 1641,3-8-1484,2 2-90,2-12-47,2-2 772,4-4-551,2-3 260,2-3-134,2-6 961,3-4-928,1-7 119,1-3-463,-1-4 706,-2-2-127,-3-1 26,-4-1 675,-3-9-328,-3 10-67,-5-4 163,-8 14-418,-2 8 149,-5 1-306,-4 7-319,5 1 340,-7 5-852,7 1-1014,1 4-1933,2 1 3812,2 2 0,5-6 0,2 1 0</inkml:trace>
  <inkml:trace contextRef="#ctx0" brushRef="#br0" timeOffset="94159">28950 12550 6129,'5'-1'0,"0"0"0</inkml:trace>
  <inkml:trace contextRef="#ctx0" brushRef="#br0" timeOffset="94520">29251 12221 17450,'-23'34'-14,"0"0"0,3-3 0,5-3-142,13-3 7,3-3 28,3-2-249,1-3 124,3-3-65,1-3 48,1-4 75,1-3 117,1-2 71,1-4 159,2-3-44,0-4-107,0-3 99,-1-3 124,-1-2-178,-4-2-44,-3-1-9,-3 0 380,-9-15-380,-1 15-299,-12-11 94,6 22-388,-5 1-2726,4 4-240,4 2 3559,-4 1 0,11 0 0,-1 1 0</inkml:trace>
  <inkml:trace contextRef="#ctx0" brushRef="#br0" timeOffset="95092">29760 12127 13997,'4'-30'635,"1"-1"1,-2-22-955,-11 32 319,-7 3 0,-1 4 143,-3 3 78,-14 4 118,6 3 42,-9 4-115,9 6-90,3 3-168,1 4-64,-7 27 56,16-16-8,-4 20-82,21-22 46,3 2 35,4 1-114,4 0 0,2 1-152,13 13-897,-6-9 1029,10 9 146,-8-11 0,-1-2 2,9 9 40,-8-8 0,0 0 45,7 12-85,-10-10 261,2 7-151,-14-14-79,-5-1 34,-2-3 84,-13 5-154,-1-6-106,-12 3 106,-2-7 115,-17 1 44,10-6 504,-10 0-584,5-6 27,12-3 51,-2-3 73,11-7-230,8-1-28,2-6-40,6 0 66,3-3 2,2-4-104,6-2-629,4-4 565,16-13 162,-4 10 7,0 7 1,1 1 4,9-2 24,-12 10 1,1 1 62,12-6-75,-11 9 0,-1-1-18,12-5 79,7-6-58,-18 3 127,-11 5-145,-3-7 112,-10 7-45,-3-2-70,-5 1-45,-4 0 40,-4 3-29,-2 2-64,-1 2 605,-2 2-1520,-10 0 274,6 4-597,-9 2-2719,11 3 4139,-4 3 0,14-2 0,-2 2 0</inkml:trace>
  <inkml:trace contextRef="#ctx0" brushRef="#br0" timeOffset="96273">23925 13741 9014,'55'5'879,"-4"-1"1714,-21-3-2587,1 0-12,0 1 1129,-1-1-1159,-2 1 810,-3 1-1219,-5-1-109,-4 0 3141,-3-1-3615,-4 0-470,-4-1-2811,-2 0 1704,-2-2 2605,-6-4 0,4 2 0,-4-2 0</inkml:trace>
  <inkml:trace contextRef="#ctx0" brushRef="#br0" timeOffset="96447">24101 13610 11317,'-5'0'2876,"2"-1"-1003,3 1-1363,-16 58-306,10-27-924,-5 15 1,0 2 719,5-10-79,-2 10 46,4-21-361,2-4-200,-1-5-414,3-4-757,-1-4-1413,1-2 1652,0-3 1526,1-2 0,0-2 0,0-1 0</inkml:trace>
  <inkml:trace contextRef="#ctx0" brushRef="#br0" timeOffset="97021">24829 13560 6792,'-4'-9'7605,"1"2"-6997,3 7 1022,0 0-734,-36 7-198,12 21 1,-1 5-536,-2-15 1,1 2-70,-2 20 0,7 1 60,9-4-800,3 2 646,5-2-33,6 16-68,4-14-36,5 10-398,12-6 129,-3-12-165,8 6-269,-9-16-2487,7-1 356,-9-9-126,3-1 3097,-11-9 0,-5 0 0,-2-2 0</inkml:trace>
  <inkml:trace contextRef="#ctx0" brushRef="#br0" timeOffset="97408">24931 13690 16139,'27'-9'-67,"0"0"0,22-5-12,-24 12 9,1 1-56,6 10 65,-10 0-71,4 9-2,-15 1-9,-4 3 134,-4 3-44,-5 3-260,-6 2 481,-15 16-1735,1-11 1740,1-6 1,-1-1 47,-4 4-676,-7 7 559,14-16-189,4-4 85,3-3 217,4-5-304,4-4 1655,3-1-1355,5-3 842,1 1-890,6-1 239,4-1-306,3 0-3,2-1-39,3-1-56,1-2-90,1 0-13,-2-2 97,0-1-347,-2 1-184,-3 1-127,-4 1-229,-2 0-651,-4 0-1432,-1 0 154,-2 0 2822,-2-1 0,-1 2 0,-1-2 0</inkml:trace>
  <inkml:trace contextRef="#ctx0" brushRef="#br0" timeOffset="97857">25457 13935 11686,'-4'4'3666,"1"-1"-726,3-3-2699,34 1-34,-13 0-50,28 0-56,-12-1-107,-9 0-123,14 0-86,-23 0-43,2 0-55,-12 0-51,-4-1-65,-2 1-7593,-2 0 5169,-6 0 2853,0-1 0,-1 1 0,3-1 0</inkml:trace>
  <inkml:trace contextRef="#ctx0" brushRef="#br0" timeOffset="98500">26044 13774 18079,'-44'25'1045,"8"0"-872,25-8-19,0 10-148,6-7-6,1 5-48,5-9-64,2-2-282,10 2 116,7-5 200,3-3-104,2-6-137,2-13 170,-7-1 149,5-9-25,-9-5-14,-7 6-135,-1-17 172,-6 16 2,-4-7-42,-2 10 42,-4 3-70,-2 3 70,-1 2 0,-2 2-73,-1 2-358,0 2-309,0 0-539,1 2-570,0 0-1838,3 2-65,1 0 3752,2 4 0,3-2 0,2 1 0</inkml:trace>
  <inkml:trace contextRef="#ctx0" brushRef="#br0" timeOffset="98678">26303 14089 16066,'7'-3'-1900,"-2"2"1,1-6 0,-5 4 0</inkml:trace>
  <inkml:trace contextRef="#ctx0" brushRef="#br0" timeOffset="99091">26815 13598 11622,'3'-3'4033,"-1"1"-99,-2 2-3822,-28 38 16,14-14-82,-4 3 1,1 2-42,3 5 32,1 1-746,1 1 709,2 0-53,2 0-48,3-2-201,3-3 55,1-2-495,8 6 489,0-12-234,7 3-417,9-13 111,6-6 127,10-12 515,-7-5 41,-3-11 110,-14 2 171,-3-1-3,-4 1 601,-3 0-405,-4 2 67,-4-4 37,-3 7-468,-5 0 98,-2 7-98,-2 3 257,-2 0-419,-7 2-163,5 1-123,-5 0-190,10 3-3588,-2 3 801,7-1 3425,0 3 0,8-5 0,0 0 0</inkml:trace>
  <inkml:trace contextRef="#ctx0" brushRef="#br0" timeOffset="99454">27047 13761 17556,'34'-6'-269,"-1"-1"1,-1 1-1,-3 0 23,5-3 285,-2 0-114,18-2 117,-16 4 62,4 0 19,-24 5 173,-10 2-137,-3 0-16,0 0-143,-1 4 75,-2 1-75,-1 7-42,-3 3 42,-3 6 45,-3 5-267,-3 4 267,-1 2 67,-3 4 53,0 0-703,0 0 546,1-1-8,2-2 0,3-3-324,1-4 117,4-3-238,2-4-613,1-1 465,3-8-785,0-1 216,2-7-337,0-1 0,0 0 0</inkml:trace>
  <inkml:trace contextRef="#ctx0" brushRef="#br0" timeOffset="99771">27502 13560 18497,'27'19'123,"0"1"0,3 4 0,-2-1-44,-3 4-1109,6 12 1271,-12-8-104,-2 3-33,-3 2 33,-2 3-60,-8-9 0,0 2-77,0 17 0,-4-16 0,-1 0-3,-7 15-83,-6 0 2,-5-1-70,-4-2-761,-4-4 733,-3-3-126,0-6-89,1-4-149,1-7-221,5-4-664,3-6-722,3-5-1437,3-4 356,2-3 3365,3-6 1,4 4 0,1-3 0</inkml:trace>
  <inkml:trace contextRef="#ctx0" brushRef="#br0" timeOffset="100642">27809 13357 6537,'-4'0'1834,"0"-1"-694,4 1 19,3-2-459,-2 2-11,2-3 2106,-3 3-2896,1 0 65,2-1 36,-1 0 89,3 0 18,0 0-26,2 1 157,2 0 199,7 0-216,-2 1-213,5 1-2,-4 2-6,-1 2-126,0 1-59,-1 2-325,0 10 510,-7-7 208,0 7 58,-11-9-79,-2 2 51,-7 1 115,-2 0 17,-3 1-62,0-1-112,1 0-82,3-1 200,-2 2-210,8-5-60,0 1-44,7-5 0,2-3 51,0 1 167,1-1-2,2 2 139,5 2-285,0-1-64,5 2-6,-2-2-87,2-2-156,2 0-121,2-1-888,12-1 104,-7-1-694,6 0-1435,-10-2-396,-3 0 3673,-2 0 0,-7 1 0,-2 1 0</inkml:trace>
  <inkml:trace contextRef="#ctx0" brushRef="#br0" timeOffset="100996">28563 13792 11941,'5'-2'3260,"-1"0"1326,-4 2-4457,-38 34-17,15-14-727,-5 4 0,0 1 708,-3 4-133,10-9 1,1 1-48,-9 10-306,-5 6 26,16-15-115,4-5-165,3-3-447,3-4-547,2-2-3765,2-4 1850,1-2 3704,0-6 1,2 3 0,0-4 0</inkml:trace>
  <inkml:trace contextRef="#ctx0" brushRef="#br0" timeOffset="101224">28237 13697 13103,'2'-5'3378,"-1"0"-534,-1 5-2690,19 36-148,-6-16-833,2 5 0,1 1 827,8 0-291,18 10 145,-9-11-86,12 5-104,-17-13 422,-3-3-624,-3-3-271,-5-2-305,-4-1-132,-3-2-1754,-3-1-295,-1-2 3295,-3 1 0,-1-3 0,-2 0 0</inkml:trace>
  <inkml:trace contextRef="#ctx0" brushRef="#br0" timeOffset="101831">29031 13660 9171,'-12'42'392,"2"-3"2254,4-15-2540,1 8-106,3-9-5,1 4 1223,1-9-1551,0-6 11,2-1 599,7-8-596,1-1 3481,5-5-3338,1-2 42,1-5 134,1-3 179,-1-3 342,1-11-230,-6 4-64,-1-8 50,-9 0 11,-3 7 6,-4-4-294,-5 12-112,-2 3 67,-1 1-83,0 3-4,0 1-249,2 2-145,0 2-129,2 2-673,0 2-1867,1 2-730,2 1 3925,1 4 0,3-4 0,1 2 0</inkml:trace>
  <inkml:trace contextRef="#ctx0" brushRef="#br0" timeOffset="101978">29301 14005 13969,'3'4'322,"0"-1"-3163,-3-3 1,0 0 0</inkml:trace>
  <inkml:trace contextRef="#ctx0" brushRef="#br0" timeOffset="102197">29693 13544 19925,'-1'41'134,"0"0"0,0-8 1,0-1-135,-2-3 0,0 0-518,0 0 0,1-1 202,-1 14-640,-2 10 620,2-23 162,0-4-431,1-6-321,-1-5-329,2-4-3716,0-5 3839,1-2 0,0-2 0</inkml:trace>
  <inkml:trace contextRef="#ctx0" brushRef="#br0" timeOffset="102430">30032 13562 19857,'3'33'409,"-1"-1"0,0-1 0,0-3-263,0 4-2410,0 1 2264,2 1 0,0 2-42,1-2-79,0 1 529,0-4-2393,2 18 781,-4-26-221,1 12-1597,-5-29-683,-2 0 3705,-5-3 0,4-2 0,-2 0 0</inkml:trace>
  <inkml:trace contextRef="#ctx0" brushRef="#br0" timeOffset="103703">23892 15164 6949,'4'1'4746,"-1"0"-2979,-3-1-1669,4 2 101,-3-2 106,3 2 1454,-4-2 1494,0 1-3373,1 0 128,6 1 54,2 0-57,5 0 46,1 1-51,3 1-39,2-1 36,2 1-50,1 0 53,0 0-258,7 0 76,-10-1-112,4 1-78,-13-4-116,-3 1-217,-3-1-2540,-3 1 1009,-1-1 1,-1 1-1</inkml:trace>
  <inkml:trace contextRef="#ctx0" brushRef="#br0" timeOffset="103921">24011 15032 16943,'-1'30'268,"0"1"1,0-2 0,0-2-17,-2 4-486,-3 13 234,2-12-6,-3 8-366,1-10-45,2-10 13,0 1-315,3-13-2078,1 0 641,0-4-793,1-1 2949,1-2 0,-1-1 0,2 0 0</inkml:trace>
  <inkml:trace contextRef="#ctx0" brushRef="#br0" timeOffset="105278">25067 14888 14397,'-6'4'3839,"1"0"-3657,-13 6-39,5 0-140,-3 4 106,-1 3-73,-2 4-30,0 3 44,0 4-50,1 3-882,3 2 829,3 3-8,2 1 27,5 0-70,2 0 90,5 12-19,3-13-20,2 7 50,2-17-146,0-3-16,1-4 123,0-1-176,0-2-253,7 3 102,-5-6-247,5 2-146,-6-8-363,0-3-704,-1-1-521,-2-2-1152,-1-1 3502,0-5 0,-4 4 0,-1-4 0</inkml:trace>
  <inkml:trace contextRef="#ctx0" brushRef="#br0" timeOffset="105574">25324 14926 17847,'-2'51'242,"0"0"1,1-3 0,-1-5-139,-2 1-1665,1 0 1622,0-4-44,-1-2-17,1-4-34,1-5-148,-1 5 494,2-13-606,-1 2 176,1-13-380,1-4-171,0-3-3845,0-2 121,4-5 4393,1-3 0,0 1 0,-1 0 0</inkml:trace>
  <inkml:trace contextRef="#ctx0" brushRef="#br0" timeOffset="105959">25590 15147 7195,'-4'-5'5709,"1"2"-2964,3 3-2515,22 3-62,-7-2 0,19 3-557,-12-2 392,1-1 232,1 1-227,20 0-8,-16 0 0,13 0-132,-25-1 18,-4 0 27,-4-1-39,-3 0 352,-3 0-7461,-1 0 7235,-9-2 0,6 1 0,-5-1 0</inkml:trace>
  <inkml:trace contextRef="#ctx0" brushRef="#br0" timeOffset="106932">26147 15069 6893,'2'-2'6045,"0"1"-3933,-2 1 170,2-1-1787,-6 4 88,-1 0-463,-3 3 9,-2 2 45,2 1-132,0 1-42,0 1-17,1 1-137,2 5 154,2-4-53,1 4 2,3-6 6,1 1-377,6 2 212,-1-4-381,8 2 300,-5-8-17,5-1-98,4-8 257,-5-2 149,5-6 0,-9-2 157,0-11-51,-6 4-36,-1-10-70,-3 8 9,-3 0 176,-1 0 78,-3 3-76,0 2-63,-1 5-169,-5 1-50,3 5-197,-4 2-130,4 4-402,-1 2-371,1 0-4868,-4 1 6063,2 3 0,3-3 0,5 3 0</inkml:trace>
  <inkml:trace contextRef="#ctx0" brushRef="#br0" timeOffset="107102">26325 15257 15590,'17'12'-5914,"-3"-2"3716,-9-10 2198,0-4 0,-3 3 0,0-3 0</inkml:trace>
  <inkml:trace contextRef="#ctx0" brushRef="#br0" timeOffset="107467">26675 14767 12997,'5'-1'3811,"-1"0"-2265,-4 1-1381,-18 45-5783,9-17 5644,-2 4 1,0 2 34,2 6 839,2 1-903,2 0-36,2 0 36,1-3-30,1-1-63,0-2 904,2-3-932,1-3-128,2-1-58,2-4 30,1-3 3090,2-4-3171,-1-4 734,2-4-1123,6-4 615,-3-2-16,5-6 8,-4-4 143,0-3 109,-2-3 43,-1-1-99,-3-2 87,-1-9-23,-4 5 200,-2-4-60,-5 8 68,-3 2 171,-11 1-393,2 5-173,-12 0-106,11 5-255,-4 0-283,9 2-213,2 1-3946,-1-2 1446,5 1 3427,2-2 0,3 2 0,1-1 0</inkml:trace>
  <inkml:trace contextRef="#ctx0" brushRef="#br0" timeOffset="107825">26875 15015 12734,'4'2'2856,"0"-1"-7852,-4-1 4598,36 6 317,-13-3 943,32 3-977,-7-4 0,-12-2-36,10 0 61,-19 0 985,-5 0-903,-5 1 8,-4-1 106,-5 2 127,-4-1 3236,-2 1-3170,-2 1 690,0 2-751,-1 2 87,-7 16-244,0 0-489,-2 2 0,-1 2 408,-3 10-22,-5 15 37,10-25 0,1-1-15,-5 13-172,3-3 0,0-2 15,1-3-117,-2 11-566,6-27 154,1-6-507,1-2-3528,1-5 3975,1-1 0,0-1 0</inkml:trace>
  <inkml:trace contextRef="#ctx0" brushRef="#br0" timeOffset="108574">27466 14851 8564,'2'-3'5481,"1"0"-1237,-3 3-3700,17 7-150,-4-3-119,15 7-121,-8-2 19,1 3 15,0 2-785,1 5 673,-1 4-76,-2 4-25,-2 5-9,-2 4-111,-4 4 35,-3 5 40,-3 3-84,-2 3-128,-4 1 52,-4 0-1062,-6-1 1188,-5-3-44,-6-2 28,-5-5-34,-3-4-28,-1-5-314,-12 2-257,14-13-527,-5-3-3480,15-16 1358,8-6 3402,1-9 0,8 7 0,2-5 0</inkml:trace>
  <inkml:trace contextRef="#ctx0" brushRef="#br0" timeOffset="108947">27792 14695 11289,'6'-4'3038,"-1"1"-2198,-5 3 376,0 0-950,36-7-14,-18 5-110,31-5-108,-27 7 33,8 4-201,-10 0-183,4 7 194,-17-3 118,-1 5 5,-10-1 30,-2 5 40,-7 3-36,-4 3 8,-1 1-39,-1-1 134,-4 3-75,9-8 16,-1 0-33,9-9-45,4-4 109,0-2 28,2 0 31,1-2-47,1 1 47,2-1-48,2 2-42,3-1-78,1 0-5,2-2-74,2 1-111,2-1-698,6-1 264,-5 0-185,4-1-630,-9-1-651,-2 0 2090,0-1 0,-5 2 0,-1 0 0</inkml:trace>
  <inkml:trace contextRef="#ctx0" brushRef="#br0" timeOffset="109692">28517 15055 8937,'10'-1'4236,"-1"0"-2592,-9 1 904,0 0-1436,2 2-594,-5 2-176,-18 22-334,0-4-304,3-3 1,-2 2 295,-9 10-84,1 1-70,-1 1 17,1-1-165,1-1 33,4-3-207,1-3-265,3-4-1776,-2 0 618,8-8-3704,0-3 5603,10-11 0,1 0 0,2-3 0</inkml:trace>
  <inkml:trace contextRef="#ctx0" brushRef="#br0" timeOffset="109904">28200 15063 10956,'-9'-5'3483,"1"1"-2760,8 4 948,0 0-1203,8 37-213,0-17-682,9 32 539,-1-25-106,3-1-12,3 0 72,1-2-74,0-2-202,2-2-555,8 4 446,-8-6-34,4 1-160,-13-8-206,-2-2 49,-3-2-772,-2-1-3607,0-1 5049,-3-2 0,-1 0 0,-4-3 0</inkml:trace>
  <inkml:trace contextRef="#ctx0" brushRef="#br0" timeOffset="110293">28964 15063 16139,'-20'27'72,"0"0"1,2 3 0,4-1-115,11-3-224,8 17-95,1-22 120,7 5 12,5-12 168,-4-7 98,4-1 61,-6-5 46,-1-5 220,2-6-193,-5-3-137,2-7-34,-7 0-115,-1-3 106,-1-2 18,-1-2 89,-1 0-311,-11-18-8,2 18 123,-9-10-339,6 24-574,1 4-552,-2 4 110,2 2-1577,2 2 3030,0 1 0,6 0 0,0 0 0</inkml:trace>
  <inkml:trace contextRef="#ctx0" brushRef="#br0" timeOffset="110469">29160 15288 10639,'28'24'-944,"-5"-4"1,-23-20-1</inkml:trace>
  <inkml:trace contextRef="#ctx0" brushRef="#br0" timeOffset="110799">29416 14953 14341,'-3'0'1708,"0"0"-1293,3 0-530,38 1-33,-15 1-1144,31 3 1214,-19 8 33,-11 0-151,1 9 505,-16-2-275,-7 17-37,-16 9-672,-2 1 594,-13 0 14,-1-7 67,8-13 0,-3 4 159,11-13-105,7-8-21,1-1 574,5-6-483,1-2-18,3 0-109,6-1-3311,9 0 2494,1-2-648,6-3-791,-4-3-679,-1-1 2938,3-5 0,-12 8 0,1-2 0</inkml:trace>
  <inkml:trace contextRef="#ctx0" brushRef="#br0" timeOffset="110977">29952 14937 15279,'3'0'2758,"0"0"-1010,-3 0-1415,4 34-4414,-3-9 4084,1 2 0,0 3-38,-3 0 0,-2 0-1691,-1 16 1410,1-16 0,-1 0-2125,-5 21 963,2-15-1574,-2 6-498,3-18 1885,0-3 1665,-1-2 0,4-10 0,0-1 0</inkml:trace>
  <inkml:trace contextRef="#ctx0" brushRef="#br0" timeOffset="113008">23901 16326 6848,'-4'8'4248,"1"-2"-4002,3-6 4775,0 0-5018,3 2 103,2-1-36,5 3 25,4 0-33,6 2 92,32 7-154,-15-4-699,-7-1 1,0-1 628,15 2 70,-14-2-176,5 0 53,-19-3-115,-5-2-339,-5-1-367,-4 0-249,-3-1-482,-4-1-269,-2-1 1944,-6-6 0,7 4 0,-2-2 0</inkml:trace>
  <inkml:trace contextRef="#ctx0" brushRef="#br0" timeOffset="113217">24085 16248 13745,'-6'9'1400,"1"-1"-1400,5-8 339,0 0-163,-6 37-97,3-14-1116,-1 4 1,1 1 1036,0 2 221,1 1-28,-3-2 12,0-2 332,-1-3-534,-4 6-222,3-11-248,-2 5-211,4-12-2209,1 2-680,2-4 2221,0 0 1346,5-7 0,-2-1 0,2-2 0</inkml:trace>
  <inkml:trace contextRef="#ctx0" brushRef="#br0" timeOffset="113658">25079 16029 6647,'-4'-4'5557,"0"2"-3294,4 2-2263,-34-4-721,18 9 721,-29 0 180,26 11 52,-2 6 622,-13 23-1526,9-7 778,8-10 1,0 0-636,-2 15 616,2 2-87,5 0-28,8-14 0,1 1-59,-1 14 56,4-16 0,2-2-448,3 7 82,4-2-340,1-3 12,2-3-527,2-4-588,1-3 215,1-5-565,-1-5 2190,4-5 0,-11-2 0,2-3 0</inkml:trace>
  <inkml:trace contextRef="#ctx0" brushRef="#br0" timeOffset="114002">25190 16323 12384,'0'-4'3243,"1"1"-746,-1 3-2399,-18 32-143,12-10 40,-12 20-65,16-20-42,4-8-322,6 2 101,2-6 95,4 0-149,9-9 281,-5-5 16,8-4 85,-7-6 10,-2-2-5,-2-2 37,-3-1 139,-4-1-19,-3 1-96,-3 0 91,-1 1-152,-2 0 0,-2 0 8,-2 1-44,-2 2-429,-1 1 120,-1 3 292,-1 3-515,-1 2-583,-1 3 233,-4 2-3471,-13 2 2446,7 2 1943,-15 5 0,25-4 0,-1 2 0</inkml:trace>
  <inkml:trace contextRef="#ctx0" brushRef="#br0" timeOffset="115351">16132 9953 12719,'39'0'462,"1"1"0,0-2 0,0 0-373,-7-1 1,2-2-1400,5-1 1,5-2-1,-2 1 1265,9-2 1,2 0-444,-6 1 0,3-1 0,-2 1 470,5-1 0,-2 2-48,0 1 0,-1 0-363,-3 2 0,-2 1 255,-3 0 1,-2 2-218,-5 0 0,-2 0-123,-5 1 0,-2 2-1774,18 5 1076,-23 2 1180,-10 2-1878,-20-3 2441,-17 3 1,13-7-1,-7 2 1</inkml:trace>
  <inkml:trace contextRef="#ctx0" brushRef="#br0" timeOffset="115487">16522 10137 16797,'35'7'591,"-1"0"1,18 0 0,0-3-592,-15-4 0,0-2-2578,16 0 0,3-2 2094,-13-2 1,0 0 0,-1-1-184,6 0 1,1-1-541,-7 1 0,1 0 0,-4 1-1788,-2 0 1,-3 1 2789,0-1 0,-3 1 1,0 0-1,-6 1 1</inkml:trace>
  <inkml:trace contextRef="#ctx0" brushRef="#br0" timeOffset="116455">25709 16492 12081,'-4'1'2193,"1"1"501,3-2-2243,25 2-51,-1-1-400,15 2 0,-8-1-17,-8 1-114,-2-1-130,0 0-223,-1 1-152,-3-2-310,-2 0-720,-5 0-426,-2-1-946,-4 0 3038,-2 0 0,-2 0 0,0 0 0</inkml:trace>
  <inkml:trace contextRef="#ctx0" brushRef="#br0" timeOffset="116773">26242 16338 17401,'-17'26'-9,"1"0"1,-1 4 0,5-3 36,9-1-28,0 7-236,4-4 130,3-9-40,3 0-72,2-11-212,9-3 273,-2-5-84,9-6-397,7-17-200,-7-1 569,7-13 28,-10-7 359,-10-1 229,-2 1-147,-11 7 83,-4 16 56,-5 4-278,-3 3-55,-3 4-6,-3 2 0,-1 4-221,-1 1 393,1 2-653,0 3-194,2 4-885,2 4-5106,-2 9 6666,7-2 0,1-3 0,7-8 0</inkml:trace>
  <inkml:trace contextRef="#ctx0" brushRef="#br0" timeOffset="116937">26548 16588 15727,'1'4'1423,"0"-1"-4367,-1-3 0,0 0 0</inkml:trace>
  <inkml:trace contextRef="#ctx0" brushRef="#br0" timeOffset="117264">26892 16088 17718,'-20'28'297,"0"0"0,4-4 0,1 0-300,1 4 0,2 2-1724,1 4 1,1 1 1701,4-8 0,0 0-93,-2 8 0,3-1-2415,1 9 2255,3-5 43,5-4 881,2-6-1229,9 1 186,-2-12-18,5-3-10,-6-11 1190,12-10-936,-7-2-25,14-18 196,-15 6 277,1-7 17,-11 9 3660,-4-5-3663,-6 8 312,-3-3-497,-5 10-106,-2 1 3,-3 4-6,0 0-109,0 3-896,-5 1 196,7 0-879,-3 1-1658,10 0-143,3 1 3492,3-1 0,0 0 0,2-1 0</inkml:trace>
  <inkml:trace contextRef="#ctx0" brushRef="#br0" timeOffset="117622">27041 16321 15655,'-4'2'1719,"1"0"-2906,3-2 965,44 3-133,-18-2 159,4-1 0,1 1-9,-1-3 116,-4 0 89,-3 0 134,-2 1 124,-9 1-1,-2 1 46,-8 0-29,-2 2-61,1 3 25,-1 3-28,0 4-140,0 5-25,0 5-45,-2 2 0,-2 5-28,-2 0 19,-2 3-761,0 0 700,-1-2-70,2-1-11,1-4-174,1-3-64,2-4-1238,0 1 84,2-9-1383,0 0 711,1-8 2215,0-1 0,0-2 0</inkml:trace>
  <inkml:trace contextRef="#ctx0" brushRef="#br0" timeOffset="117891">27471 16185 16962,'10'1'1372,"24"8"-1221,10 18-67,3 0-1176,-24-8 0,-3 2 1176,6 26-84,-10-8 0,-6-13 0,-3 3-77,-6 10 0,-4 0-1,-5 12-1110,0-11 0,-4-2 1039,-13 2-66,-5-2-57,-2-3 526,-2-5-898,3-3-2285,-7-1-1028,13-10-35,-2-2 3992,14-10 0,7-3 0,1-1 0</inkml:trace>
  <inkml:trace contextRef="#ctx0" brushRef="#br0" timeOffset="118247">27749 16049 15921,'31'3'119,"0"-1"0,23 4-114,-32-2 37,4 6-42,-11-3 0,1 6-73,-11-2-4338,-3 3 4375,-4 4-157,-5 2 899,-4 2-706,-3 0 50,-6 6-50,6-10 9,-1 2 134,10-13-107,2-3 3378,3-2-3196,3-1 180,2-1-345,5 0-218,11 0-76,-3-3-157,11 0-1128,5-7 100,-7 2-1601,7-1 280,-15 4 2747,-2 2 0,-9 1 0,-2 1 0</inkml:trace>
  <inkml:trace contextRef="#ctx0" brushRef="#br0" timeOffset="118795">28615 16237 12459,'6'-2'3394,"-1"0"-921,-5 2-2249,-30 41 45,10-19-1021,-2 6 1,-1 0 1028,-5 1-822,-2 0 724,0-1-89,-1-1-211,-8 9 409,13-13-703,-5 5-204,16-14-459,4-2-828,3-2 8,2-1-1921,1-3 4106,3-2 1,1-2 0,1-2 0</inkml:trace>
  <inkml:trace contextRef="#ctx0" brushRef="#br0" timeOffset="119038">28312 16299 10468,'0'-5'5033,"0"1"-2606,0 4-1438,5 8-628,-1 0-95,7 9-11,7 7-127,-1-3-594,8 7 466,-5-10-67,1-1-62,-1-1 43,-2-2-102,-1-3-277,2 3 146,-6-5-42,0 0-779,-5-3 439,-3-2-1181,1 0-4508,-1-1 6390,-2-2 0,0 0 0,-2-1 0</inkml:trace>
  <inkml:trace contextRef="#ctx0" brushRef="#br0" timeOffset="119758">28975 16344 10866,'2'-6'3806,"0"1"-2765,-2 5 2154,0 0-2853,-28 33-155,10-7-184,1-3 0,1 1-3,2 4-90,10-12-30,2-1-138,1-2-69,5-3-295,7 1 230,0-5 34,8 0 173,-4-5-168,11-11 353,-6 0 45,5-9 403,-4-7-246,-7 5 16,0-8-61,-9-3 86,-2 9-69,-3-7 8,-5 13-45,-1 4-137,-3 4-33,-2 4-107,1 1-76,-1 3-165,0 0-22,0 1-255,0 0-778,1 3-1281,0 2-839,1 2 3556,1 2 0,4-5 0,1 0 0</inkml:trace>
  <inkml:trace contextRef="#ctx0" brushRef="#br0" timeOffset="119930">29140 16564 17122,'34'17'-6122,"-4"-4"2866,-22-13 3256,1-3 0,-6 1 0,0-1 0</inkml:trace>
  <inkml:trace contextRef="#ctx0" brushRef="#br0" timeOffset="120314">29839 16007 16511,'4'0'2098,"-1"-1"-402,-3 1-1626,-18 47 14,7-17-83,-2 4 1,1 1 40,1 7-868,2-1 831,3-2-608,3-3 600,1-3-42,2-4-175,0-2 102,2-6-27,1-2-292,7 1 188,-2-6 48,15 2-292,-7-11 914,11 0-656,19-9 425,-16-1-2,-2-1 0,-1-1 80,-7-3 261,2-2-151,-14 3 179,-4-3-350,-8 2-148,-5-2-53,-8 4-1,-3 0-5,-5 2-1286,-20 3 1176,8 5 110,-15 4-224,15 5-154,1 2-207,3 0-677,4 1-922,5 0-1944,4-1-876,5-2 5004,1 0 0,7-6 0,2-2 0</inkml:trace>
  <inkml:trace contextRef="#ctx0" brushRef="#br0" timeOffset="121267">22148 17628 15304,'43'5'353,"0"-1"1,-1 1 0,-2-2-302,-11-1 0,-2 0-915,4-1 0,0 1 867,0-1 0,2 1-21,13 0 0,0 0 0,-13-1 1,-1 1-19,9 0 0,-2 1-332,2 0 887,-11 1-1002,-9-1-288,-9-1 214,-6 1-710,-4 0-150,-8 2-2026,0 1 3797,-15 4 0,13-5 1,-6 2-1</inkml:trace>
  <inkml:trace contextRef="#ctx0" brushRef="#br0" timeOffset="121459">22315 17901 11523,'-2'4'810,"1"0"1499,1-4-2195,47 0-102,-17 0 18,5 0 1,1 0-31,7 0-683,1 0 511,-13-1 0,1 1-481,-4-1 1,0 0 333,25-1-1023,-18-1-719,-20 1 743,-5 0 1318,-4 0 0,-3 0 0,-1 1 0</inkml:trace>
  <inkml:trace contextRef="#ctx0" brushRef="#br0" timeOffset="122134">23400 17538 10855,'-3'-4'2554,"0"1"1019,3 3-3274,-11 19-97,5-8 33,-8 16-78,6-12-157,3-1-50,2-2-158,1-1 85,2-2-8,3 0-547,18 4 292,5-7 181,7 1 205,-5-11-53,-9-4 59,-3-3-6,-3-3 81,-4-1 252,-3-9-271,-3 5-9,-3-7-53,-5 6-17,-3 1 17,-3 0 221,-2 3-39,-1 3-47,-9 1-295,5 6-280,-6 1-125,7 4 467,0 1-647,2 0-375,1 1-3341,1 7 2775,6-1 1686,1 7 0,6-9 0,0 0 0</inkml:trace>
  <inkml:trace contextRef="#ctx0" brushRef="#br0" timeOffset="122417">23735 17787 14907,'23'24'-1501,"-4"-5"-1417,-17-17 793,-1-1 2125,0 0 0,-20-21 0,14 15 0,-15-14 0</inkml:trace>
  <inkml:trace contextRef="#ctx0" brushRef="#br0" timeOffset="123282">24224 17540 6775,'4'-1'983,"-1"0"-336,-3 1 266,14-13-174,-8 6 171,10-10-3,-12 10-101,0-1-136,-2 1-138,2-1-129,-2-1-97,1-2-102,-1 0 3,0-1-47,-1 0 36,0 0 81,0 2 51,-1 0-37,0 0-62,-1 1-80,-3 0-146,-3 1 33,-4 0 34,-4 2 106,-1 2-176,-3 2-103,0 1-12,-1 2 115,1 3 176,-1 4 26,2 5-149,-1 2-53,2 3-33,1 2 33,2 2 0,1-1-6,3-1-67,3-1 12,2-1-18,3-2-19,4 6-123,3-6 70,3 3-334,8-5 387,-2-5-98,6-1-33,-3-5-404,10-4 255,-7-4 190,7-4-413,-5-9 592,-7 4 9,2-6 179,-9 8 20,-3 0-20,-1 2 17,-1 1 20,0 1-171,-1 3 27,-1 1 26,-1 3 1333,0 1-1291,0 3 3,0-2-20,0 3 157,0-4-11,0 1-258,0 1 76,0 5-45,0 3 20,0 6 33,-2 3 73,0 4-523,-5 17 355,2-7 0,-3 12 53,-2 1-78,3-11 25,-2 9 28,3-18-44,0-3-194,1-3 11,1-5-304,1-1-122,1-6 256,1-2 387,1-4-3575,0-2-1301,1-6 4858,2-3 0,-1 0 0,1 2 0</inkml:trace>
  <inkml:trace contextRef="#ctx0" brushRef="#br0" timeOffset="123629">24404 17496 12364,'4'-3'2451,"-2"1"-7213,-2 2 5098,35-7 821,-16 5-1145,29-5 897,-23 7-884,13 7-25,-12 1-818,8 7 670,-16-2 2556,-4 1-2481,-5 1 478,-5 2-410,-4 2-4,-7 3 9,-5 3-287,-6 0 481,-14 9-96,8-10-54,-6 4 1049,13-15-855,5-3 368,4-3-446,3-3-40,3-1 96,1-2 401,6-1-365,0 0-25,5 0-95,1 0 33,2 0-165,2 0-45,3-1-120,1 0-655,11-5 61,-5 2-428,6-3-429,-10 1-1591,-1-1 421,-3 1 2786,-1-2 0,-9 5 0,0-2 0</inkml:trace>
  <inkml:trace contextRef="#ctx0" brushRef="#br0" timeOffset="123883">25014 17416 11583,'5'-2'3114,"-1"0"-712,-4 2-1928,0 2-127,1 2 112,0 3 34,1 6-166,-2 6-236,-1 8 0,-2 4-177,-5 22-348,3-19 0,0-1 73,-6 11-846,0-9 90,4-12-725,0 4-939,3-13-526,2-4 3307,0-1 0,2-5 0,0-1 0</inkml:trace>
  <inkml:trace contextRef="#ctx0" brushRef="#br0" timeOffset="124084">25305 17399 17710,'-4'37'282,"0"0"1,0-3 0,-1-1-283,-3 19-75,2-12-169,0 9-260,3-19-98,0-3-1775,0 5 117,1-11-1358,0 3 3618,1-9 0,0-8 0,1-1 0</inkml:trace>
  <inkml:trace contextRef="#ctx0" brushRef="#br0" timeOffset="126704">21377 10918 16777,'-50'-12'2786,"10"1"-1923,33 7-572,5 1-36,7 1 76,7 0-230,13 1 11,15-2-1808,-12 0 0,3 1 1675,8-1 0,3 0-56,7-1 0,2 0-624,-12 1 1,0 0 0,1 1 698,4-1 0,0 1 0,1-1-18,3 1 1,0 0-1,0 1-32,2-1 1,1 1 0,0-1-537,1 2 0,1-1 1,0 1 477,-1-1 0,1 1 0,3 0-274,-12 1 1,3 0 0,0 0 0,1 1 0,-4-1 241,1 0 1,-3 0-1,-1 1 1,3-1 102,10 2 1,2 0-1,-1 0 1,-4 0-37,-4 0 0,-4 0 1,0 0 21,-2 0 1,-1 0 0,0 0 0,14 2 1,-1 0 174,-6-1 1,-1 1-151,-5-1 0,-3 0-21,-5 0 1,-2 0-185,19 1 99,-15 0-631,-14-2 1618,-11-1-1470,-5 0 1346,-12-1-3029,-4 1-1582,-7 0 3881,-17 3 0,21-3 0,-8 1 0</inkml:trace>
  <inkml:trace contextRef="#ctx0" brushRef="#br0" timeOffset="127619">13424 12514 14197,'11'44'394,"0"0"1,0 1 0,-1 0-391,0-6 0,-1 1-1932,1 3 1,0 1 1968,1 1 0,1 2 50,-1-5 1,0 3-1,1-3-13,1 5 1,-1 0 2,-1-9 0,1 2 0,-1-4 16,-1-2 0,0-2 195,2 5 0,0-2-292,2 10 942,2 1-993,-10-30 23,-2-8 221,-1-6-219,-1-10 2489,0-8-2463,3-13 0,1-14-487,0 0 0,0-4 487,-1 8 0,0-1 0,-1 3 0,0-3 0,0 2-1018,1-7 0,-2-1 843,0-2 1,-1-3-1,0 2 161,0 9 0,-1 2 0,0-2-582,0-12 1,0-3-1,-1 4 524,1-6 1,-2 3 28,0 1 0,0 0 43,0 3 0,0 2 0,-1 4 0,0 1-311,1 6 0,0 1 340,0 6 1,1 3 88,-1-16-20,1 14 900,1 11-945,0 7 1479,4 5-1437,3 2 2437,6 2-2289,26 0-18,-5 3 1,3 0-909,3 1 1,2 2 738,11 0 0,2 2 5,-4 0 1,0 2-675,-13-3 0,2 0 0,1 1 699,4 0 0,2-1 0,0 1-510,5 0 0,1 0 0,1 0 458,-11-2 0,0 0 0,2 0 1,-1 0-304,3 0 0,0 0 0,1 0 0,0 0 241,1-1 0,-1 1 0,2-1 0,3 1-17,-8-2 1,4 0 0,1 1 0,1-1-1,-2 0 1,-2 0 6,-1-1 0,-2 1 0,-2-1 0,2 0 0,1 0-3,1 0 0,2 1 1,1-1-1,-1 0 1,-1 0-1,-4-1 20,5 0 0,-3-1 0,-1 0 0,0 0-19,-2 0 1,1 0 0,-1 0 0,-1-1 4,11-1 1,0 0 0,-1 0 21,-5 0 1,0 0 0,-2-1-43,-4 1 0,-1 0 0,-1-1-71,10 0 0,-2-1 12,-10 1 1,-2 1 667,14-3-916,-20 2 1410,-25 3-3022,-17 0-1949,-21 1-686,-5 1 4609,6 2 0,2 0 0,2-1 0,-9 4 0</inkml:trace>
  <inkml:trace contextRef="#ctx0" brushRef="#br0" timeOffset="128058">14408 12560 15174,'4'39'234,"0"1"0,0-1 0,0 0 0,0-1 1,-1-2-205,0 4 1,0-1 16,0 2 1,0 0-31,1-1 0,0 1-17,0-3 0,0 0-11,3 8 0,1-1-235,-3-14 0,0-1 244,2 4 1,0-2 1,1-3-6,-1-8 628,-1-10-647,-1-5 403,1-4-76,4-17-204,0-3-92,5-19-2612,1-4 2611,0-10-5,-6 22 0,-1 0-102,0-2 0,0-1 147,4-18 0,0-1-719,-3 12 0,-1-1 671,3-12 1,-1 0-17,-4 16 1,-1 2-153,0-8 1,-1 2 240,0-12-70,-1-2-129,-4 35 1970,-1 9-2334,0 6 587,-1 2-1508,1 3-2816,0 12 781,2-2 3641,4 19 0,-3-18 0,3 3 0</inkml:trace>
  <inkml:trace contextRef="#ctx0" brushRef="#br0" timeOffset="128457">15275 12843 14182,'-31'2'691,"-1"0"1,2 0 0,2 4-51,-6 11-269,-1 8-1705,3 7 1333,5 7-36,5 3 30,7 4-120,6-1-22,4 0-32,6-3-119,5-4 80,4-4-10,5-5-1,3-4 62,1-6 25,0-7 609,0-5-511,0-5-232,0-10 28,2-5 53,0-12-108,-6 1 0,0-2-747,6-17 943,-8 12 0,-2 1 55,1-16 224,-7 15 0,-1 0-106,0-12 604,-1-6-28,-3 26 484,0 11-791,0 5-220,0 6 108,0 13 1319,0 2-1244,2 16-107,1 3-195,10 20-410,-1-19 1,1-1-4,-2-5 0,0-1 188,3 1 0,0-5-783,1-6-250,-1-5-126,-2-5-893,-1-3-34,-2-3 2316,2-9 0,-6 7 0,0-7 0</inkml:trace>
  <inkml:trace contextRef="#ctx0" brushRef="#br0" timeOffset="128741">15659 12950 13176,'6'35'336,"-1"0"0,0 0 1,0-3-239,3 13-1362,0 2 1156,-2-16 0,1 0 108,2 13 53,1 7 1,-6-25 46,-2-6 455,-2-6-205,0-6 213,-3-3-355,-1-3 111,-4-2-98,0-5 521,-1-3-689,1-8 17,1-7-70,2-7 132,2-8-1444,2-7 1369,6 8 0,3-1-53,-2 8 1,1 0 93,5-8 0,3-1 340,7 5 0,2 4-160,-5 7 1,2 2-192,7-4 0,1 2-87,15 0-165,0 6-70,-3 5-623,-2 7 200,-4 2-1216,-4 5 286,-3 4-1123,-4 3 730,-5 1 1981,-4 4 0,-8-7 0,-3 0 0</inkml:trace>
  <inkml:trace contextRef="#ctx0" brushRef="#br0" timeOffset="129127">16422 12780 14207,'-8'-1'2604,"3"0"-1954,5 1 47,0 0-221,-32 5-286,17 4-61,-8 8 0,0 3-1240,9 16 1154,4-8 1,2 2-416,3 7 0,2 0 372,0-8 0,2 0-21,0 8 0,2 2-187,5-4 1,2-2-171,9 17 161,-5-19 0,4-1-301,4-5 0,2-2-523,14 8 190,-11-13 0,1-3-2483,13-5 366,-4-4 2968,6-12 0,-23 4 0,2-5 0</inkml:trace>
  <inkml:trace contextRef="#ctx0" brushRef="#br0" timeOffset="129308">17181 12697 17721,'-34'34'898,"-1"0"0,3-2 0,0 1-740,2 1 0,2-1-1666,6-6 1,0-1 1480,-5 7 1,0 0-125,-5 9-367,13-16 1,0 0 2,-8 9-474,7-10 0,1-1-2114,-1-2-1120,-4 2 4223,7-14 0,10-6 0,-1-2 0</inkml:trace>
  <inkml:trace contextRef="#ctx0" brushRef="#br0" timeOffset="129491">16685 12825 16545,'32'27'970,"0"0"1,8 7 0,-2-2-971,-15-12 0,0-2-38,8 8 0,0-1-803,-8-7 1,0 0 638,-1-1 1,1 0-1565,19 16 1043,-3-3-497,-3-3-1619,-6-3-446,-4-3-44,-6-3 3329,-4-5 0,-9-7 0,-2-2 0</inkml:trace>
  <inkml:trace contextRef="#ctx0" brushRef="#br0" timeOffset="129712">17474 12615 15083,'3'-2'1666,"-1"1"-249,-2 1-664,35 41-632,-16-14-84,4 4 1,1 3-2223,-3 11 2247,-2 6-23,-11-9 0,-2 1-10,-2-9 1,-2 0-14,-2 11 1,-5 1 26,-8 0 1,-4-1-104,3-11 0,-2-1-535,-7 9 0,0-1 383,5-15 1,1-2-159,0-2 1,0 0-726,-13 16-1033,4-6-1807,5-6-609,6-7 4544,5-9 0,5-4 0,3-6 0</inkml:trace>
  <inkml:trace contextRef="#ctx0" brushRef="#br0" timeOffset="129896">17866 12911 19863,'31'0'154,"-1"0"0,0 0 0,-2 0-504,7-1-2281,3-2 1847,1 1-753,-4-1-1230,-6 1-1386,-6 1 4274,-12 4 0,-5-2 0,-6 2 1</inkml:trace>
  <inkml:trace contextRef="#ctx0" brushRef="#br0" timeOffset="130051">17870 13233 10338,'31'2'-46,"1"1"1,-2-2-1,0-2 491,0-4 1,0-2-1222,17-6 224,-16 4 1,0-1-1501,9-5-2432,-7 2 4484,-5-1 0,-15 7 0,-3 0 0</inkml:trace>
  <inkml:trace contextRef="#ctx0" brushRef="#br0" timeOffset="131401">18727 12954 14963,'8'46'973,"-1"0"1,0 0 0,1-2-823,-2-10 0,0-1-1540,1 3 1,0 0 1388,1 0 0,0-1-38,1-1 0,1 0-24,-1-3 1,3 0-107,3 4 0,1-1-59,8 9 82,3 2 972,-14-30-827,-5-7 687,-3-5-435,-3-18-300,-1-3 46,-4-18-694,0 7 0,-2-1 453,-2-21 82,2 15 0,0 0 33,2 7 1,0 1 292,1-2 1,-1-1-291,1-2 1,0-1-65,1-2 0,-1-1-922,0-1 1,0-2 950,0-1 0,0-2 1,0 1 146,-1-8 1,0 1 12,1 6 0,-1-2 0,0 1 253,0 4 0,-1 0 0,0 3-15,0-5 0,-1 2-358,-1-8 1,0 4 441,-1-2 652,1 9-792,1 7 853,1 7-749,2 1 1911,1 7-2192,3 1 1125,2 7-1026,5-1 535,6 1-502,6-2-42,7-1 34,3 3 0,2 0-746,-3 1 0,2 1 783,13-2 1,5 1-1032,-5 3 0,4 2 0,-2-1 866,-6 1 0,-2 0 0,3 0-1,1 1 1,2 0 0,0 0 0,-1 0-185,4 1 1,-1 0-1,1 1 203,2 0 1,0 0 0,1 0-441,1 1 0,1 0 0,0 1 421,0 0 0,0-1 0,3 2-158,-12-2 1,2 1 0,2 1 0,-2-1 0,-1 0 155,-2 0 1,-2 0 0,1-1-1,0 2 2,10 0 0,3 0 0,-2 0 0,-4 0 99,-5 0 1,-3-1 0,-2 0-100,15 2 0,-1 0-108,-9 0 0,-1-1 102,-9-1 0,-2 1 962,16 2-1511,-17 0 2389,-23-4-3662,-27 5-1305,-14-1 1352,6 0 0,-3 0 1781,-12 5 0,2-1 0,1 0 0,11-3 0,1 0 0</inkml:trace>
  <inkml:trace contextRef="#ctx0" brushRef="#br0" timeOffset="131767">19219 12953 13798,'-6'-3'3184,"2"1"-575,4 2-2505,-9 34-20,6-9-62,-2 3 1,1 1-332,6 10 303,5 1-3336,4-2 3196,7-4 51,3-4-369,3-6 397,1-6-28,2-7-67,0-5-20,0-9-17,-2-8-25,1-8 145,-3-7-86,-2-5 132,-4-4-532,-3-19 565,-8 13 53,-3-13 34,-7 19 24,-4 3-32,-5 5 24,-1 5-355,-11 1-128,5 9-161,-8 3 653,2 13-3604,7 5-635,-3 5 4202,13 4 0,5-10 0,2 2 0</inkml:trace>
  <inkml:trace contextRef="#ctx0" brushRef="#br0" timeOffset="131928">19773 13347 14831,'6'9'-7210,"-1"-1"7210,3-7 0,-4-1 0,1 0 0</inkml:trace>
  <inkml:trace contextRef="#ctx0" brushRef="#br0" timeOffset="132276">20205 12703 15253,'-31'-21'719,"1"0"1,1 1 0,3 7-563,1 13-564,0 7 502,0 8 54,2 8 33,3 7-493,2 4 387,4 3-76,4 0-98,5-1-98,3-2-126,6-3 98,2-4-168,5-4 200,2-5-111,2-6 93,2-6-36,2-4-247,3-8-14,2-5-34,2-9-59,2-6 368,-8 5 0,0-1 229,8-11 3,6-8 504,-18 19 305,-4 7-283,-6 7-142,-3 5 193,-2 7 314,-1 5-99,-2 11-271,-2 8-190,-1 10-848,-3 5 517,2 5-8,-1 0-616,3-2 252,1-1-516,1 9 166,2-16-1714,0 4 717,2-22-564,0-5 2283,2-5 0,-2-5 0,1-3 0</inkml:trace>
  <inkml:trace contextRef="#ctx0" brushRef="#br0" timeOffset="132557">20385 12857 11093,'26'12'117,"1"0"1,19 12 1437,-21 3-1858,-8-3 146,1 10 194,-14 6-29,-9-8 143,-6 11-61,-10-12 58,-2-1-148,-4-1-25,1-1-8,1-3-102,0 2 12,11-10-17,1 0 1206,11-10-945,7 0 760,2-2-693,7-1 1913,2-2-2090,3-2-39,15-4-493,-4-1-150,11-5-416,-8-1-927,1-2-1528,-4 1 3542,5-4 0,-20 9 0,0-1 0</inkml:trace>
  <inkml:trace contextRef="#ctx0" brushRef="#br0" timeOffset="132725">20820 12925 15251,'1'-3'2296,"0"0"-1142,-1 3-244,-11 46-423,5-19-1049,-1 4 0,1 3 316,2 15-191,2-11-218,2 9-306,3-18-594,1-2-1190,3-4-228,2-3 122,-2-6 2851,3-7 0,-6-3 0,1-4 0</inkml:trace>
  <inkml:trace contextRef="#ctx0" brushRef="#br0" timeOffset="132885">21151 12842 13852,'4'0'4863,"-1"0"-3721,-2 42-5822,-4-7 4969,2 2 0,-1 3-170,-1-11 0,-1 0-13,1 1 1,-1 2-312,0 12 1,0 0-78,2-11 0,-1-1-97,1 10 0,-1-1-784,1 10-2477,-3-3-1157,0-9 4797,-9 1 0,8-21 0,-5-2 0</inkml:trace>
  <inkml:trace contextRef="#ctx0" brushRef="#br0" timeOffset="133229">17853 14647 13558,'1'7'3435,"-1"-2"-730,0-5-2218,37 0-291,-14 0-120,32 0-996,-20 0 839,19-1-1027,-9 1 903,-17 0 1,2 0-733,-1 0 1,-2 1-1192,13 0-1842,6 2-868,-25 1 4838,-10 1 0,-5-2 0,-6 0 0</inkml:trace>
  <inkml:trace contextRef="#ctx0" brushRef="#br0" timeOffset="133383">17949 14975 16830,'40'0'203,"0"0"1,-2 0-1,-1-2-892,2-3 1,-2-2-1023,-8 2 1,2 0-736,20-4 0,-1 0-917,2 0 3363,-16 3 0,-4 0 0,-12 3 0,-1 0 0</inkml:trace>
  <inkml:trace contextRef="#ctx0" brushRef="#br0" timeOffset="133727">19265 14636 18525,'-36'4'135,"-1"-1"0,4 1 1,4 4 146,-2 29-1732,10-5 1450,-3 12-115,14 1-92,5-13-138,7 6-271,6-17 1026,5-3-637,6-5-115,3-4-10,3-5-52,15-15 318,-10-3-476,8-13 405,-17-1 157,-4-2 222,-6-2-116,-6 0-106,-2-1-90,-7 0 88,-3 1 4,-5 2-4,-2 4-242,-3 5-2105,0 5 2617,-2 7-2008,-8 4-2012,9 4 3752,-7 5 0,18-2 0,0 2 0</inkml:trace>
  <inkml:trace contextRef="#ctx0" brushRef="#br0" timeOffset="133889">19516 14976 9343,'0'0'0</inkml:trace>
  <inkml:trace contextRef="#ctx0" brushRef="#br0" timeOffset="134308">19893 14679 4225,'6'-8'3358,"-2"1"-48,-4 7-2554,0 0-213,12-40-232,-10 22 80,9-30-105,-12 34-244,-4 3 1038,-4 3-890,-5 4 2894,-3 2-2904,-2 2-94,-1 5-86,-2 4 0,0 6 31,-1 4-31,2 2-3,4 3-117,4-1 117,5 0-159,4-2 1390,6-1-1539,5-1 9,5-2 13,5-2-173,3-2-64,3-4-196,12-6 456,-6-7-99,8-5 276,-11-6-63,-3-3 152,0 0 45,-4 1 221,-3 2 9,-5 4 77,-2 3 96,-5 5 28,-1 1-92,-2 3 154,-1 4-3,0 15-611,-2 4 188,-1 16-559,-1-1 486,-2 2-520,3-12 0,-1-1 377,0 13-1542,0-11 1,1-1 1202,0-1-74,0 5-468,2-17-3163,0-1 374,0-7 3935,0-1 0,1-6 0,0-1 0</inkml:trace>
  <inkml:trace contextRef="#ctx0" brushRef="#br0" timeOffset="134568">20268 14529 18459,'-10'34'506,"-1"0"0,2 7 0,2-3-744,3 1-1181,5 11 820,11-8 313,1-12 9,8 5 247,-6-14-144,2-3-8,-1-1 177,0-2 5,-1 1 0,4 8 0,-8-4 0,0 7 89,-9-8 250,-4 0-269,-6-1-70,-7 0-350,-21 2-942,5-7 632,-16-1-399,12-9-5586,-10-12 6645,12-6 0,6 3 0,15-1 0</inkml:trace>
  <inkml:trace contextRef="#ctx0" brushRef="#br0" timeOffset="134742">20191 14506 18186,'35'1'-52,"-1"0"1,-1 0 0,-3 0-576,8-1-104,4-2-596,0-1-2222,2-2-89,-1 1 1376,-6 0 2262,2 2 0,-22 1 0,0 1 0</inkml:trace>
  <inkml:trace contextRef="#ctx0" brushRef="#br0" timeOffset="135108">20951 14501 13056,'4'-2'3455,"-2"-1"-6519,-2 3 3237,-40-23-33,19 17 495,-4-7 0,-3 3-739,-6 17 224,8 2-75,-7 9-45,11 1 829,2 2-899,4 1 36,4-1-394,4 5 106,5-9 31,6 4 3231,4-10-3550,7-1-40,4-3-162,4-2 250,3-3-35,2-2 264,0-3 202,-1-2 131,-2-1 895,1-1-111,-10 3 196,0 5-3509,-11 6 3380,-1 7-358,-2 8-98,0 7-129,-3 7-421,-1-7 1,-2 1 154,-3 17-35,1-17 0,0 0-77,-3 8-159,-1-3 47,2-5-120,1-3-59,1-5-992,-1 1 2961,4-8-3680,0 0-1518,3-9 448,1-2 3206,0-2 1,0-1 0,0-1 0</inkml:trace>
  <inkml:trace contextRef="#ctx0" brushRef="#br0" timeOffset="135321">21140 14559 20507,'-4'41'-50,"0"0"1,1-4 0,0-3-234,-1-4-118,1-2-80,1-2-712,2 2 294,0-11-274,0-1-2454,1-12 466,1-7 1456,1-2 1705,3-11 0,-3 10 0,1-6 0</inkml:trace>
  <inkml:trace contextRef="#ctx0" brushRef="#br0" timeOffset="135602">21235 14480 18833,'20'0'352,"1"0"-265,-5 1-20,15 1-30,-6 0-29,9 1-5,-12 1 64,-2 2 121,-2 3 53,-2 3 159,0 19-1229,-5 0 882,-1 20-53,-8-3-23,-1-20 1,-1 0 5,0 2 1,-1 0-657,0 1 1,0 1 624,-1 0 1,0-1-26,1 1 0,-1-1 18,0-1 1,0 0-23,1-1 0,0 0-279,0 23-70,0-12 1,1-2 89,-1 7-1284,0-15 1,0-2 670,-1-11-106,-1-7-847,0-4-4402,-4-4 6304,0-8 0,2 4 0,1-5 0</inkml:trace>
  <inkml:trace contextRef="#ctx0" brushRef="#br0" timeOffset="137800">25189 10838 15115,'-47'-4'3018,"10"1"-2534,32 2-114,5 0 142,6 0 96,16 0-309,6 1-878,20 1 730,8-1-91,-22 1 0,2-1-56,6 0 1,1 0-1045,6-1 1,1-1 1064,-13 1 0,0 0 1,1-1-815,3 0 1,0 0-1,1-1 758,2 1 0,0-1 1,1 1-596,2-1 0,1 1 0,-1 0 489,1 0 1,0-1 0,3 1-560,0 0 0,3 0 0,0 0 0,-2 0 146,1 0 1,-3 1-1,2-1 27,-5 0 1,3 1 0,-1 0-1,-4-1-443,11 1 0,-2-1 1014,-7 1 1,2 0 0,-6 0-1,-11 0 1,-2 1 0,10-1-1,0 0 1</inkml:trace>
  <inkml:trace contextRef="#ctx0" brushRef="#br0" timeOffset="138093">28427 10670 19527,'6'-3'-311,"-2"0"311,-4 3 420,52-12-1918,-13 4 1566,5 0 1,4-1-838,-12 5 1,1 0 755,5 0 1,2 1-789,3 0 0,2 1 716,3 0 0,0 0-69,2 1 0,0 0-5,0 1 1,0-1 2,-1 1 1,0 0-620,-2 0 0,-2 1 659,-2 0 0,-1 0-238,-2 1 1,-2 0-3,-3 0 1,-2 2-126,-3-2 1,-1 2-434,3 0 0,-1 2 302,8 2-481,-2 2 1639,-31-2-1938,-13 1 1407,-6 0-15,-24 5 0,19-7 0,-10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9:39.4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7510 4856 16005,'13'-12'873,"-4"4"-878,-16 18 5,-4 7-3,-10 15-84,-7 11 87,10-17 0,-2 2-66,-3 4 0,-1 0-1486,-2 2 0,-3 1 1567,1-3 0,-3 2 0,0-1 24,-5 4 0,-1-1-37,4-5 0,-1 1 0,1-3 16,-5 0 0,1-2-15,-1 0 0,0 0-970,-1-2 1,-1-1 966,1-1 0,-1 0-105,0-2 0,0 0-143,0-1 0,0 0 27,1-2 0,0 0-55,2-2 0,-1-1-310,2-1 0,1-1 97,1-1 1,1-1-359,2-2 0,1-1-178,-24 3 81,7-4 872,8-5-2227,10-5 2294,7-9 1,11 7 0,4-6-1</inkml:trace>
  <inkml:trace contextRef="#ctx0" brushRef="#br0" timeOffset="265">6147 5590 11034,'-32'36'379,"1"1"0,2-3 1,3-4-128,2 1 17,1-1-901,2-2 909,2-2-106,2-1 764,3-2-927,2-3 435,4-2-552,3-3 444,3-3-335,2-1 1209,2-1-1047,3-1 6,5 2 434,19 10-1081,-1-2 849,18 10-132,-2-4-185,-19-11 0,0 0-18,3 2 0,0-1-681,2 1 0,0 0 576,1 1 0,0-1-38,0 0 0,0-1-80,-1 1 1,1-2-135,-2 0 0,2 0-1702,8 3 1,0 0 126,-13-7 0,0 1 1897,7 2 0,-4-1 0,-10-5 0,-6-2 0</inkml:trace>
  <inkml:trace contextRef="#ctx0" brushRef="#br0" timeOffset="2670">10575 4992 16181,'-2'-21'862,"0"3"-808,1 18-54,0 2-222,-1 1 214,0 6 123,-5 26-115,1 3-989,1-9 1,0 4 944,0 8 1,1 1 8,1-10 0,0 0-185,0 9 0,1 0 44,0 9 53,2-5-141,0-5-91,0-4-899,0 5 184,0-14-331,-1 1-632,0-16 272,0-5-982,-1-3 2743,-1-7 0,1 2 0,0-2 0</inkml:trace>
  <inkml:trace contextRef="#ctx0" brushRef="#br0" timeOffset="2937">10493 4879 13723,'30'-23'-62,"-1"0"1,-1 2-1,0 5-11,10 11-70,3 2 1,-1 6-1548,-1 3 1494,-3 7 106,-5 6 90,-5 4 135,-7 3 875,-5 2-811,-7 2 13,-3-1 116,-9 1 142,-5-1 128,-10 1-254,-7 0-87,-5-1-100,-5-2-323,11-10 1,-1-2 165,-13 7-765,5-5 0,1-2-853,8-4-5508,-10 3 7126,32-17 0,2 2 0,2-3 0</inkml:trace>
  <inkml:trace contextRef="#ctx0" brushRef="#br0" timeOffset="3337">11439 4781 12598,'-28'33'378,"-1"0"0,3-3 1,3 2-98,5 1 1,3 0-1332,3-7 0,1 1 1148,-4 9 0,1 0 8,-2 14-156,5 0 50,2-3-51,5-1-19,2-1-224,4-16 0,2 1-305,5 13-176,7 10-111,3-22-34,4-5-664,2-5 181,2-6-338,-2-6 1741,3-4 0,-16-3 0,1-2 0</inkml:trace>
  <inkml:trace contextRef="#ctx0" brushRef="#br0" timeOffset="4838">12004 4958 15459,'3'-4'1663,"-6"5"-1618,-14 17 16,0 0-69,-18 24-823,14-16 778,-7 7 8,2-1-78,7-9-169,-7 6-626,1-1 145,6-8-476,-5 6-399,8-11-2697,-4 3 4345,5-7 0,3-2 0,7-7 0</inkml:trace>
  <inkml:trace contextRef="#ctx0" brushRef="#br0" timeOffset="5015">11760 4962 15834,'14'33'124,"0"0"0,0-1 0,-1-3-73,3 8-1354,1 0 1269,-6-12 1,1 1-331,5 10-213,5 8-307,-9-19-2190,5 3 151,-7-11 2923,6 0 0,-12-13 0,1-2 0</inkml:trace>
  <inkml:trace contextRef="#ctx0" brushRef="#br0" timeOffset="5238">12423 5075 18998,'37'-6'-265,"0"1"1,-3-1 0,-3 1-259,3-4-1514,-4 0 651,-5 1-773,-6 2-1027,-6 2-146,-5 2 3383,-7 2 0,0 0 0,-3 0 0</inkml:trace>
  <inkml:trace contextRef="#ctx0" brushRef="#br0" timeOffset="5382">12469 5255 9913,'-1'4'1269,"-1"-1"2084,2-3-4140,52-6-218,-21-1 393,5 1 1,1-1-6336,11-12 6947,-12 2 0,-6 3 0,-18 5 0</inkml:trace>
  <inkml:trace contextRef="#ctx0" brushRef="#br0" timeOffset="5899">13201 4878 16045,'-18'34'72,"-1"0"0,3-2 0,2-1-232,8 6 603,1 1-608,2-2-85,1-3 32,0-4 260,1-6-300,0-5 106,0-5-52,1-5 578,-1-4-321,1-2 244,0-1-467,-1-8 128,2-3-236,9-26 200,9-16-443,-8 24 1,1-1 461,2-2 1,0 0 13,8-12 45,1 5 0,-3 7 129,-2 9-48,-2 9 160,-7 10 86,1 10 88,-6 9-133,0 9-74,-1 25-208,-1-9-535,-2-4 0,0-2 532,0 4-55,0 5 13,0-23 11,0-7 670,0-5-644,0-6 114,2-1-106,1-7-62,5-5-8,2-7-389,11-22 771,-2 5-490,-6 9 1,1 1-36,6-12 62,0 3 142,-1 5 9,-4 6 53,-2 7 211,-2 9 63,-4 9 71,1 8-99,-2 22-299,-2-4-222,0 15 45,-2-11-744,0 11 451,-1-13-775,1 4-173,1-16-1527,3-5-71,-1-4 3016,5-5 0,-6-2 0,2-3 0</inkml:trace>
  <inkml:trace contextRef="#ctx0" brushRef="#br0" timeOffset="6245">13959 4974 15613,'-27'17'360,"0"-1"0,0 3 0,3 0-393,9-1 33,-1 5-177,11-7 141,3-2-96,1-1 96,2-1-59,2-3 112,6-2 89,1-3-106,4-1-176,5-11-57,-4-1-58,7-8 193,-7-2-286,0 0 197,-1-3 80,-2 2 455,0-2 44,-5 9-65,0 2-24,-6 10 119,-1 1-122,0 7 173,3 9-473,-1 3-168,3 6 118,0-5-31,3-1-351,2-1-63,1-1-382,1-2-2626,7 0 230,-5-6 3273,6-1 0,-14-7 0,0-1 0</inkml:trace>
  <inkml:trace contextRef="#ctx0" brushRef="#br0" timeOffset="6472">14328 4533 18344,'2'41'230,"-1"0"1,1-2-1,-1-2-86,-1 15-256,0 1-75,0 0-2643,0-2 2553,0-4-139,-1-19 0,1 0-62,-2 10-175,-1 4-1651,-2-15 89,2-12-1141,0 0 3356,2-11 0,0-2 0,1-2 0</inkml:trace>
  <inkml:trace contextRef="#ctx0" brushRef="#br0" timeOffset="6999">14546 4899 15507,'-2'50'255,"5"-8"-43,23-27-150,-4-6-576,8 1 646,-10-8-132,1 0-31,-1-3 277,-1-2-254,-2-2 131,-3 0-157,-3-1 80,-2 2-37,-4 0 391,-1 1-389,-3 2 143,0-1-232,-1 1-127,1-2-5,1-2 23,0-3 108,1-2-89,1-2-19,1-1-160,0-1 61,3-8 286,-4 5 132,1-4 444,-6-1-576,-3 9-64,-8-5 64,0 15 81,-6 0 42,-7 12 57,4 1-231,-7 12 227,8-1 54,0 4-115,1 2 61,2 3-566,2 1 762,0 14-363,7-11-7,1 10 94,6-16-154,4-2 64,3-3-6,5-2-98,5-4-124,3-3 12,4-4-221,4-5-134,4-4-3116,17-16 427,-11-1-599,8-10 3853,-16 0 0,-15 14 0,-2-2 0</inkml:trace>
  <inkml:trace contextRef="#ctx0" brushRef="#br0" timeOffset="7355">15166 4702 16677,'23'35'293,"0"0"0,-1 9 0,-7-1-173,-10 7-1417,-4-15 0,1 0 1421,-3 17-12,-4 0-42,-2-2 0,-5-1-65,-3-5 4,-2-3-9,-4-5 33,0-4-95,-2-4-165,1-4-173,2-5-121,2-3-512,4-5-2143,-1-2 1519,6-5-1591,0-2 3248,6-9 0,2 4 0,1-5 0</inkml:trace>
  <inkml:trace contextRef="#ctx0" brushRef="#br0" timeOffset="7675">15631 4961 13966,'-5'3'2212,"1"0"-199,4-3-1839,40-6-174,-13 1-615,3 0 0,2-1 570,7-2-6,0 1-89,-3 0-137,-4 1 57,-5 1-1528,-3 1-385,-11 2-2169,-2 1 4302,-12 1 0,0 0 0,-2 0 0</inkml:trace>
  <inkml:trace contextRef="#ctx0" brushRef="#br0" timeOffset="7858">15626 5194 17928,'47'4'-256,"-1"-1"0,-2 1 1,-4-3-428,4-5-1163,-14 0 0,-1-2-1089,13-3-1301,4-2 4441,-23 1 1,-12 6 0,-3-1 0</inkml:trace>
  <inkml:trace contextRef="#ctx0" brushRef="#br0" timeOffset="8804">17045 5242 7660,'-6'-5'2044,"2"1"-1442,4 4 1702,0 0-1679,6-4 78,-5 3-11,5-3-104,-6 4 890,0 0-1346,-5 10 389,-9 13-250,-3 5-495,-8 8 414,4-5-33,-2 1-20,0 0-777,2-3 687,1-2-106,-2 3-104,7-10-19,0 2-173,9-13-37,3-4 443,2-2-597,1-2 1288,5-6-745,2-3-6,15-19-97,-3 2 70,12-15-868,-3 5 904,4-4 9,3-1 44,-15 20 0,0 0 35,1 1 1,0 0 11,1 1 1,0 1-646,21-13 660,-3 7-28,-5 5-6,-5 6 157,-7 7-229,-5 2 131,-5 6 607,-3 15-307,-5 4-113,-2 18-2940,-8 5 2825,-4 9-113,2-22 1,-2 1-393,-1 2 0,0 1 322,-1 2 1,-2 1-29,1-3 1,-1 2 0,0-1 1,-1 5 0,-2-1-3,-3 11 0,0 0-112,1-8 0,0-3-11,6-11 0,0-1-129,-4 6 1,2-2-172,-1 2-256,2-8-231,4-7-431,2-8 1951,1-6-6622,-1-12 6475,-1-12 0,2 6 0,2-4 0</inkml:trace>
  <inkml:trace contextRef="#ctx0" brushRef="#br0" timeOffset="9004">16584 5038 16811,'40'-4'325,"0"0"0,2-1 0,0 0-2059,-4-2 1,1 0 1731,5-1 1,2 0-17,3 0 0,1-1-55,1 1 0,0 0-80,0-1 1,0 1-137,-2 1 1,0-1-664,-4 2 1,1-1-738,8-1 0,-2-1-134,-18 4 1,0-1 1952,4-1 1,-5 1-1,-12 1 1,-10 2-1</inkml:trace>
  <inkml:trace contextRef="#ctx0" brushRef="#br0" timeOffset="9355">17227 4143 15204,'2'-4'1170,"-1"1"-307,0 2-863,-2 7 106,-3 4 146,-4 10 106,-5 8-176,-2 6-820,-2 4 795,1 1-98,2 11-12,6-16-44,3 5-3152,10-17 3115,2-4-24,8-3 55,6-3-129,6-4 12,6-4-54,6-6-641,7-7 455,-10-4 1,1-2-336,-8 2 1,-2-1 109,10-6 0,-2-1-1370,7-11-994,-19 10 0,-2-2 2949,4-15 0,-3 7 0,-18 14 0</inkml:trace>
  <inkml:trace contextRef="#ctx0" brushRef="#br0" timeOffset="9658">17420 3919 10272,'-5'0'2848,"0"0"-2189,5 1 248,-1-1-381,0 2-97,0 1 525,-2 3-242,-2 1-152,-1 5-143,-2 2-98,-1 4-95,-1 2-25,0 3 58,-4 17-192,4-8-765,-2 14 686,2 2-62,4-10 23,-1 11-6,4-17-98,1 0 45,0-2-128,2-1-440,0 8 464,0-11-167,0 5-88,0-13-537,0-3-495,-3-1-1225,-2-1-1002,-4-2 3901,-4-1 0,7-5 0,-2-2 0</inkml:trace>
  <inkml:trace contextRef="#ctx0" brushRef="#br0" timeOffset="22840">7017 7892 8125,'1'-4'2735,"0"2"3163,-1 2-5456,-14-26-433,7 20-9,-13-19-45,8 25 36,-3 1-89,-1 3 93,-2 5-4,-8 11-66,7-2 69,-2 8 12,7 5-6,7-7-42,2 8 5,4-11-41,5 0 70,3-1-29,5-2 74,3-3-437,17 2 400,-5-8 0,13-1-42,-7-8-81,1-5-73,0-5-51,-1-6-8,7-13 202,-14 3-11,3-10-51,-15-8-572,-8 8 687,-3-12 20,-7 13 14,-2 3 92,-4 3 140,-2 3-266,-1 5-160,-3 3 202,-3 3 100,-2 5-108,-4 5-34,-3 2 0,-3 8-3,-1 2-75,0 7-631,-6 11-299,15-4-759,1 7-3010,20-3 4777,12-7 0,-5-3 0,6-9 0</inkml:trace>
  <inkml:trace contextRef="#ctx0" brushRef="#br0" timeOffset="23120">7569 7809 6248,'-1'4'2126,"1"-2"661,0-2-1182,17 2-1199,0-3-160,36-2-341,-13-1 37,-11 0 1,1 0 96,5 0 1,-1 1-509,20-2 434,-18 3 0,-1 0-102,-3 0 0,-2 0-146,12-1-109,6 0-117,-26 2-172,-6 0 1180,-6 0-1437,-5 0-316,-3 0-1067,-2-1 2488,-5-1 0,3 2 0,-3-2 0</inkml:trace>
  <inkml:trace contextRef="#ctx0" brushRef="#br0" timeOffset="23329">8034 7638 14658,'55'0'-546,"-7"4"420,-25 2-22,-4 5 148,-6 3 195,-5 4 41,-5 1 58,-6 3 11,-4 0-146,-12 9-791,-2-3-359,1-1-1256,5-9-1284,10-11 3531,2-3 0,2-2 0,1-2 0</inkml:trace>
  <inkml:trace contextRef="#ctx0" brushRef="#br0" timeOffset="23730">9085 7601 8746,'-27'14'672,"0"1"0,-19 12 1322,30-8-1985,3 1 1095,4 2-1098,4 1-1,3-1 629,9 11-598,11-2-72,5-1 1311,10-8-1311,-3-13-202,3-4 62,2-4-191,1-8-8,-1-4-26,8-19 211,-14 4 190,3-12 493,-18-5-107,-7 9 3,-5-11-5,-9 15 478,-13-7-506,1 12 212,-21-7-517,13 21-15,-9 1 106,10 8-228,0 3-133,2 4-220,4 3-124,3 2-2546,4 9-3325,6 3 6434,8 0 0,0-8 0,5-8 0</inkml:trace>
  <inkml:trace contextRef="#ctx0" brushRef="#br0" timeOffset="24482">10489 7525 15870,'-18'-5'689,"1"2"-311,-2 12-157,3 1-61,-8 8 39,6 0-9,-5 14-151,6-6-1228,-2 22 1119,13-20 70,1 10 130,7-13-135,3-1-4,5-3-78,5-1-27,3-3-68,19 0 5,-6-8-114,14 0-1261,5-16 1289,-11-3 22,10-9 73,-18-2 210,-3-4-210,-3-2 168,-3-4 253,-10 0 1,-2-1 49,0-9-141,-3 10 0,-4-1 331,-14-7-493,0 11 258,-11-4 148,0 15-179,-2 4 199,-17 1-407,-6 6-277,18 7 1,0 2-533,-13 6-912,8 9-2227,18-3 4184,2 6 0,8-12 0,1 2 0</inkml:trace>
  <inkml:trace contextRef="#ctx0" brushRef="#br0" timeOffset="26076">8928 6447 14297,'-7'39'1170,"1"2"-2401,2-2 1320,0 2-89,1 0-61,1-1-82,0 10-53,2-15-392,1 5-140,1-20 63,2-4-931,1-5-261,1-4 31,0-4 1826,1-4 0,-3 0 0,-1-1 0</inkml:trace>
  <inkml:trace contextRef="#ctx0" brushRef="#br0" timeOffset="26365">9167 6550 11997,'-7'3'1143,"2"0"-703,5-3-213,0 0-65,-34 34-1014,20-17 893,-6 5 0,1 0 40,9-5-81,2-1 139,2-1-383,4-3 46,0-2 128,3-2-23,15 7 93,-3-6-171,14 5-325,1-1 351,-6-3 55,6 5-64,-12-4 875,-4 2-632,-3 0 74,-5 2-54,-2 0 525,-10 8-310,-1-5-38,-8 4-71,2-8-80,-1-2-104,2-2-31,0-3-208,3-2-203,2-2-284,2-2-683,1-1-2911,3-8 4289,2-5 0,0 2 0,1 0 0</inkml:trace>
  <inkml:trace contextRef="#ctx0" brushRef="#br0" timeOffset="26582">9410 6421 13205,'-8'35'268,"-1"-1"0,1-2 0,1-1-238,1-3 1,0-1-67,-1 15-26,-1 9 519,5-21-538,2-5-502,1-4-206,0-3-2866,0-1 1073,-1-6 2582,-2-2 0,2-6 0,-1-2 0</inkml:trace>
  <inkml:trace contextRef="#ctx0" brushRef="#br0" timeOffset="26730">9268 6635 16859,'28'-4'-49,"-1"0"0,25-4-366,-19 1-2435,1-1 1817,-2 1-594,-3 1-4275,-4 0 3082,-6 2 3063,-4 1 1,-8 2 0,-2 0 0</inkml:trace>
  <inkml:trace contextRef="#ctx0" brushRef="#br0" timeOffset="27380">10515 6423 8579,'-6'-8'-232,"6"2"2610,14 3-2431,3 1-143,9-2-171,5 3 163,-8 1 52,2 5 1406,-15 4-1251,-5 18 50,-10-1-505,-6 14 484,-4-15 0,-1-1 58,-11 13 740,9-13 1,-1-1-794,-7 4-237,3-3 323,2-4-67,5-3 8,3-3-27,6-5 50,2-1 296,5-3 1402,3 0-1600,3 3 778,2-2-865,3 0 442,9 2-459,-3-3-81,8-1-179,-5-3-333,2-2-244,1-3-532,0-3-827,0-3-1967,-4 0 4082,0-4 0,-11 8 0,0-3 0</inkml:trace>
  <inkml:trace contextRef="#ctx0" brushRef="#br0" timeOffset="27718">10832 6594 14087,'-7'6'915,"1"-2"-542,6-4-239,0 0-81,-17 40-16,9-19-37,-2 5 0,0 2-62,3-3 51,0-2 11,2-2 56,0-4-14,1-4 154,1-4-196,1-5-28,1-1-468,1-3 255,4-3 143,1-2-207,7-6-314,12-14 424,-3 4-322,8-10 408,-8 12-1638,-2 3 1747,-4 3 439,-2 4-159,-6 4-84,-2 3 163,-5 4 308,0 3-152,-2 15-507,-1-2-8,-3 11 1779,1-8-1832,-1 0-258,2-2-378,0-4-271,1-1-813,2-4-1137,0-3 802,1-2 2108,3-2 0,-2-2 0,1-1 0</inkml:trace>
  <inkml:trace contextRef="#ctx0" brushRef="#br0" timeOffset="28123">11208 6668 15909,'-52'1'328,"7"3"-188,31 7-140,1 3-28,2 0 22,3 2-64,1-2-61,4-1 8,1 0 69,2-1-18,0-1-68,3-2 131,1-1-19,3-3 20,1-2-20,1-2-25,3-2-71,1-4-44,2-5-243,1-6 125,1-5-137,-1-5-498,0-3 705,-2-4-1628,2-19 1796,-6 11 48,1-13 101,-7 20 525,-2 6-57,-1 7-165,-1 8-164,-1 7 390,-6 10-417,0 8 286,-6 11-169,1 8 112,0 8-108,0 7-26,2 2-309,6-15 0,0 1-123,0 14 102,2-18 0,2-2-286,4 13 56,0-15-173,5 1-183,-3-16-403,1-6-616,0-2-1974,-1-3 3601,2-7 0,-5 4 0,2-5 0</inkml:trace>
  <inkml:trace contextRef="#ctx0" brushRef="#br0" timeOffset="29193">11837 7742 14904,'50'-13'182,"-1"1"1,1 0 0,-4 1-1,-2 1 1,-4 1-228,-5 3 0,-5 1-1484,18-2 1480,-18 3 0,-3 1 295,5 0-540,-8 2 93,-6 0-550,-5 1-333,-6 0-593,-3 0 404,-2 0 0,-2 0 0</inkml:trace>
  <inkml:trace contextRef="#ctx0" brushRef="#br0" timeOffset="29393">12267 7572 14453,'49'10'143,"-9"2"216,-30 11 49,-6-3-195,-7 9-62,-7-7-114,-7 1-37,-3 0-221,-2-2-253,1-1-466,2-2-873,3-3-1731,3-4 3544,6-4 0,3-3 0,2-3 0</inkml:trace>
  <inkml:trace contextRef="#ctx0" brushRef="#br0" timeOffset="30405">13524 7904 9488,'8'3'2456,"-2"-1"-1706,-6-2 1956,0 0-2244,2-2 22,-2 1 804,2-1-1531,-4 9 231,-4 7 1,0 5 11,-3 5 0,2-4 0,0 1 34,0 0-31,0-2-1,0 0 4,-1-1-12,0 0 6,0-1-8,0 1-28,0-2-51,0-1-70,1-2 84,2-2-226,1-2 212,2-5 25,0 0 636,2-3-392,1-6-182,1-2-103,3-8 103,3-5-6,4-5-109,11-19-882,-2 8 997,-6 12 0,0 0 0,11-9 95,1 1-33,2 1-689,0 3 630,10-5-6,-12 12 1,4-3-4,-16 15-126,-3 3 1062,-5 3-712,-2 7 124,-4 8-90,0 10-124,-1 9-195,-1 9 114,-2-4 1,-1 2-754,1-8 1,-1 1 744,-3 11 1,0-1-40,2-10 0,-1-2-458,0 0 0,0 1 500,0-2 0,-1 0 45,-5 25-84,-1-4-20,5-19 0,-1-1 9,-3 12-26,-1 6-106,5-23-145,3-5 542,1-5-665,2-5 362,0-4-978,1-2 690,-1-5-2735,1-6 261,0-3 2808,0-15 0,0 15 0,0-6 0</inkml:trace>
  <inkml:trace contextRef="#ctx0" brushRef="#br0" timeOffset="30825">13207 7634 10779,'-3'1'2095,"0"1"2060,3-2-3827,32-2-110,-11-1-78,32-2 17,-15-1-3759,8-2 3624,-7 1 1,2 0-23,-8 1 0,0 0-49,12-1 0,-1-1 496,-13 4 1,-1 1-483,-1-1 0,-1 1-27,21-2 55,-8 2-186,-9 1-95,-6 1 181,-12 1 37,-3-1 1860,-9 1-3902,-2 0-2295,-5 4 1478,2-2 3094,-5 2 1,6-2-1,0-2 1</inkml:trace>
  <inkml:trace contextRef="#ctx0" brushRef="#br0" timeOffset="39161">13443 6836 16489,'6'-17'608,"1"1"-354,3 7-35,0 0-62,2 1-73,0-1-82,3 1-4,1-1-63,1 2 4,2 0-35,0 2-270,5 2 214,-7 3-116,10 24 268,-18-8 95,0 21-90,-15-14 93,-7 1 0,-4 0 45,-5 0-635,-13 7 666,8-10-112,-9 3-43,7-8 59,10-6-16,-2-1-62,14-6 0,2-1-400,3-1 936,2-1-808,5 0 609,1 0-334,7-1-3,1 0-174,4-1 129,2 2-81,2 1 56,10 10-302,-8 1 372,4 12 87,-14-2-42,-4 2 64,-5 1 101,-4 0 9,-6 0-270,-15 9 252,0-8-47,-14 5-75,6-12 7,-3-1 88,-1-3-132,0-2-84,-9 1-157,12-7-123,-4-1-840,13-8 104,9-6-1023,2-7-1061,9-7 269,5-2 2873,8-8 0,-7 17 0,3-1 0</inkml:trace>
  <inkml:trace contextRef="#ctx0" brushRef="#br0" timeOffset="39539">14695 7273 11314,'-26'29'634,"-1"0"1,2-1 0,2-1-397,-4 8-221,1 3 19,0 1 274,1-1-346,2 0-51,2-2-949,-5 8 244,8-15-681,-2 4-829,10-18-1094,2-5 3555,2-5 1,4-3 0,0-2-1</inkml:trace>
  <inkml:trace contextRef="#ctx0" brushRef="#br0" timeOffset="39725">14343 7342 18034,'16'42'77,"0"-1"1,-1-2 0,2-4-370,2-7 1,2-4-2478,11 15 2465,-11-15 1,0 0-535,6 5-727,-3-2-446,-5-2-966,-4-3-282,-6-5 3259,-3-2 0,-3-8 0,-2-3 0</inkml:trace>
  <inkml:trace contextRef="#ctx0" brushRef="#br0" timeOffset="40330">15501 7704 16077,'-33'25'453,"0"0"1,0 1 0,-2 4 0,0 3-1,8-3-302,10-4 1,3 1-2802,-9 20 1,2 1 2688,11-19 0,1-1-39,-2 9 0,2 0 1409,4 10-1538,2-2-25,8-5-806,3-5 711,7-4-39,4-6-43,3-5 54,5-8-59,2-6 2115,3-8-2230,2-8 283,0-7 23,-3-6 145,-3-4 168,-6-1 291,-5 1-221,-8 2 386,-7-8-459,-7 11 132,-7-4 92,-16 7 1842,3 8-2231,-12 1-3,8 7-212,-1 4-4,0 3-86,1 2-1215,-6 9-672,11-5-2132,-1 4 4324,13-9 0,6-2 0,2-2 0</inkml:trace>
  <inkml:trace contextRef="#ctx0" brushRef="#br0" timeOffset="40596">15071 7419 20000,'36'-2'76,"1"0"1,15-3 0,0-1-138,-17 1 1,0-1-1613,13-2 0,-1 1 1454,-14 1 1,-2 0-9,-2 1 1,-1 1 120,24-4-571,-10 3-26,-9 1-2344,-10 2 2176,-11 1-87,-6 1-1008,-11 0-1129,-2 0 3095,-12-1 0,11 1 0,-4 0 0</inkml:trace>
  <inkml:trace contextRef="#ctx0" brushRef="#br0" timeOffset="40916">15288 6736 16453,'0'-4'1142,"0"0"-663,0 4-670,40-25-1217,-22 18 1234,10-6 1,-1 3 577,-11 15-119,-6 32-173,-15-5-428,-1-4 0,-2 1 369,-12 11 116,3-13 1,1-1-24,-8 13 64,-5 5-107,15-20-27,5-5-31,4-5 151,4-1 821,13-2-675,4-2-76,13-4-112,1-3-78,6-2 113,4-3-281,4-1-242,1-3-405,-1 0-288,-3-1-1737,-5 2-3004,-9 1 5768,-9 0 0,-10 3 0,-4 1 0</inkml:trace>
  <inkml:trace contextRef="#ctx0" brushRef="#br0" timeOffset="42663">16312 7508 14463,'32'-4'589,"0"1"0,19-3-544,-13 1-45,-11 1 1280,-1 1-1375,-3 0-59,-2 0 316,-5 1-937,1 0 426,-8 1-553,0 0-4171,-7 0 3149,-8 6 1924,-6 3 0,2-1 0,0 0 0</inkml:trace>
  <inkml:trace contextRef="#ctx0" brushRef="#br0" timeOffset="42846">16266 7744 18499,'36'-3'165,"1"1"1,8-3-1,-3-2-577,7-3-427,-17 2 0,1 0-43,11-5-618,-2 1-1584,-4 1 3071,4 0 0,-22 5 0,1 0 0</inkml:trace>
  <inkml:trace contextRef="#ctx0" brushRef="#br0" timeOffset="43422">17973 7668 18205,'-6'4'-344,"-1"2"282,2 0 9,0 2 3,-1 3 128,1-2 17,-1 4 138,0 5-197,0-2 34,-2 8 9,1 7-71,2-6-8,0 8 8,3 0-86,1-9-62,3 6 3,2-13 100,3-3-33,4-2 3,3-4-64,4-2 47,17-3-808,-5-5 593,15-4 35,-18-1 1,0-1-36,14-6 104,-13 4 1,-1 0-501,7-5-506,-4 1-15,-6 1-719,-6 0-240,-5 1 2175,-7-6 0,-3 10 0,-2-3 0</inkml:trace>
  <inkml:trace contextRef="#ctx0" brushRef="#br0" timeOffset="43601">18164 7690 13045,'-5'4'1607,"1"0"-5176,4-4 4462,-21 43-389,11-15-16,-3 4 1,0 2-352,2 8-137,2 4 0,0-1-145,3 0-576,3-8 0,1-1-206,0 7-909,3-7 1,1-3-1060,2-12 2895,3 2 0,-3-17 0,-1-3 0</inkml:trace>
  <inkml:trace contextRef="#ctx0" brushRef="#br0" timeOffset="43901">18410 7767 18908,'30'5'22,"0"-1"1,23 8-26,-34 3 3,-2 3-207,-3 1 95,-5 2-70,-4 1 28,-4 2 67,-8 2 26,-6 2-1613,-21 13 1674,7-10 2,-10 7 68,16-17-222,4-2 359,6-5 366,4-2-478,3-4 51,3-1-84,5-2 756,3 0-653,6-1 447,5-1-579,6-1-30,5-2-1130,22-8 990,-9 1-66,-13 0 0,-1 0-455,12-5-1817,10-6-726,-18 4-1721,2-3 4922,-26 2 0,-3 9 0,-5-2 0</inkml:trace>
  <inkml:trace contextRef="#ctx0" brushRef="#br0" timeOffset="44139">17811 7393 18214,'34'-7'388,"-1"0"0,1 1 1,-2 1-135,20 1-1346,-23 2 0,0 0 1186,2-1 0,2 1-153,16-3 0,1 0-130,-12 1 0,0-1-108,12-1 0,-1 0-78,-16 2 0,-3 0 202,-1 0 0,-1-1-1417,22-2-513,-9-1-1461,-9 0 3564,-7-2 0,-13 5 0,-5-2 0</inkml:trace>
  <inkml:trace contextRef="#ctx0" brushRef="#br0" timeOffset="44559">18507 6312 17590,'-29'-8'239,"0"1"0,-9 10 0,3 10-123,14 6 1,2 3-2391,-9 10 1,0 1 2360,6-7 0,3 1-33,-1 1 1,1 1-33,1 0 1,2 0 193,1 0 1,2 1-217,2-2 0,2 1-17,2-1 0,1 0 305,0 24-355,5-4-53,8-4-146,14 6 154,1-16 25,14 3-162,-3-22-9,4-7 34,1-4-28,2-10-174,10-15 376,-17-2 30,2-10 20,-21 7 2527,-7 1-2362,-4 2-36,-9 3 1014,-4 4-1143,-8 2-3,-5 5 881,-3 2-998,-5 4 25,-3 4-135,-3 4-129,-1 5-360,1 5-600,0 4-535,2 3-1117,3 1-305,5-1 3276,3 2 0,13-13 0,2 0 0</inkml:trace>
  <inkml:trace contextRef="#ctx0" brushRef="#br0" timeOffset="51431">6799 10112 5843,'0'0'0</inkml:trace>
  <inkml:trace contextRef="#ctx0" brushRef="#br0" timeOffset="51892">6800 10107 6235,'22'-32'86,"1"1"1,-2 2 0,-6 7 261,-10 16 1714,0-3-1314,-1 2 193,1-1-258,-2 4 654,0-2-723,-1 3 1577,1-2-1533,-2 4 1879,0 0-2304,-3 8-113,-1 4-8,-2 14 104,-2 7-41,1 3 0,-1 2-76,2-7 0,0 1-1445,-3 12 0,1 0 1448,2-11 0,0-1-25,1-2 0,-1 1-449,1-2 0,0 0 475,-4 22-27,2-5-26,0-6-53,2-6 6,0-7-3,1-7-3,2-4-33,-1-7-31,2-3 2288,0-3-3179,0-2 1550,0-4-1779,0-1-2039,0-8-1658,0-1 4036,0-11 0,0 13 0,0-4 0</inkml:trace>
  <inkml:trace contextRef="#ctx0" brushRef="#br0" timeOffset="52805">7569 10317 8877,'4'0'5951,"-1"1"-1959,-3-1-4222,8 0 451,-2 0-171,10-1 62,1 0-146,4 0-215,17-1-223,-8 1-4,11 0-176,-14 0-658,-1 0 41,-2 0-582,-3-2-1170,-1 0 968,-5-1 2053,-1-5 0,-7 6 0,-1-2 0</inkml:trace>
  <inkml:trace contextRef="#ctx0" brushRef="#br0" timeOffset="52993">7916 10170 10368,'-5'-3'2839,"0"0"-1131,5 3-1540,36 7 146,-21 0 467,29 16-464,-35-5 24,-1 10 477,-10 5-993,-5-8 175,-5 8-25,-4-10-395,-2-1-205,-2 1-861,0-2-82,1-3-2051,3-2-714,3-5 4353,3-6 1,5-2-1,2-3 1</inkml:trace>
  <inkml:trace contextRef="#ctx0" brushRef="#br0" timeOffset="53258">8816 10018 16058,'1'3'1201,"-1"-1"84,0-2-957,-8 45-1923,3-19 1599,-1 6 1,0 1-5,1 3-87,1 0-408,1 0-179,0 9 161,1-15-226,1 5-376,0-18-933,0-2-1169,1-5 980,0-2 2448,0-4 1,0-2 0,0-2 0</inkml:trace>
  <inkml:trace contextRef="#ctx0" brushRef="#br0" timeOffset="53745">10050 10148 4693,'-6'-4'1639,"1"1"1715,5 3-2001,0 0-903,-35 17-116,22-6-108,-26 15 1357,32-8-1409,4 2-54,1 2 863,3 0-1115,8 8-42,1-9-206,16 9 150,-7-18 93,8-1-42,-6-11 3299,0-6-3411,-1-5 28,-1-6 263,-4-4 70,-4-3 0,-3-1 70,-5-1-14,-1 0-3370,-6 0 3348,-1 2 198,-4 2-88,-3 3-4,-2 3-84,-1 3-123,-3 2 109,-1 3-112,-2 3-594,-8 2 110,9 3-353,-4 4-927,12 3-1698,4 4 3265,2 0 197,4 1 0,1-5 0,1-1 0</inkml:trace>
  <inkml:trace contextRef="#ctx0" brushRef="#br0" timeOffset="54706">11151 10271 13173,'31'41'-204,"-3"-11"25,-16-34-20,1-4-48,0-3-4183,0-1 4139,-2-2 1150,-2-1-613,-4 1 152,-2-1 288,-7-4-117,-2 6 61,-5-3 3529,-2 7-3694,0 2-129,-2 1-160,0 4-176,0 0 0,0 2-151,2 1-168,1 2-1792,2 5-998,5-1-41,1 2 3150,8-4 0,-4-3 0,4-1 0</inkml:trace>
  <inkml:trace contextRef="#ctx0" brushRef="#br0" timeOffset="54997">11475 10136 9234,'1'2'2228,"0"1"-2082,-1-3 109,0 36-3098,2-2 2670,0 20-26,2-14 771,0-14-572,-1-3 84,-1-4 585,-2-4-271,0-3-43,-2-4-66,-1-3 1402,-2-3-1431,-1 0-131,0-5-194,2-3-35,0-5-63,4-4 244,9-15 101,-1 5-574,8-9 1177,3 0-301,-3 10-162,5-5-268,-8 12-54,0 3-224,-1 1-160,-1 3-291,-1 2-283,0 2-266,-1 2-1584,0 1 2808,1 2 0,-5 0 0,0 1 0</inkml:trace>
  <inkml:trace contextRef="#ctx0" brushRef="#br0" timeOffset="55429">12552 10110 11941,'-4'-4'2767,"1"1"-6226,3 3 3985,-39 19-282,24-7 792,-29 17-1078,36-3 767,4-5-767,3 7-159,6-9 61,3-2 3102,4-1-3195,3-3 596,2-4-478,1-3 20,3-3-93,2-6 101,1-4-2,1-6 89,-1-4 0,-1-3 53,-2-2 28,-5-1-339,-4 1 423,-5 0 375,-3 3 71,-5-5-149,-6 8 30,-4-3-217,-5 8-121,-15-1-291,4 5-366,-10 2 72,-3 7-185,10 3-465,-6 3-3542,9 10 863,11-5 3760,-3 5 0,15-11 0,0-2 0</inkml:trace>
  <inkml:trace contextRef="#ctx0" brushRef="#br0" timeOffset="55879">13838 9993 17000,'-1'33'211,"1"0"1,0-1 0,-1-3-46,-2 5-4,0 0-70,1-2-24,1-2 690,0-4-912,1 3-45,0-10-463,0 3-164,0-14-426,0-2-851,0-5-5283,0-1 7386,3-6 0,-3 4 0,3-5 0</inkml:trace>
  <inkml:trace contextRef="#ctx0" brushRef="#br0" timeOffset="56560">8689 10892 18407,'7'3'1383,"9"1"-1100,21-2-1366,0-1 1,3 1 1080,-8-2 1,2 1-939,12 0 1,2-1 793,6 0 0,-1-1-77,-10 0 1,0 0 128,-6-1-1,2 1 1,-2 0-95,5-2 1,-2 0-462,0 0 1,0 0 80,-1 0 1,0 0-342,-2-1 0,0 0-201,-2 1 1,-1 0-1022,-4 0 0,-2-1 2132,3 0 0,-3 1 0,-2 0 0,-1-1 0</inkml:trace>
  <inkml:trace contextRef="#ctx0" brushRef="#br0" timeOffset="57172">12307 10922 11000,'-4'3'4783,"1"-1"-980,3-2-3579,42 1-132,-14 0-1603,5-1 1,1 1 1639,10 0 14,5 1-719,5 2 623,-25-2 1,0 0-23,2 1 0,1-1-25,2 0 0,0 0-378,1 0 1,2 0 375,0-1 1,2 1 1,0-2 0,0 1-21,1-1 0,0 1-481,-1-1 0,1 0 502,-1 0 0,-1 0 1,0 0 1,0 0 27,-2 0 1,-1 0-26,-1 0 0,0 0 30,-2 1 0,-1-1 696,-3 1 1,-1 0-731,21 1-3,-10-1 3,-9 0-8,-9 0-76,-7 0 1290,-7-1-1514,-3 1 827,-2 0-1051,-5-1 1548,-4 0-4886,-7-1-1523,-2-1 5393,-8-2 0,14 1 0,-3 0 0</inkml:trace>
  <inkml:trace contextRef="#ctx0" brushRef="#br0" timeOffset="57905">14929 10272 15921,'28'11'217,"0"0"1,-1 0-1,-2-2-119,8-1-1610,21 3 1540,-13-2 490,13 0-560,-20-4-64,-3-1-264,-6-1-514,1-2 474,-12 0-656,-1 0-282,-10-1-632,-2-1-732,-4-1 2712,-6-5 0,4 5 0,-4-3 0</inkml:trace>
  <inkml:trace contextRef="#ctx0" brushRef="#br0" timeOffset="58079">15251 10239 8710,'4'2'3466,"0"-1"-1793,-4-1-1125,35 23-290,-24-10-70,26 19 178,-34-16 10,-1 0-130,-4 1-210,-3 0-36,-4 0-310,-3 1-270,-1-2-414,1-1-4177,0-2 1646,2-3 3525,2-2 0,5-4 0,0-1 0</inkml:trace>
  <inkml:trace contextRef="#ctx0" brushRef="#br0" timeOffset="58964">16837 10496 6630,'1'4'319,"-1"-1"6813,0-3-6253,6 1-168,-4-1-100,5 0-57,-7 0 995,0 0-1549,0 3 0,0 0-12,-1 3 12,-1 3-5,-2 5-46,-3 5 51,-2 5 3,-1 3 0,0 1 3,0 0 2,-1-2-2,0-2-6,-1-3-42,1-1-20,0-4-145,0-1-73,1-3-34,1-2 1,2-3-429,0 0 336,5-4-12,-1-1 144,3-2 229,1-4 45,0-1 0,2-5 23,8-15-40,-1 3-681,7-12 894,10-8 0,-2 10-90,-7 9 0,1 2 107,11-9-28,3 3-62,1 2-594,-1 5 578,-2 3-57,-5 4 126,-3 3-24,-5 5 32,-4 2 695,-5 2-739,-2 4 148,-2 4 26,-1 6 75,-2 25-319,-3-2-358,0-9 1,-2 3 343,-3 7 0,-2 0-656,2-7 0,-1 0 600,-3 10 0,0 1 0,3-11 0,-1-2 0,1 1 0,-1 0-3,0-1 1,1 0-643,-9 25 648,1-3 4,6-20 0,-1-1-13,-4 11-30,-1 3 776,7-24-1488,2-4 1351,2-7-1334,1-3-2370,2-10 243,-2-4 362,0-5 2496,-2-11 0,2 15 0,0-7 0</inkml:trace>
  <inkml:trace contextRef="#ctx0" brushRef="#br0" timeOffset="59322">16512 10150 16693,'22'-9'1454,"-3"1"-1099,-7 7-184,3-1-56,4-1-48,6 0-11,6-1-342,7 0 216,7 0-2146,7-1 2203,-23 3 1,1 0 12,2 0 0,1 1-137,2-1 0,0 0 107,1 1 1,-1 0 25,1-1 0,0 1-478,-2 0 0,-1 1 447,-2-1 0,-1 0 32,22 1-39,-10 0 50,-10 0-50,-11 0 1943,-9 0-1932,-6 0-252,-5 0-569,-7 0 714,-2 0-1741,-8 0 1906,-6-1 1,12 1 0,-4 0 0</inkml:trace>
  <inkml:trace contextRef="#ctx0" brushRef="#br0" timeOffset="61007">16953 9308 17491,'-2'7'793,"0"2"-275,-8 11-434,2 0-84,-4 9 0,3-5-25,1 0 22,1-1-39,1 0-45,2-2-25,1 6 42,2-8-31,0 2 154,3-6 15,1-5-63,3 1 82,2-5-9,2 0 18,5-2 32,3-1-66,6-1-386,4-3 324,5-3-87,3-4-770,2-3 642,0-3-116,-3 0-49,-4 0-253,-5 1-319,0-2 95,-11 5-745,0-2 228,-11 5-1790,-2 0 946,-1 2 2218,-5-1 0,3 3 0,-3 0 0</inkml:trace>
  <inkml:trace contextRef="#ctx0" brushRef="#br0" timeOffset="61254">17145 9251 17136,'-22'35'323,"0"0"0,0 0 0,-3 7 0,1 0 0,4-4-1690,7-7 0,1-2 1410,-4 11 0,1-1-43,-4 11-255,3-6 177,4-4 214,3-7-439,3-6-643,3 1 347,1-12-398,1-1-933,3-10-1178,0-4 1840,1-2 1268,3-9 0,-4 5 0,2-4 0</inkml:trace>
  <inkml:trace contextRef="#ctx0" brushRef="#br0" timeOffset="62009">18008 9895 6858,'38'-20'2918,"-8"4"184,-30 16-2035,0 0 342,-6 3-1521,-9 7 112,-4 2 70,-9 8 817,3 0-887,-3 3-50,-1 3 3100,-2 1-3151,0 1-111,11-9 1,-2 2-639,0 3 1,-1 0-439,-13 15-927,4-1-1090,21-22 29,3-4 2479,2-5 1,3-3 0,1-3-1</inkml:trace>
  <inkml:trace contextRef="#ctx0" brushRef="#br0" timeOffset="62210">17713 9933 17354,'19'29'81,"0"-1"0,-1-1 0,0-2-826,6 3 641,4 1-226,4-2-188,-8-9 0,1-1-880,14 7 903,-13-9 1,-1-1-942,8 2-287,-3-3-1209,-2-3 1019,-6-2 1913,-1-1 0,-12-5 0,-1 0 0</inkml:trace>
  <inkml:trace contextRef="#ctx0" brushRef="#br0" timeOffset="62677">18982 10164 12300,'1'-3'2809,"0"1"-205,-1 2-2518,-32 17 88,12 0-96,-3 0 1,-2 1 41,-1 16-961,-1 5 936,2 3-53,2 3 70,3 1-709,3 0 600,4-1-3,5-2 0,4-2-70,3-3-565,4-3 392,10 9 78,0-15-1,8 5 54,-3-17 17,0-5-90,3-5 82,0-4 41,1-6-44,0-5 39,-1-6 652,-1-6-583,-3-3 116,-3-16-56,-7 9 234,-1-10 80,-25 0-164,6 16-30,-18-9-120,8 20-62,-1 3-120,-1 2 937,0 2-1019,-1 3-83,-1 1-345,1 2 536,1 0-1147,2 2-1444,2 0-1191,4 2 3876,1-3 0,9 0 0,0-1 0</inkml:trace>
  <inkml:trace contextRef="#ctx0" brushRef="#br0" timeOffset="62951">18500 9990 13818,'-5'1'2285,"1"-1"-5893,4 0 3815,46 2-154,-13-1 429,3 0 0,2 0-490,14-3-62,3 0-232,0-2-144,-2 0 92,-21 1 0,-1 1-441,10-2-283,3-2-244,-27 3-134,-8 0-1795,-5 1 3941,-7 0-690,-6-1 0,4 1 0,-3 0 0</inkml:trace>
  <inkml:trace contextRef="#ctx0" brushRef="#br0" timeOffset="63394">18537 9273 16629,'23'-25'64,"0"0"1,-2 1-1,-3 7-30,-9 15 183,-3 0-164,-3 2 21,0 0-71,-2 1 76,1 4-79,1 3 5,1 5-153,1 3-127,1 5 29,-1 2-1,1 1 35,-1 0 116,-1-2 60,-1-2 36,-1-5 78,-1-2 160,0-2-210,-1-4-28,0-2-142,1-2-15,1-2 137,2 2 20,2 1 73,4 1-73,4 1-11,5 2-121,2 1 54,5 1 33,0 2-106,3 2 61,-2 2-351,-1 2 267,-1 11 354,-12-4 192,-2 8 412,-28 2-448,1-9 50,-18 8 180,4-14 5,-2-4-226,0-3-177,-11-4-328,5-4-193,1-3-226,13-6-1230,10-7 227,5-1-1474,0-5-555,6 3 3611,-2-2 0,2 8 0,0 0 0</inkml:trace>
  <inkml:trace contextRef="#ctx0" brushRef="#br0" timeOffset="71631">9365 9720 7839,'27'-38'-327,"-3"5"957,-12 19 408,-2 1 1519,-2-5-1468,-4 6-187,-2-4-219,-2 5-30,0 1-342,0-1-79,0 0-232,0-1-160,5-9 79,1 2 1,6-5 1,3-1-11,5-3-220,-3 5 0,1 1 313,6-2 42,4-1 310,4 0 804,8-1-498,7-2-649,-18 12 1,0 1-10,4-2 0,1 1-939,2 0 1,3-2 945,1 2 0,4-1 1,-1 1-868,-7 3 1,-2 0-1,3 0 858,11-3 0,4-2 0,-2 2-1,-10 4 0,-1 0 0,1 1 0,2-1 0,0 1 0,1 0-12,1 0 0,0 0 0,1 1-489,1 0 1,-1 0-1,1 1 486,0 0 0,-1 0 0,1 1-2,-1 0 0,1 0 1,-1 1-161,-1 1 0,0 0 1,-1 0 175,0 1 0,-1 1 0,-1 0-26,-1 0 1,-1 1 0,2 0 14,11 1 0,2 0 0,-2 0 12,-13 1 0,-2 0 0,2 1 26,8 0 0,2 1 0,-3 1 52,0 0 1,-2 1-40,0 2 1,0 1 51,-1 0 0,0 0 388,-1 2 0,1 0-475,-1 1 0,2 0-369,-4 2 1,4 1 0,-2-1 351,7 3 0,0 0-1,-7-1 0,2 1 0,-2-1 17,4 3 0,-3-1 317,2 2 0,-1 0-357,0 0 1,0 1 36,-1 0 0,1 1-6,-4-1 1,3 2-1,-2-1-95,7 3 1,-1 0 41,-7-3 0,2 1 1,-1-1-22,1 0 1,-1 0 0,-1-2-187,7 4 1,0-1 264,-6-2 0,1-1 0,-2 0-123,2-1 1,0-1 113,-3-1 1,3-1 0,-3 0 9,7 1 0,0-1-84,-8-1 0,2-1 0,0-1 45,-1-1 1,-1-1 0,-1 0 34,6 1 0,-1-1-76,12 2 0,0 0 218,-5-1 0,-3-1-169,-12-2 0,-1 0 373,8 1 0,0 1-311,2 1 0,-2-1 145,10 1 499,-14-1 0,-1-1-613,-1-1 1238,-2 0-1247,-1-2-11,-1 0-1011,1-2 977,1 0-8,0-1-41,0 0 83,-1 0 631,1 0-572,-1 2 56,-1 0-71,1 1-86,0 0-342,0 1 345,1-1 0,-1 1 2795,16 0-2734,4-1-2,0-1-52,-4-2-4,-16-1 11,0 0-17,0 0-9,-1 0-33,1 0-274,-1 0 314,1 0-102,1 0 59,0 0 12,1 0-54,0 0 8,13 0-138,-12-1 173,9-1 38,-17 0 3,-2 0-78,-5-1 667,-3 1-956,-4-1 352,-6 2-514,-2-1 1175,-5 1-2578,0-2-1414,-2-1 431,-1-1 2918,-3-5 0,3 6 0,-1-1 0</inkml:trace>
  <inkml:trace contextRef="#ctx0" brushRef="#br0" timeOffset="71872">15948 9548 11432,'-2'2'2588,"1"1"-1133,1-3-1284,36 6-137,-16-1 125,29 7-147,-27-3 66,-1 1 3,-3 1 129,1 6 28,-7-3 0,-1 4 9,-8-6 192,-6 8-299,-5-2-137,-7 8-3,-5-6-148,-2 2-205,-2 0-235,1 0-342,1-1-4749,-5 6 1586,10-8 4093,-4 3 0,15-15 0,2-2 0</inkml:trace>
  <inkml:trace contextRef="#ctx0" brushRef="#br0" timeOffset="72798">13321 10990 13558,'-9'34'1915,"6"0"-1039,19 1 138,7 10-3782,2 2 2869,-11-23 0,0 0 12,3 3 1,-1 0-105,11 16-5,-9-14 0,1-1-4,13 14-10,-5-12 1,3 1-288,-6-7 0,2 0 297,10 8 0,2-1-684,-7-8 1,2-2 683,2 2 0,3-1 4,2 0 1,3-1 17,2 0 1,2 0 24,4-2 1,1 0-37,-16-7 0,1 0 0,0-1 9,3 0 1,0-1 0,0 0-19,2 0 0,0 0 0,0-1-340,1 0 0,0 0 1,4-1 313,0 1 0,5-1 0,-1 0 1,-1 0-27,2 0 1,-1 0-1,2-1-236,-3 0 0,1 0 0,2 0 1,-1-1 252,1 0 1,0 0 0,-1-1 0,-2-1-141,4 1 0,-2 0 1,2-1 172,-5 0 0,3 0 0,1 0 0,0 0-22,-1-1 1,2 0 0,-2-1 0,-2 0 63,4 1 1,-2-1 0,3-1-15,-4 1 0,3 0 0,0 0 0,-4-1 21,0 1 1,-2-2 0,-1 1 9,1 0 1,0-1 0,0 1 25,0-1 1,0 0 0,-1 0 106,0 0 1,1-1-1,-1-1-131,-2 1 0,0 0 0,3-1-17,-1-1 1,3-1 0,1 0 0,-4 0-29,3 0 1,-2 0 0,1-1-15,-3 1 0,1-1 0,2 0 1,-2 0-3,-1-1 0,0-1 0,-1 0 0,-2 0-1,3 0 0,-1 0 0,1-1-12,-4 1 0,2-1 1,1 0-1,-1-1-37,-1-1 1,1 0-1,-2 0 1,-1-1 12,3 0 1,-2 0-1,2 0-30,-3-1 1,3 0 0,-1 0-1,-3 0 26,0 0 1,-3 1 0,0-1-84,1-1 1,-1 1 0,0-1-18,-1 0 0,1 0 0,-1 0 37,-1 0 1,0 0 0,-1-1 20,16-7 0,-1 0 466,-2 1 0,-1-2-439,-3 1 0,-1 0 12,-3 0 1,-1 0 20,-3 0 1,0-1-87,9-9 0,0-2 22,-11 8 0,-2 0-7,9-8 1,-2-1 31,-13 10 1,-1 0 442,-1 1 1,-1 0-430,0 1 1,-1 0-87,-1 1 0,-1 1 31,18-17-40,-4 3 45,-2 5-104,-2 3-55,-3 4-331,7-5 2155,-10 8-1962,4-5 1513,-13 10-1858,-2 0-294,-2 1-346,-2 0-147,1-2-125,-4 4 1887,0-2 0,-4 10 0,-1-1 0</inkml:trace>
  <inkml:trace contextRef="#ctx0" brushRef="#br0" timeOffset="73093">19886 10757 17085,'22'0'56,"-4"0"-89,14 9-51,-6 0-951,13 8 1153,-11-2-84,8 8-3545,-16-2 3614,-3 1 37,-3 2 959,-5 1-1167,-7 3 1,-4 3-1514,-9-1 1,-3-1-2086,3 6 1,-2-3 3234,-6-7 0,0-5 1,3-7-1,8-8 0</inkml:trace>
  <inkml:trace contextRef="#ctx0" brushRef="#br0" timeOffset="74057">21639 10036 10723,'3'2'2467,"-1"0"1084,-2-2-3083,-13 39-1869,1-13 1528,0 4 1,-1 1 71,-6 7-140,-1 1-25,1-3-28,2-3-6,3-5-17,2-4 391,4-7-772,2-3 31,3-7 76,1-3 944,2-4-919,5-7 700,0-2-434,6-11 79,8-15-437,-1 5 360,7-13 66,-6 12 10,2 1 0,1 1 37,1 2-53,0 5-167,-1 4 278,-3 5-41,0 5 95,-3 4 50,5 9 302,-7 4-380,4 10 103,-7 8-8,-2 6-87,-3 7-888,-2 6 723,-3 4-6,0 0-36,-3 1-62,-1-3 20,-4-2-190,-1-5-104,-1-3-131,-2-6 80,-1-4-1604,-7 4 87,3-11-961,-5 3-27,7-14 2892,-3-5 0,10-2 0,-1-3 0</inkml:trace>
  <inkml:trace contextRef="#ctx0" brushRef="#br0" timeOffset="74383">21033 9738 11432,'3'-9'2226,"0"1"-1086,-3 8 8,0 0-230,37-15-181,-13 8-658,4-2 1,2 0 455,10 3-1753,9 1 1351,-20 2 0,1 0-17,2 0 0,2-1-1435,3 1 0,0 0 1319,2-1 0,0 1-38,1-1 1,-1 1-434,0-1 1,0 1 410,-2 0 0,0 0-229,8 0 1,-1 0 64,-14 1 0,-1 1 11,5-1 0,-4 0-188,-2 1 821,-12 0-1073,-7 1 2525,-6 0-5333,-14 0-106,-2 0 3567,-10 0 0,11 0 0,4 0 0</inkml:trace>
  <inkml:trace contextRef="#ctx0" brushRef="#br0" timeOffset="74871">21359 8867 12507,'35'-16'50,"0"-1"1,-6 2-1,-3 5 1260,7 8-1310,-14 4 862,-2 1-960,-5 2 592,-3 2-433,-3 2 1400,-4 1-1164,-5 2 404,-3 3-519,-15 10-182,2-4-264,-8 7 116,10-12 89,2-2-64,3-4 61,5-2-33,2-4-62,4-1-30,0-2 243,1 0-56,3 0 98,1 0 28,5 0-126,4 1-117,3 0 2,4 1-50,3 2 162,3 2-541,2 3 314,1 4 20,-1 3 92,-1 5-41,-4 3 2,-5 3-112,-6 13 633,-15 0-53,-6-1-3,-12-8 56,-3-15 14,-3-4 50,-3-4-94,0-3-85,1-4-196,0-1 154,2-2-75,1-3-132,2-2 0,3-3-182,2-1-140,3-2-314,3-1-111,2-2-322,3-1-763,2-2-1746,3-1 470,2 1 3108,1-3 0,0 11 0,0 0 0</inkml:trace>
  <inkml:trace contextRef="#ctx0" brushRef="#br0" timeOffset="75302">22775 9331 13790,'4'-1'2346,"-2"0"219,-2 1-2358,-9 17 51,-2-3 50,-11 17-67,0-6-96,-3 2-81,5-8 1,-1 1-115,-11 10-1492,5-5 0,1 0 1226,-4 1-166,-7 8-2701,5-5 1254,10-8-1569,-5 4-232,12-11 3730,0-4 0,8-4 0,1-3 0</inkml:trace>
  <inkml:trace contextRef="#ctx0" brushRef="#br0" timeOffset="75527">22392 9358 18341,'25'33'134,"0"1"0,-1-2 1,0-3-45,9 0-1799,4 2 1667,2-1-2850,1-2 2643,-1-1-96,-2-2 547,-3-3-627,-5-4-79,-5-2-331,-6-4-420,-5-3-716,-4-2-711,-4-3-501,-3-1 3975,-1-3 1,-1 1-1,0-1 1</inkml:trace>
  <inkml:trace contextRef="#ctx0" brushRef="#br0" timeOffset="77002">23815 9679 12527,'-2'-2'325,"-2"2"1662,-12 10-1749,2 1 23,-7 7 89,-5 11-276,6-5 5,-7 10-32,2 6-7,7-9-40,-3 11-9,10-13 250,2 1-249,2-1 16,2 0 43,2-2-51,1 11-95,3-10 53,2 8-236,7-6 208,-2-9 1058,4 2-1321,0-7 210,-4-7 50,1 1 803,-2-7-724,-1-2 363,0 0-291,0-1-25,1 0-145,6-5 86,-2 0-114,13-10 123,-12 7 112,8-5-57,-14 9 40,1-1 6,-5 3 11,-1 1 28,0 0-177,0 1 34,0-1-3,2 0-75,0-1 8,0 1 17,1-1 50,-1 0-31,0 1 29,3-3 10,-1 1 37,4-3-31,-3-1 135,1-1-84,-1 0-9,-3 1-48,1-2 116,-2-1-121,0-1-121,-1-1 119,0 0 2,-1-8-42,-1 4 39,-1-5-50,-2 6 53,-2 2 8,0 1-8,-2 1-109,1 1 42,-2 1 67,1 2-107,-2 1 20,0 1-176,-9 2 148,4 2-8,-7 1 120,5 3-111,0 2 35,-2 3 79,0 1-5,1 1 2,-1 0 3,2 0 0,1 0-79,2-1-7,1 0-66,3-2-172,2-1-147,3-1-1949,2 1 382,2 0-972,1-1 3010,3-2 0,-1-2 0,1-1 0</inkml:trace>
  <inkml:trace contextRef="#ctx0" brushRef="#br0" timeOffset="77514">23321 9373 16405,'3'0'1056,"0"-1"-818,-2 1 142,0 0-153,2 0-3,1 0-50,3 0-62,2 0-9,3 1-97,3 0 70,4 0-76,3 0-62,4-1 62,3 0 0,6 0 0,4-2 0,4-2-1173,2-1 1106,4-2-1758,1 1 1819,1-1-30,0-1-2405,-1 2 2441,-1-1-8,-2 2-332,-4-1 332,11-1-79,-17 2-42,5-2-81,-21 3 563,-6 2-596,-3-1 1226,-6 2-1289,-2 1 294,-3 0-2858,-8 0 248,1 1 2622,-10 2 0,9-1 0,-1 1 0</inkml:trace>
  <inkml:trace contextRef="#ctx0" brushRef="#br0" timeOffset="78975">23555 8345 12241,'-1'-3'2932,"0"0"78,1 3-2836,-10 13-26,3 1-28,-9 14-111,6-2 33,1 4-42,2 0 0,3 0-70,5 20 70,4-19-3,5 13 6,5-24 28,3-3-73,18 2 33,-6-8-156,14-1-286,-9-7 261,0-2-185,1-3-273,-2-3-1121,7-5 514,-14 0-467,1-1-3999,-14 0 5721,-7 2 0,-2 1 0,-5 4 0</inkml:trace>
  <inkml:trace contextRef="#ctx0" brushRef="#br0" timeOffset="79201">23890 8367 14885,'-9'-5'2338,"2"1"-1171,7 4 225,0 0-1076,-40 41-972,18-10 674,-6 2 0,0 2-402,12-10 1,1-1 383,0 1 0,-1 1-23,1 0 1,1 0-33,0-1 1,0 0-220,-11 23-197,3-4-114,2-4-148,2-3-712,2-3-1254,1-3 2699,-4 4 0,9-17 0,-1 0 0</inkml:trace>
  <inkml:trace contextRef="#ctx0" brushRef="#br0" timeOffset="81855">19977 9821 18833,'15'1'772,"3"0"-248,3-1-236,8 0-1652,10-1 1456,9-1-779,-22 1 1,3-1 687,17-3 1,1 0-694,-10 1 0,-1-1 644,13-1 1,-2 0 0,-14 1 1,-3 1-69,-2 0 1,-1 0-960,20-3 707,-9 2 349,-11 1-506,-8 2 952,-9 1-1125,-5 1 2008,-4 0-2857,-7 0-445,-4 0-1719,-5 0 3719,-11 0 1,14 0 0,-4 1 0</inkml:trace>
  <inkml:trace contextRef="#ctx0" brushRef="#br0" timeOffset="82047">20278 9470 19583,'-12'42'239,"0"-1"0,1 1 0,2-1-179,6-7 0,1-1-1483,0 2 0,0 1 1423,0-1 0,1-1-30,0-1 1,0 0-40,0-4 1,0-1-316,1 23 360,0-8-561,0-7-1966,1 1-821,1-14-482,1-1 3854,2-16 0,-3-3 0,1-3 0</inkml:trace>
  <inkml:trace contextRef="#ctx0" brushRef="#br0" timeOffset="83117">24929 9468 13050,'-7'2'3134,"1"-1"-1927,6-1 1783,0 0-2648,34-1-387,11-1 0,3-1-356,-11 2 1,0-1-194,14-1 0,-6 1 498,-20 1-1642,-13 1-2813,-4 0 1337,-4-1 414,-3 1 2800,-11 3 0,6-3 0,-5 3 0</inkml:trace>
  <inkml:trace contextRef="#ctx0" brushRef="#br0" timeOffset="83297">24863 9673 10030,'-5'4'3623,"1"0"-1527,4-4-388,0 0-4905,35 1 3362,-9-1-165,3 0 0,1-2 466,14-3-862,-10-1 0,0-2-318,16-2 108,-19 3 0,-1-1-1010,5-1-944,-7 0-1393,-7 2 3953,-9-1 0,-6 5 0,-4-1 0</inkml:trace>
  <inkml:trace contextRef="#ctx0" brushRef="#br0" timeOffset="84364">26421 9915 19006,'3'-1'-47,"-2"5"-5589,-4 2 5636,-3 8-16,0 3 1334,-1 5-1360,-1 2 844,2 2-889,3-1 87,1-1-440,9 13 370,1-15-42,9 8 112,1-19 0,5-3 0,5-4-157,6-2-25,3-1-441,2-4 429,3-2-24,-1-4-241,-1-1-191,-2-2-249,-3 0 2312,-4-2-3284,-6-1-1190,-5-1-113,-7 1 3198,-7-5 1,-3 11-1,-3-2 1</inkml:trace>
  <inkml:trace contextRef="#ctx0" brushRef="#br0" timeOffset="84530">26689 9906 12524,'-6'5'2179,"1"-1"-869,5-4-198,-26 46-424,13-18-1141,-5 15 1,-1 2 452,6 2 161,6-15 1,0 0-375,-1 14-92,2-1-207,1-3-661,-1 10-110,3-18-697,0 5-1763,1-22 3743,1-6 0,1-6 0,0-2 0</inkml:trace>
  <inkml:trace contextRef="#ctx0" brushRef="#br0" timeOffset="84864">26913 9981 16609,'35'-4'85,"1"1"1,-3-1 0,-2 2-94,2 5-70,-1 3 8,-3 4 793,-5 2-860,-6 1-90,-7 1 53,-6 2-41,-8 2 75,-8 4-276,-11 3 153,-10 2 75,-6 3 74,-3 1-43,2-2 157,5-2 8,5-3 124,8-5 507,4 2-421,9-9 62,3 1 510,8-7-557,4-1-7,5 0-27,7-3 0,22-1-244,-5-5-572,18-3 488,-21 0 0,0 0-106,19-5-75,-18 5 1,0-1-489,11-2-449,-7-2-806,-7-1-2822,-9 0 4875,-12-5 0,-5 10 0,-5-2 0</inkml:trace>
  <inkml:trace contextRef="#ctx0" brushRef="#br0" timeOffset="85091">26287 9464 9750,'0'-4'353,"0"1"3235,0 3-2754,43-17-523,-9 9-264,3-2 1,3-1-44,-10 7 1,1 1-5,3 0 0,2 1-10,1 0 0,1 0-36,0 1 0,1 0-92,-1 0 1,-1 0-108,0 1 0,-1 0-41,-2 0 1,-1 0 140,-2 0 0,-1 0-1211,22 0-804,-8 0-39,-11 0-1144,-10-1 577,-10 0 2766,-10-3 0,-2 3 0,-4-1 0</inkml:trace>
  <inkml:trace contextRef="#ctx0" brushRef="#br0" timeOffset="85475">26349 8722 18494,'28'-19'-781,"-5"3"649,-17 19 87,-3 8 303,-2 3-258,-2 9-53,-2-2 2,-3 2-125,2 0 167,-1 0-69,2-3-714,1 4 405,2-9 158,0 0 16,0-7 619,0-4-25,0 0 358,0-4-372,2 0-90,1 0 501,10 0-537,2 1-59,12 0-62,2 1-27,5-1-93,5 1-659,5 0 547,-11 0 0,1 0-1247,17 0 1142,-18 0 0,-1 0-312,7-1-1831,1 1 618,-17-2-1000,-2 0-948,-16 0 3807,-3-1 1,-2 1-1,0-2 1</inkml:trace>
  <inkml:trace contextRef="#ctx0" brushRef="#br0" timeOffset="85754">26955 8583 15395,'-1'32'43,"-1"1"0,1-4 0,0-3 74,0-3 767,1-3-884,2-1 315,2-4-200,4-1-64,5-2-113,16 0-285,14-5-1112,4-3 924,4-8-271,-14-5-53,-1-4-870,-5-3-295,-5-2-1244,-5 1 3268,-4-7 0,-9 13 0,-2-2 0</inkml:trace>
  <inkml:trace contextRef="#ctx0" brushRef="#br0" timeOffset="85960">27242 8428 13432,'-10'4'3385,"2"-1"-1899,-4 18-262,3-2-764,-5 9 1,-2 4-5959,-3 13 5540,6-13 0,1 2-46,-1 6 0,2 0 180,3-8 0,0-1-270,-2 10 0,1-1-197,0 13-314,4-20 1,-1-2-654,-3 15-1516,-5 4-968,2-22-539,-1-7 4281,-5-4 0,10-9 0,-2-3 0</inkml:trace>
  <inkml:trace contextRef="#ctx0" brushRef="#br0" timeOffset="92693">6254 12837 15418,'37'-16'254,"1"0"0,-2 0 0,-2 3-167,10-1 1062,2 1-1149,-1 5-92,-3 3-12,-5 3 26,-7 7 120,-5 4-42,-6 7 3,-5 6 36,-7 21-39,-9-6-605,-7 16 597,-9-13-88,-7 1 29,2-12 0,-2 1 67,5-8 0,-1 0 18,-7 6 0,-2 0 20,-2 0 0,1-2 22,7-5 0,1-1 23,-7 6 0,1 0 37,-5 8 17,5-2-5,8-3-57,6-5-66,8-5 666,6-3-460,9-2 68,6-2 162,15 1 0,5-2-123,13 2-211,-5-3 0,1-2-82,-14-5 1,-2-2-30,3 0 0,0 0-429,0-1 1,0 0 194,9-1 0,-1-1-312,14-1 161,-22 0 0,-2 0-264,-2-1-2017,-7 1-804,-7-1-1144,-4 1 4614,-4-4 0,-3 5 0,-1-3 0</inkml:trace>
  <inkml:trace contextRef="#ctx0" brushRef="#br0" timeOffset="93059">7736 13047 14333,'-4'1'2486,"2"1"-1536,2-2-553,34-4-285,-9 1-112,3 0 0,1-1-56,12-2-847,2 1 698,-15 2 1,0 0-250,11-1-75,5 0 66,-24 4-452,-6-1-474,-5 1 1389,-10 0 0,7 0 0,-5 0 0</inkml:trace>
  <inkml:trace contextRef="#ctx0" brushRef="#br0" timeOffset="93246">8030 12871 13510,'0'-5'1215,"0"1"-201,0 4-916,31 37-1634,-22-16 1660,8 4 1,-2 1 69,-13 0 158,-14 11-488,1-8-147,-11 7-185,3-13 150,1-3-1023,2-4-875,4-4-1440,3-4 3866,5-3 0,2-3 0,2-2 0</inkml:trace>
  <inkml:trace contextRef="#ctx0" brushRef="#br0" timeOffset="94438">9117 12750 7433,'3'-2'2680,"-2"0"1915,-1 2-3399,17-9-491,-12 7 9,12-7 597,-16 9 568,-1 0-1837,0 5-9,-1 3 68,-2 11 36,-2 12 177,-4 16-1304,4-18 0,0 4 1083,0 3 0,1 3 1,-1-1-51,1 7 1,-1 1-25,2-7 1,-1 3-1,2-4-2,0 1 0,1-3-532,0-2 0,1-1 488,-1-3 0,1-2-284,0 20 48,1-3-76,0-19-87,1-3-154,-1-19-1475,2-11 823,-1-7-3725,2-9 4957,0-15 0,-1 22 0,-1-8 0</inkml:trace>
  <inkml:trace contextRef="#ctx0" brushRef="#br0" timeOffset="94997">11082 12658 12958,'4'0'3450,"-2"0"587,-2 0-3109,-10 72-690,2-25-1728,-1 5 1,0 5 1532,-1-6 1,0-4-44,3-9 0,0-1-423,-3 11 0,1-1 393,4-17 1,-1-1-579,0 8 1,0-1 285,-3 13-163,4-13 1,-1-3-306,2-1-776,-1 5 71,3-18 1239,-1-3-2553,1-3 721,0-4 2088,0-4 0,1-2 0,1-3 0</inkml:trace>
  <inkml:trace contextRef="#ctx0" brushRef="#br0" timeOffset="95728">8626 14254 14406,'35'-6'1106,"-1"1"0,3-1 0,0 1-807,-2-1 1,1 0-2455,8-1 1,3-1 2363,-11 3 0,2-1 0,0 0-452,6-1 0,1 0 0,2 1 401,3-2 1,2 1 0,5-1-182,-14 2 1,3 0 0,3 0 0,0 0-1,-1 0 1,-1 0 23,0 0 1,-1 0 0,0 1 0,0-1-1,4 0-186,1 0 0,4 0 1,2-1-1,-1 1 1,-1 0-1,-3 0 176,-1 1 1,-2 0 0,-1 0 0,0 1-1,0-1-36,1 1 1,1-1 0,-1 1-1,0 0 1,0 0 4,0 0 1,-1 1 0,0-1-1,0 1 1,-1 0-34,-1 0 0,0 0 1,-1 1-1,0-1 0,0 1-32,7 0 0,0-1 0,-1 1 0,-1 0 28,-3 1 0,-2 0 0,0 0 0,-2 0-85,9 0 1,-2 0 0,-2 1 201,-7 0 1,-1-1-1,-2 2-18,17 1 1,-4 1 465,-21-2 0,-2 1-79,20 4 1986,-39-3-2426,-23-2 2126,3 0-2182,-13-1 2592,11 0-2905,3-1-710,5 1-1634,2-2-365,3 1-968,1-1 4077,2-2 0,-1 2 0,0-1 0</inkml:trace>
  <inkml:trace contextRef="#ctx0" brushRef="#br0" timeOffset="96482">12895 13503 6938,'-4'-2'3939,"1"1"2566,3 1-6328,6 0 83,-1 0 227,8 1-56,2 2-103,6 3-37,5 1-109,8 1-908,6 1 829,8 0-1050,7-1 964,-25-5 0,1-1-759,17 0 0,1-1 716,-12-1 1,1-1-748,9-1 0,2-1 465,-8-2 0,-2-1-115,14-3 359,-23 3 1,-3 1-276,-4 1 808,-9 1-774,-7 1 1197,-5 1-2343,-6-2-1330,-4 0-814,-6-4 751,-1 0 2844,-4-5 0,10 6 0,-1-1 0</inkml:trace>
  <inkml:trace contextRef="#ctx0" brushRef="#br0" timeOffset="96681">13564 13347 12946,'0'3'866,"1"0"691,-1-3-1565,41 34 8,-24-16-257,8 4 0,-3 3 380,-13 13-487,-10-7 451,-6 11-634,-21 2 547,1-12-138,8-11 1,0-1-327,-10 4-652,1-2-125,3-3-854,4-4-1318,4-3 3413,3-3 0,8-5 0,2-2 0</inkml:trace>
  <inkml:trace contextRef="#ctx0" brushRef="#br0" timeOffset="97775">15192 13865 7495,'8'-4'3430,"-2"1"-2016,-6 3 3876,0 0-5220,1 3 42,-1 4-26,-2 6-7,-6 24-1147,-1-2 1017,2-10 1,-2 3 27,-4 13 1,0 0-25,-4 9 6,2-6 0,0-2-440,2-4 75,2-6-87,4-13-81,5-14-193,2-3-2661,2-10 1720,1-3 266,4-12 666,2-2-19,1-5 504,1-2 652,0-1 160,2 0 218,0 0-8,2 2 352,1 1 1129,9-9-1559,-6 11-158,7-4 41,-8 13-69,1 4-215,0 2 98,0 5 42,-1 3 373,5 5-533,-7 6 710,4 6-687,-9 9 81,-2 7-28,-2 9-1116,-4 10 965,-1 8-83,-2-25 0,0 2-39,-1 1 0,-2 2-4,1 0 0,-2 0-27,-1 1 0,-1 1-772,-4 14 1,-1-1 775,3-14 0,0 1-8,-3 8 0,-1-3-2,-3 7-779,2-9 599,2-8-193,2-8-48,3-9-95,1-4 643,2-7-1475,1-2 1439,0-6-5373,-2-12 5519,-1-7 1,2 4 0,0 3-1</inkml:trace>
  <inkml:trace contextRef="#ctx0" brushRef="#br0" timeOffset="98245">14889 13443 17044,'38'-9'301,"-1"0"1,0 0 0,-3 2-42,16 1-1864,-23 3 0,2 1 1664,16 0 0,0 0-81,-10 1 0,0 0-10,10 0 0,0 1-33,-5 2 0,-3 1-93,18 1 117,-23 0 1,-2 1 982,3 1-946,-6 0-64,-6-1 584,-6-1-645,-5-1-16,-4-1-66,-2-2-4838,-3 1 1112,-5-4 3936,-2-1 0,0 0 0,1 1 0</inkml:trace>
  <inkml:trace contextRef="#ctx0" brushRef="#br0" timeOffset="99276">15151 12395 16052,'4'31'1222,"-6"4"1,-2-1-2653,-1 1 1447,-1-2 0,0-1-17,0 4-6,2-10 405,2 6-452,2-12 2,4-1 317,1-2-218,4-1-45,2-1 64,3-1-59,2-2 96,2-1-34,2-2 50,13 1 17,-5-5 785,27-1-880,-19-4 36,15-3-1563,-11-3 1460,0-3-79,1-2-16,-2 0-450,-4 1 355,-4 0-63,-6 1 18,-6 2 8,-5 3-297,-6 0 1664,-4 2-2784,-2 2 673,-9-1-1264,0 0-1073,-5 0 3333,-1-2 0,7 2 0,-1 0 0</inkml:trace>
  <inkml:trace contextRef="#ctx0" brushRef="#br0" timeOffset="99618">15467 12445 11390,'4'-1'3027,"-1"1"-445,-3 0-1916,1 12-1238,-4 4 1082,-1 16-186,-6 5-104,0-4 0,0 1-118,2-7 0,-1 1-518,-2 9 0,-1-1 528,-4 13-497,5-18 0,1 0 388,-5 12-1,-2 7-4,9-22-49,1-5-52,2-3-189,1-4 145,1 2-433,0-7 593,1 0-4062,1-5 1419,1-4 1459,0 0 1,0-2 0</inkml:trace>
  <inkml:trace contextRef="#ctx0" brushRef="#br0" timeOffset="102001">16415 13205 11244,'3'-3'3055,"0"1"-5795,-3 2 3029,4-4 1372,-3 3-1418,3-2 2260,-4 3-2505,-4 5 2,1 0 50,-12 15 9,2-3 11,-19 23-62,8-12 1,-9 12 24,7-11 2331,-1 1-2367,-1 1-30,0-1-35,-1 1 66,1-1-54,0 0-14,2-1-84,0-1-625,2 0 530,1-3-406,2 0 224,1-3-124,2-1-254,2-3-2069,0 1 58,8-7 676,0-2 2144,7-8 0,0-2 0,1 0 0</inkml:trace>
  <inkml:trace contextRef="#ctx0" brushRef="#br0" timeOffset="102233">16001 13286 19334,'32'25'234,"-1"1"0,0-1 1,-2-2-2369,9 9 2132,-7-8 1,2 1-523,-7-6 1,0-1 421,9 7 0,1 0-419,-1-3 0,-1-2 206,-9-5 0,-1 0-139,6 2 1,-1 1-2806,10 6-208,-17-8 1047,-1 0 2420,-16-8 0,-4-4 0,-1-1 0</inkml:trace>
  <inkml:trace contextRef="#ctx0" brushRef="#br0" timeOffset="103018">17264 12473 19227,'49'-6'62,"-2"3"-68,-18 12-646,0 2 582,-2 2-117,-4 3-256,-2 9 385,-11-5 58,-6 8 162,-14-8-67,-7 3-30,-10 0-572,-5 1 552,-3 0 33,0-2-78,3-3-33,5-4-1,5-2 273,6-5-323,6-2-114,4-3-80,4-1 290,2-1-18,3 1 544,1 1-540,5 2 2,4 2 0,2 2-45,3 2-50,3 2 61,12 12-816,-7-3 847,7 10-33,-14-6 36,-5 13 140,-6-11 224,-9 8-104,-8-14-106,-9-1-76,-4-2 26,-2-1-51,-2-2-53,0-4-613,-6-1-101,9-4-330,-3-2-911,12-4-1887,3 0-1094,2-1 5147,1-1 1,4 1 0,1 0 0</inkml:trace>
  <inkml:trace contextRef="#ctx0" brushRef="#br0" timeOffset="103254">16957 13523 13297,'37'4'112,"0"0"0,0-1 0,2 0-109,12 0 0,2-1-583,-9 0 1,1 0 628,-3 0 1,2 0-1,-2 0-16,9 0 1,-1 0-34,2 1 0,1-1-85,1 1 0,0-1-114,0 1 0,-1-1-71,-2 1 0,-2-1-58,-2 1 0,-2 0-126,-4 1 1,-3-1-138,-5 1 1,-1 0 195,17 5-4808,-12 7 3863,-19-4 1340,-16 7 0,-4-13 0,-7 1 0</inkml:trace>
  <inkml:trace contextRef="#ctx0" brushRef="#br0" timeOffset="103768">17667 13930 13728,'0'-7'700,"0"1"-89,0 6 1853,0 0-2229,6-12 216,-4 10-43,3-9-150,-7 12-146,-1 2-112,-1-1-67,-2 2 30,-7 4 96,2 0-56,-6 5 0,-4 6 98,4-1-175,-7 10 211,4-2-16,-1 5 16,-2 4-1187,0 4 1199,7-8 1,1 1-49,-7 17-62,9-17 0,2 0-33,0 11-6,5-3 0,2-3-34,5-3-276,4-2 139,14 8-433,1-13 392,11 4 13,-3-16-342,18-5 418,-8-6 20,12-8 19,-16-6-143,8-17 218,-15 3 9,3-10 54,-19 8 178,-5 0 1117,-4 1-1305,-7 2 119,-3 2-9,-8 3-151,-3 3 100,-20 2-103,5 6-934,-16 3 876,11 10-63,-3 6 121,0 7-294,1 3-269,3 5-937,16-9 0,3 2-1841,-6 9-826,1 5 4185,18-14 0,3-10 0,3-3 1</inkml:trace>
  <inkml:trace contextRef="#ctx0" brushRef="#br0" timeOffset="104696">18928 13405 14031,'0'9'2520,"0"-1"-2310,0-8 1831,0 0-1960,48 0-4332,-18-2 4199,5 2 0,1-2-155,7-2 95,-1-1-252,-3 1-455,-3 0 284,-6 0-241,-5 1-405,-6 1 842,-7 0-1800,-7 2 991,-6 0 1148,-10 4 0,6-3 0,-4 3 0</inkml:trace>
  <inkml:trace contextRef="#ctx0" brushRef="#br0" timeOffset="104881">18927 13688 18578,'31'3'118,"-1"0"1,1 0-1,-3-1-300,15-5-1365,-11 0 0,1-1 811,16-3 184,-17 1 1,-2 1-1359,8-3-1367,-4 1 348,-6 1 2929,-5 2 0,-12 1 0,-3 2 0</inkml:trace>
  <inkml:trace contextRef="#ctx0" brushRef="#br0" timeOffset="106022">20984 13617 19701,'2'3'588,"-1"-1"-392,-1-1 742,1 0-943,-1 2-1,-2 1-25,-2 5 31,-4 3 9,-3 5 35,-1 5-44,-2 3-67,0 2-294,1 1 286,-4 10 66,6-11-33,0 5 34,6-15-51,2-4 6,1-2-23,1-3 17,3-1 6,2 0 355,6 0-311,5 0-91,22 2 41,-2-4-45,19 1-703,-7-6 686,-11-2 1,0-1-576,-8 1 1,0-1 572,8-1 0,-1-1-263,7-4-2881,-6 3 2584,-8-1-258,-7 2-503,-7 0-323,-8 1-36,-3-1-1722,-5 1 3741,-7-4 0,5 5 0,-4-1 0</inkml:trace>
  <inkml:trace contextRef="#ctx0" brushRef="#br0" timeOffset="106197">21182 13695 16226,'-4'1'1016,"2"0"71,2-1-1063,-18 40 609,7-12-1277,-4 13 1,1 4 643,2 5-3,4-16 1,2 0 392,0 14-732,1-1-44,3-3-690,1-2 194,0-5-583,1-3-419,0-5-669,1-7-913,-1-5 3466,2-8 0,-2-4 0,1-5 0</inkml:trace>
  <inkml:trace contextRef="#ctx0" brushRef="#br0" timeOffset="106534">21307 13777 13516,'7'-7'3163,"-1"1"-8154,-6 6 5767,36-13-213,-13 7 134,4-2 1,2 0-595,7 5-100,4 2-3,2 0 351,1 5-431,-16 1 0,1 1-284,9 5 182,4 7 62,-25-4-20,-7 2 81,-10 3 6,-11 4-43,-11 6-7,-12 4 98,13-15 1,0 1-72,-2 0 1,-1-1 79,2 0 0,-2 1-4,-4 3 0,0 0 10,-8 9 147,-3 2-45,25-19 9,6-4-121,5-5 2927,3-2-2667,10-2 543,2 0-750,12 0 867,3 0-825,6-1-95,6-3-905,4-2 707,3-4-288,-13 2 0,0-1-346,16-5 138,-19 5 0,-2-1-1441,5-3-1593,-8-1-191,-7 1 3919,-10-4 0,-3 10 0,-4-3 0</inkml:trace>
  <inkml:trace contextRef="#ctx0" brushRef="#br0" timeOffset="106797">20688 13421 17620,'-5'-2'728,"1"1"31,4 1 159,51-16-5579,-14 7 4763,6-2 0,2 0-27,-10 5 1,-1 1-241,6-1 0,1 0 215,4 0 1,2 1-36,3-1 1,1 0-16,3 0 0,1 1-26,-17 1 1,0 1 0,0 0-227,0 0 0,0 0 1,1 0 177,-1 0 0,-1 1 1,1-1-146,16 0 1,0 0-124,-4 1 1,0 0-459,-5 0 0,-1 0 83,-4 1 0,-2-1 367,-6 1 0,-1 0-2535,17-1-690,-16 1 3575,-13-1 0,-11 1 0,-5 1 0</inkml:trace>
  <inkml:trace contextRef="#ctx0" brushRef="#br0" timeOffset="107301">20728 11990 7039,'4'-4'4530,"-1"2"1415,-3 2-5231,5 30-205,-4-6-103,4 31-1648,-6-10 1319,-3-8 0,-1 2-664,1-9 0,-1 1 518,-5 21 0,1 0-4,3-23 1,1-1-231,-2 8 1,1-3 235,0 4-342,1-6-173,3-8-323,0-5-386,1-6 351,1-4-2085,1-5 1847,1-1 1178,3-8 0,-2 5 0,2-5 0</inkml:trace>
  <inkml:trace contextRef="#ctx0" brushRef="#br0" timeOffset="107588">20956 12208 19972,'40'-2'122,"1"1"1,-2-1-1,-2 2-178,-3 2 0,-1 1-1605,15 4 1446,-18-1 1,-3 1 127,0 9 37,-9 3 0,-9 4 38,-9 6 11,-11-4 0,-5 2 3,-12 16 29,5-14 0,-3 1-511,-3-2 0,0-2 552,9-6 1,0-2 21,-5 5 0,1-2 611,2 1-542,6-5-26,7-5-19,5-4 27,5-1 60,7-1 1000,6 0-900,9 0-171,10 0-1690,10-2 1556,11-2-76,-8-4 1,5-2-260,-13 0 1,1 0 0,0 0-16,0-1 0,0 0 0,0-1-984,16-3 0,-3-1-1591,-21 4 1,-2 0 2924,23-11 0,-27 10 0,-6-2 0</inkml:trace>
  <inkml:trace contextRef="#ctx0" brushRef="#br0" timeOffset="113997">3587 6116 13238,'3'-1'874,"0"0"2749,-3 1-3575,1-1-40,1 1 23,-1-2 747,0 2-865,-6 3-128,1 0 75,-7 5 131,0 0-24,-1 2 30,-2 1 3,-7 5 0,4-3 0,-6 4-70,8-5 0,0 0-25,1 1-20,1 0 11,1-1-19,3 0 28,1-2 0,3-1-143,2-1 238,2-2 148,2 0 43,3-2 72,9 1-151,1 0-112,7 0-34,9-3 43,-5 0-299,11 0 262,-8 0-14,-1 0-81,1 1-76,-1-1-314,4 1 287,-10 0-66,0-1-195,-12-1-1137,-4-1 554,-3 1-3900,-1-1 4970,-7 0 0,4 0 0,-5 1 0</inkml:trace>
  <inkml:trace contextRef="#ctx0" brushRef="#br0" timeOffset="114252">3666 6210 11210,'6'-7'2949,"0"2"-2391,-6 5 1147,0 0-1652,-10 36 25,2-16-69,-9 30-912,-2-13 911,4-9-8,-4 7-87,6-15-97,2-1-320,2-3-97,1-4-1962,2 1-164,4-6 658,0 0 2069,3-5 0,0-1 0,0-1 0</inkml:trace>
  <inkml:trace contextRef="#ctx0" brushRef="#br0" timeOffset="114567">3784 6264 12269,'8'-5'2221,"-2"1"-1936,-6 4 180,0 0-462,13 2-182,1 5 179,7 1-45,-4 4-168,-3 5-75,-6-4 215,-1 7 73,-6-3 3,-11 9-93,1-4-19,-9 5-87,3-9-157,1-2-25,-1-2 36,2-1 168,-4-1 326,6-4 119,-2 0 172,7-5-12,2-2-72,2-1 881,1 1-876,7-1 261,-1 0-166,8 0-232,-1-1-79,2 0-148,2 0-6,1-1-106,1 0 68,1-1-301,-2 0-3442,0 0 3197,-3 0-183,-3 1-624,-3-1-1317,-5-1-660,-1 1 3374,-4-4 0,1 4 0,-1-1 0</inkml:trace>
  <inkml:trace contextRef="#ctx0" brushRef="#br0" timeOffset="114790">3461 6135 14417,'-4'0'1212,"2"0"440,2 0-1416,34-18-71,-10 7-913,13-5 1,1 0 747,7 2-144,-7 2 0,4 1-477,-4 3 1,0 0 302,-7 2 1,-1 0-151,1 0 0,-4 2-862,-8 2-815,-7 1-1067,-5 1 3212,-3 0 0,-3 0 0,-1 0 0</inkml:trace>
  <inkml:trace contextRef="#ctx0" brushRef="#br0" timeOffset="115168">3889 5583 11667,'-3'-3'3565,"0"1"-2098,3 2-1461,-19-7 2,9 9 104,-16-2 118,11 14 78,-2 4 128,-3 5-150,0 3-96,3 1 1,0 1-935,-2 8 706,5-8 0,2-1-66,7 0-705,14 25 378,0-25 176,13 16-352,22-37 534,-22-6 286,21-20 16,-36 6 202,-1-11-305,-8 17 739,-1 0-865,-4 5-70,-1 1-98,-2 1-78,-2 1-505,-11 8-324,5 0-841,-6 9-1827,8-2 3743,2 3 0,7-10 0,1 1 0</inkml:trace>
  <inkml:trace contextRef="#ctx0" brushRef="#br0" timeOffset="116103">3432 7018 15786,'-12'23'76,"2"-5"-76,-4 3 3,4-6-3,0 0 151,-2 3-81,4-5 0,-1 3 11,4-9 59,0 1-140,3-3-3,0-1 45,2-2 20,0 0 16,2 0 107,4 1-98,2 0-17,6 0-25,1-1 86,16 0-66,-3-2-65,11-1 0,-7-1-9,-1-2-500,1-1 456,-3 0-202,3 0-114,-12 2-1,1-1-867,-14 3-29,-4-1-1008,-2 1-1405,-2-1 3776,-3-3 1,1 3 0,-1-2 0</inkml:trace>
  <inkml:trace contextRef="#ctx0" brushRef="#br0" timeOffset="116278">3523 6998 17399,'-17'25'85,"0"1"1,-11 19-128,19-23-149,2-1-338,0-1-210,2-2-2188,2 4-612,1-7 261,1 1 3278,4-9 0,-2-4 0,2-2 0</inkml:trace>
  <inkml:trace contextRef="#ctx0" brushRef="#br0" timeOffset="116576">3687 7050 15226,'50'1'286,"-8"3"-339,-27 4-225,-1 8 119,-6-2 159,-2 7 45,-12-3-45,-3 3-45,-9 1 45,-3 0-563,-13 9 792,9-11-5,-6 5 236,10-10-309,10-6-61,0-1-82,9-5-8,1-2 70,6 1 779,1-1-718,7 0-114,1 0 39,3 0-56,1 0-160,3-2-148,0-1-159,0-1-155,0-1-3576,-3-2 2766,-2 2-1513,-3 0 719,-5 1 2226,-4-1 0,-3 3 0,-1-1 0</inkml:trace>
  <inkml:trace contextRef="#ctx0" brushRef="#br0" timeOffset="116835">3308 6906 15450,'35'-11'194,"1"0"0,-2 1 0,-2 2-62,9 0 16,2 2-805,-11 2 1,2 2 656,16-2-45,-17 3 0,0 0-86,8 0-144,-3 1-13,-6 0 475,-4 1-613,-5 0 122,-5 1-528,-5 1-17,-4-1-520,-4 0 302,-3 1-594,-2-1 1678,-6 1 1,4-1 0,-4-1 0</inkml:trace>
  <inkml:trace contextRef="#ctx0" brushRef="#br0" timeOffset="117227">3244 6520 11877,'-4'-2'2842,"1"0"-1666,3 2-1279,27 8-20,-8 3 114,16 4-22,-18-1 31,-8-6 0,-3 0-2,-3 0 2,-2-1 72,-1 1-72,-4 1-142,-2 2-26,-4 0 70,-1 1-45,-2-1-28,1-1 11,0 0 110,3-2 56,-2 0 55,5-3 57,1-1 254,4-3-263,1-1 59,3 2 54,2-1-35,5 2-30,3 0 47,3 1 68,4 1-230,16 0-42,-6-2-556,12 1 379,-12-2-442,-2-1 14,-2 0-431,-3-1-460,-5 0-1640,-4 0 112,-5-1 3024,-2-3 0,-5 3 0,0-3 0</inkml:trace>
  <inkml:trace contextRef="#ctx0" brushRef="#br0" timeOffset="117450">3582 6569 15565,'-11'25'48,"-1"1"1,1 9 0,6-2 135,12-5-181,2 11 59,4-22-62,-3-10-11,2 0-59,2-2-37,1-2-265,3-1-692,9-3 92,-6-2-538,7-3-2936,-7-6 4446,-8 0 0,-1 3 0,-9 4 0</inkml:trace>
  <inkml:trace contextRef="#ctx0" brushRef="#br0" timeOffset="117612">3703 6630 12104,'-2'3'2713,"0"-1"-383,2-2-2137,-7 36-280,1-5-709,-3 21 348,4-17-1372,2-4-287,1-8-1843,1 4 3950,0-11 0,1-8 0,-1-1 0</inkml:trace>
  <inkml:trace contextRef="#ctx0" brushRef="#br0" timeOffset="118144">3328 7786 14207,'-9'32'725,"1"-5"34,5-16-263,0 1-278,-1 0 20,0 0-25,1-3 70,0 2-213,1-3-9,0 1-58,1-5-3,2 1 3,3-3 58,2 2 9,4-2 34,3 1-59,3-1 5,2 0-50,3 0-5,1-1-91,2-1-86,0 1-576,10-1 343,-9 0-302,4-1-501,-11 0-1019,-4-2-1504,-3 0 3741,-4-1 0,-4 2 0,-1-1 0</inkml:trace>
  <inkml:trace contextRef="#ctx0" brushRef="#br0" timeOffset="118327">3467 7803 17788,'-20'45'39,"1"0"0,2-8 1,4-3-82,5 1-45,2-11-115,1-4-86,1-1-188,0-3-78,1-4-1781,0 1-368,1-7-265,1-1 2968,3-4 0,-1-1 0,0 0 0</inkml:trace>
  <inkml:trace contextRef="#ctx0" brushRef="#br0" timeOffset="118644">3589 7827 9824,'5'-1'2871,"-1"0"255,-4 1-3129,36 4-157,-21 0-165,30 8 113,-36-3 97,-1 6 534,-8-1-419,-6 4 0,-4 3 45,-6 2-155,-4 1 155,0-1 50,1-2-13,1-1 771,4-3-671,3-2 5,3-4-72,3-3-11,2-2 114,3 0 312,7-1-488,6 2-86,3-3-63,4-1-94,-2-3-774,10-2 382,-8-1-385,7-3-3382,-7-3 1384,-8 3 2976,-2-3 0,-7 6 0,-3 0 0</inkml:trace>
  <inkml:trace contextRef="#ctx0" brushRef="#br0" timeOffset="118899">3206 7666 16483,'32'1'131,"0"1"1,10-1 0,-2-1-177,10-2-2005,-6 1 1,0-1 1934,6 1 41,-19 0 0,0 0 82,17 1-344,-17 1 341,8 2-747,-25-1-647,0 2-1495,-10-1 2939,-3-1-55,-2 0 0,1-1 0,-2-1 0</inkml:trace>
  <inkml:trace contextRef="#ctx0" brushRef="#br0" timeOffset="119100">3266 7409 15632,'11'52'229,"-1"-7"-262,-10-26-217,1-2-318,-1-2-151,1-3-715,1-2-3680,3-3 5114,0-3 0,-1-1 0,0-3 0</inkml:trace>
  <inkml:trace contextRef="#ctx0" brushRef="#br0" timeOffset="119391">3501 7364 15176,'51'-5'540,"-8"4"-534,-33 7 30,-1 3-2,-4 3 83,-4 10-83,-5-4-31,-3 8-3390,-3-9 3424,-1-1-1,-1-4-2,2-2 83,1-2-117,1-2 185,3-2 70,2-2 3515,2-1-3470,0 0-300,5-1 156,0 1-7,6 0-62,1 1 2,3 1-89,4-1-31,2 0-109,3 0-207,1-1-1100,10-1 332,-9 0-1739,5 0-1012,-15-1 3866,-5 1 0,-5 0 0,-4 0 0</inkml:trace>
  <inkml:trace contextRef="#ctx0" brushRef="#br0" timeOffset="124864">5190 2993 7786,'-3'3'3452,"1"-1"-307,2-2-2534,7-3-239,-2 1-176,6-2-28,-5 2 126,-1 0 51,0 0-82,0 2-17,3-1-123,0 1-78,3 0-39,15 1-6,-1 0-9,17 2-1257,1-1 1269,7 1 50,-21-2 1,0-1 20,4 1 0,0 0-780,3-1 1,1 0 705,2 0 0,0 1-18,3-1 0,-1 0 8,2 0 0,-1 0-719,2 0 1,0 0 750,-1 0 0,1 0-22,-1 0 0,1 1-32,-4-1 1,2 1-1,-2 0 1,6 1 1,0-1-593,-7 1 1,1-1 0,-2 1 623,2-1 1,-2 1-2,1 0 0,0-1-1,0 0 1,0 1 0,-2-2 0,3 1 24,14 0 0,1 0-26,-14-1 1,1 0-29,1 0 0,4 0 0,-2 0 33,5 0 0,1 1 4,-4-1 1,3 1-1,-3 0-7,0 0 0,-2 0 3,4 0 0,-3 1 356,-1 0-325,-1-1-34,-2-1 7,-11 0 0,0 0-7,17 0 1,-16 0 1,-1-1-11,14-2-10,0 0-107,1-1 92,-1 0-44,-1 0 495,-14 2 0,0 0-417,15-1-38,-15 2 0,-2-1 1841,11 0-1834,15 0 29,-14 2 4,12-2 49,-16 2-51,-1 0-11,1-1 695,0 0-687,13-1-36,-12 1 354,10-2-317,-17 2 67,-2 0-73,-1 0 8,-1 1-3,-1-1-8,8 0 36,-8-1-22,6-1 142,-2 0-91,-8 1-18,6 0 748,-10 2-781,-2-1 206,-3 0-155,-3 1 573,-2-1-594,-2 0 177,-2 1-201,0 0-9,0 0-31,-1 0-6,1 0-21,1 0 58,1 0 70,2 1-70,1-1 53,2 2-45,2 0 155,7 1-155,-2-2-2,5 2 47,2-1-14,-6 0-36,5 0 42,-2 0-45,-4-1-9,5 0-30,-7 1 39,1-1 8,0 1-8,2-1 3,0 0-3,2 0 11,1 0-11,2-1-2,0 1 2,13-1 28,-10 1-28,8-1-37,-13 1 37,-2-1 39,-2 0-39,-3 0-2,-2 0-38,1 0 35,-5 0 5,0 0 5,-1 1 32,-3 0-37,2 0 39,-1 0-3,0 1-30,2-1 56,-2 1-9,1-1 34,0 0-1,-1 0-7,-1 0-18,-1-1 7,-1 0-3610,-1 1 590,-4 1 1658,-1 1 1,-3 1-1</inkml:trace>
  <inkml:trace contextRef="#ctx0" brushRef="#br0" timeOffset="134341">22371 3233 12638,'16'-17'1829,"-2"3"-1283,-12 11 6,0 1 968,-1 2-416,0-1-841,0 1-322,-2 3 59,-1 1 34,-2 5 69,0 1-103,-1 4-5,0 4 5,0 1 0,0 1 8,0 0-5,0-2 2,-2 1-5,0 0-8,-1 1-26,-2 1-10,0 2-43,-1 1-25,-3 11-507,4-8 549,-1 6 28,5-13 42,3 3 0,2-9 0,0 0 62,1-8-59,1-4 55,1-1 805,7-1-718,0 0-13,6 0-73,2-2-54,4-2-41,15-6 27,-6 2-82,-2 0 0,1 0-57,6-1-447,11-1 464,-17 3-132,-1 0 126,-2 2-37,-3-1 17,-2 1 9,-5 0 25,-2 2-26,-5 0-346,-3 1-7,-4 1-1282,0 0-387,-7-2-490,-1 0 2661,-4-3 0,4 3 0,2 1 0</inkml:trace>
  <inkml:trace contextRef="#ctx0" brushRef="#br0" timeOffset="134554">22552 3260 16968,'-8'41'179,"0"1"0,1-8 0,1-2-176,4 21-1272,-1-16 1323,0-2-21,0-5 40,-3 5-185,1-12 121,-2 1-609,4-14-433,0-4-395,1-3-3227,1-2 4655,0-7 0,1 5 0,0-6 0</inkml:trace>
  <inkml:trace contextRef="#ctx0" brushRef="#br0" timeOffset="134881">22855 3234 15330,'28'26'-61,"0"-1"0,-2-2 1,-4-1-128,0 18-763,-12-13 1110,-4 13-33,-16-17-48,-8 0 54,-8 2-34,-4 1-51,-2-2-580,-11 5 533,14-9 31,-4 1-31,20-11-9,5-4 449,4-1-297,3-2 621,7 1-243,1 0 738,8 1-537,15-2-540,-5-2-388,13 0 164,6-3-760,-10 0 629,9-2-194,-16 1-196,-4 0-106,-4 0-521,-4 1-667,-6-1-840,-4-1-528,-4-1 3388,-6-3 1,3 5 0,-4-3 0</inkml:trace>
  <inkml:trace contextRef="#ctx0" brushRef="#br0" timeOffset="135247">22302 3005 18726,'30'-12'200,"0"1"1,0 0 0,-1 3-64,18 2-75,7 3-2094,-25 2 1,4 0 1996,17 0 0,2 1-24,-12 0 0,1 1 20,12 0 0,1 0-516,-5 1 0,-2 1 430,-13 0 1,0-1-660,15 2 1,-3 0 609,-4-2-33,3 0-12,-27-2 18,-6 0 1133,-6 0-2027,-4 0-1591,-9 0 485,-2-2 1652,-9-2-736,2-1 1285,-7-2 0,13 4 0,-2 0 0</inkml:trace>
  <inkml:trace contextRef="#ctx0" brushRef="#br0" timeOffset="135700">22310 2178 14154,'30'11'154,"0"0"0,-3-1 0,-2 0-154,0 2-3,-3 1-31,-4 1 26,-3 9 8,-8-4 81,-4 8-81,-18 7-1426,-2-6 1426,-14 12 0,4-11-377,-2-1 450,0-1 8,1-2 1,3-1 46,-3 4-27,11-8 210,0 8 266,17-8-339,5-1 61,9-1 37,4-5-98,5-1-8,5 0 106,22-2-372,-9-5-82,-12-2 0,0-1-537,13-3-246,0-3-827,-3-4-1655,-2-4 499,-6-2 2884,-2-7 0,-15 12 0,-3-3 0</inkml:trace>
  <inkml:trace contextRef="#ctx0" brushRef="#br0" timeOffset="135943">22829 2357 13994,'-19'30'106,"1"1"0,1-3 1,5-3 486,11 5-459,4-9-19,2 6 62,4-12 256,2-1-256,2-2 237,23 3-397,-9-8-473,19 1 308,-15-7-258,1-3-131,-1-1-166,0-3-398,-3-4-974,-4 0 39,-4-3-76,-6-2 460,-4-1 1652,-5-5 0,-3 12 0,-2-3 0</inkml:trace>
  <inkml:trace contextRef="#ctx0" brushRef="#br0" timeOffset="136131">23026 2282 11465,'-9'5'3358,"2"0"-1504,7-5-1255,-12 44-232,5-15-293,-1 5 0,-1 1 4,2 9-1279,-1 1 1147,1 1-255,2-17 0,1 0-291,-2 11-116,0 6-2462,5-16 3178,0-12 0,2-2 0,-1-12 0</inkml:trace>
  <inkml:trace contextRef="#ctx0" brushRef="#br0" timeOffset="136314">23794 2609 14821,'-30'23'584,"1"0"1,2-2-1,2 1-742,6 1 0,2 0-691,-6 7 595,-7 15 119,17-22-602,1-2-565,0-1-517,1-2 1819,-4 0 0,8-9 0,-2 0 0</inkml:trace>
  <inkml:trace contextRef="#ctx0" brushRef="#br0" timeOffset="136491">23419 2655 18830,'23'26'77,"0"-1"1,-1-1-1,-1-2-111,6 3-164,1 1-1015,14 9 354,-11-10-1944,10 6 517,-15-14 2286,5-2 0,-16-8 0,2-1 0</inkml:trace>
  <inkml:trace contextRef="#ctx0" brushRef="#br0" timeOffset="136708">24186 2550 16458,'0'7'2313,"-4"36"-1504,1-13-3434,1 1 1,-1 2 2742,1 18-118,1 3 125,2 0-201,3 1 17,2-2-215,1-3 404,-1-3-715,-1-6 212,-3-4-461,-1-5-414,-3-6 1786,-4-5-7485,-8-4 7321,-2-9 1,3-2-1,5-7 1</inkml:trace>
  <inkml:trace contextRef="#ctx0" brushRef="#br0" timeOffset="137516">19417 1471 13947,'1'2'1990,"1"0"-1326,-2-2-364,41-11-300,-15 5-87,4-1 0,1 1-742,2 3 731,0 1-292,6 6 231,-14 1 281,1 5-122,-18 0 159,-4 3 326,-8 2-239,-7 4-747,-22 14 501,3-6-251,2-5 1,0 1-450,-3 1-619,-5 3-1155,19-14-1121,6-5 3595,5-3 0,4-3 0,2-2 0</inkml:trace>
  <inkml:trace contextRef="#ctx0" brushRef="#br0" timeOffset="137704">19890 1343 14220,'-35'25'323,"1"-1"0,2-2 0,3 1-266,5-1 1,4-1-1510,-10 12 1452,-5 9-19,20-17 696,5-2-677,5-3 115,4-2 168,7-2-126,4-1-121,7-1-36,7-2-8,5-2-1309,24-3 96,-9-3-212,-14-4 1,0-2-2152,9-2 3522,3-10 0,-22 9 0,-1-5 1</inkml:trace>
  <inkml:trace contextRef="#ctx0" brushRef="#br0" timeOffset="138081">20224 1238 15061,'-3'40'397,"0"0"0,-1-1 0,0 18 0,1-5-395,2-20 1,2 0-1669,0 15 0,2 0 1625,-1-12 1,0 0-96,2 11 0,1-3-192,1 10-480,0-7 461,-2-10 430,-1-8-909,-2-10-328,0-8-616,-1-6 278,-1-7 1492,-1-12 0,1 8 0,-2-7 0</inkml:trace>
  <inkml:trace contextRef="#ctx0" brushRef="#br0" timeOffset="138305">20182 1272 12283,'0'-6'1994,"0"1"-1546,0 5-448,43-8-286,6 7-352,-13-2 0,2 2 636,-6 4 1,-2 2-41,12 9 33,-5 4 9,-10 3 600,-9 2 234,-16 14-216,-12-7-175,-14 10-295,-1-18 1,-3-2-1207,-16 11 944,15-11 1,-1-1-400,-8 2-2124,-4 1-1401,17-9 4038,2-2 0,17-8 0,5-3 0</inkml:trace>
  <inkml:trace contextRef="#ctx0" brushRef="#br0" timeOffset="138509">20782 1309 12593,'-33'28'211,"0"-1"0,2-1 0,6 0-211,7 8 17,6 4 452,6 2-469,7 2 45,5 0-37,6-1-2,5-2 928,3-4-996,12 7-61,-7-14 342,9 1-802,-11-17-565,0-6 441,-1-4-3213,-2-5 3920,2-11 0,-12 7 0,0-5 0</inkml:trace>
  <inkml:trace contextRef="#ctx0" brushRef="#br0" timeOffset="138722">21039 1351 10838,'-3'-3'1302,"1"1"71,2 2-1337,28 17-179,-18-5 470,19 15 130,-26-8-54,-7 3-216,-3 1 63,-7 2-385,-4-1 135,-3-1-384,-11 5-223,9-8-598,-5 2-4187,10-8 5392,9-7 0,1-1 0,6-6 0</inkml:trace>
  <inkml:trace contextRef="#ctx0" brushRef="#br0" timeOffset="138982">21310 1328 7606,'-24'30'119,"1"0"1,2-2-1,2-2 1781,4-1-1743,1 1 1708,4-1-1439,2 7-138,6 1 774,5-2-1062,6-4-70,4-10-70,4-2-104,4-3-198,2-2-236,1-4 1794,1-3-4116,-1-3-39,-4-3 3039,0-8 0,-12 6 0,0-5 0</inkml:trace>
  <inkml:trace contextRef="#ctx0" brushRef="#br0" timeOffset="139222">21365 1200 14775,'34'-3'107,"0"0"1,-2 1-1,-2 0-956,5 1 751,-3 7 98,-4 3 353,-5 8-84,-7 6 263,-6 6-544,-6 7 418,-5 5-95,-6 5 22,-8 3-42,-7 2-1769,8-25 1,-1-1 1481,-1 0 0,-2 1-144,-11 8 0,-2 0-125,7-8 1,-1-1-473,-8 7 1,0-2-1080,8-10 0,1-2-4004,-20 14 5820,16-17 0,2-1 0,2 0 0,-3-2 0</inkml:trace>
  <inkml:trace contextRef="#ctx0" brushRef="#br0" timeOffset="139814">18698 1230 9941,'-38'27'1274,"-1"1"0,8-6 1,0 2-794,-6 7 1,3 1-1157,-5 7 687,17-15 1,2-1-13,2 4 128,7-4-128,6-3 575,3-5-418,6-1 1025,10 1-860,3-5 0,13 2 853,3-6-1098,2-3 0,2-2-114,-4 0 1,0 0-1324,15-1 1,2-1 1078,-12 0 0,1-1 1,-2 1-107,4 0 1,0-1-617,10 0 1,-2 2 271,-19 4 1,-5 1 185,2 4 884,-11 9 28,-30 0-73,-12 3 336,-14 2 375,16-10 0,-1 0-631,-3 1 0,0 0-100,-2 0 0,-1 0 7,0 1 1,0 0-36,-1 1 1,1 1-81,0 0 1,0 1-755,2 0 1,0 0 710,3 1 1,1 0-31,3-2 1,1 1 262,-10 15-460,12 4 258,18-11-112,16 3 154,17-15-133,3-7 0,3-3-63,-7-2 0,2-2-999,14-2 1,0-2 887,-10-3 1,-1-2-57,2-2 1,-1-1 14,-1 0 0,2-1-730,8-5 1,0 0 342,-14 5 0,-1 0-1185,5-2 0,-3 0-5160,-3 1 7342,-12 2 0,-9 6 0,-6 2 0</inkml:trace>
  <inkml:trace contextRef="#ctx0" brushRef="#br0" timeOffset="140198">20383 2943 10836,'0'4'3564,"0"-1"-1315,51-6-1789,-11-2-367,4 1 1,4-2 45,-12 0 1,3-2-185,0 1 0,4-1 1,0 0-557,1-1 0,0 1 0,1-1 408,-2 1 0,1-1 0,-2 1-1283,14-3 1,-6 1 2067,3 0-2801,-13 2-1799,-16 3 391,-12 2 3617,-17 1 0,3 2 0,-8 0 0</inkml:trace>
  <inkml:trace contextRef="#ctx0" brushRef="#br0" timeOffset="140338">20623 3158 19294,'42'3'339,"0"0"0,1-2 0,0-2-352,-4-3 1,-1-2-611,3-2 1,6-1-1593,-2-1 1,6-1 0,2-1 0,-7 1 1717,9-3 1,-2 1 0,0 0 0,3 0 0,-13 3 0,-14 1 0</inkml:trace>
  <inkml:trace contextRef="#ctx0" brushRef="#br0" timeOffset="141930">22450 3409 14412,'-9'-37'702,"0"0"1,0 0 0,2 1 151,4-13-328,2-6-2050,4 27 1,2 0 1600,2-1 0,2 1-74,5-1 0,4 1 32,2 0 0,6 2-16,4 2 1,6 1 0,2 3 0,7 3 1,4 3-1,0 2-772,0-2 0,1 1 0,0 5 706,2 5 1,1 5-1,-4 4-80,5 8 0,-3 6-151,-17-4 1,-1 3-1,-2 1 111,1 1 1,-2 2 0,-1 5-755,2 9 1,1 8-1,-3 2 1,-3-5 720,-4-5 0,-4-2 0,0 3 167,2 4 1,0 5 0,-2-1-1,-9-6 77,-11 1 0,-7-5 496,-4-1 1,-5-3 81,-8-4 0,-3-3-178,-7-3 0,-3-3 158,-6-4 0,-3-2-399,-5-4 1,-2-3-17,15-3 1,0-1 0,-1-1 73,-2-2 1,1-2 0,-2-1-151,0-1 0,0 0 0,0-2 428,1-1 0,-1-1 0,-1-3-442,2-1 1,-2-2 0,0-1-1,3 0-620,0-1 0,2 1 0,0-3 613,-9-5 1,-1-2 0,7-1-92,7-4 0,6-2-8,6-3 0,6-2-138,6-2 1,6-2-40,7-2 0,10-2 7,9 2 0,8-2 1,2 3 79,-3 8 0,1 4 0,4-1-314,0 1 1,3 0 0,3 1 0,3 3 412,-1 8 0,4 3 0,1 2 0,0 1 1,-1 2 26,2-2 1,-2 3 0,2 1-1,2 0-28,0 0 0,3 1 0,1 0 0,1 2 0,0 3-322,0 5 1,2 2 0,-1 3 0,0 1 0,-4-1-36,0 1 0,-2 1 0,-1 0 0,2 3-33,-2 0 0,1 1 0,1 2 0,-2 2 0,-4 3-140,-1 7 0,-2 5 0,-4 1 0,-3-1 478,-1 2 1,-4-1 0,-2 3 51,3 9 0,-2 3 0,-10-2 278,-12 2 0,-12-2 502,-11-7 1,-9 0 0,-1-3-276,2-8 1,-1-3 0,-3 0 2,-12 6 1,-4 0 0,-5-5 16,6-8 0,-5-4 0,1-2 0,1-1-349,-5 1 1,2-2-1,-2-1-110,1-1 0,-2-1 0,-1 0 0,4-3-29,1-2 0,3-2 1,-2-2-17,2-3 0,-2-2 0,1-1 0,3 0-18,-1 0 0,4-1 0,-1-4 32,-1-4 0,-2-4 0,2-2 1,7 1-74,2-9 0,7-3 88,6 3 0,2-3 0,7 0-153,11-10 1,10-1-108,4-5 0,6-2 65,-2 14 1,3 0-1,3 1-107,2-2 0,2-1 0,1 2 70,2-1 0,2 1 0,4 1 104,3 2 1,4 0-1,2 1 1,-3 3 254,3 0 0,-1 3 0,3 1-177,-3 3 0,3 0 0,1 2 0,-4 4 304,-1 6 1,-1 4-1,-1 2-472,-2 1 0,1 2 0,-1 3-66,14 5 1,-1 5 16,-5 3 1,-3 5 39,-5 6 1,-4 4 16,-5 3 1,-4 4 132,-6 2 1,-5 2 26,-3 2 0,-6 1 40,-6 0 1,-6 2 261,-8-5 1,-6 2-1,-1-3-8,-8 6 0,-4-2-71,2-6 0,-4 0 0,-1-4 7,7-10 1,-1-3 0,-3 0-23,-2-2 1,-3-1 0,-2 0 0,3-2-558,-2 0 0,2-1 0,-4-2 402,-3 0 0,-6-1 0,2-2 0,4-3-52,-4-3 1,4-4 8,-11-1 1,8-9-237,24-12 1,8-7 88,8 5 0,5-3-208,6-14 1,8-5-394,11 4 1,7-3 0,1 3 86,-4 5 1,0 3-1,3-2 357,0 0 0,3-2 0,0 0 0,0 4 294,3-1 0,-1 4 0,4 0 67,1 4 0,4 0 0,1 1 1,-3 3 60,2 1 1,-1 3 0,2 1-29,-4 3 1,3 0 0,-1 3 0,-3 4-101,14 4 0,-3 7 107,-5 4 0,-1 7-89,2 18 1,-7 7 111,-13-5 0,-7 3 29,2 16 1,-10 2 89,-16-9 1,-8-3 139,-4 3 0,-6-1 740,-7 1 0,-5-3-872,9-13 1,-3-1 0,0-1-40,-3 0 1,-1-1-1,0-1 170,-3-1 1,0 0-1,0-2-286,0-1 1,-1 0 0,-1-1-628,-12 2 1,-2 1-1,3-3 252,13-6 1,2 0 0,-1-1-17,-6 1 1,-1 0 0,4-4-3730,2-3 0,6-5 4018,2-15 0,4 7 0,27-10 0</inkml:trace>
  <inkml:trace contextRef="#ctx0" brushRef="#br0" timeOffset="142536">25199 2851 14819,'-15'30'116,"1"-1"1,-2 7 0,3-2 219,5 1-70,-3 13 31,6-18 381,2 10-479,2-12-43,4 5 604,12-7-769,3-8 9,11 3 116,0-10-287,3-2-22,5-4-307,1-3-507,17-5-239,-14-3 28,5-4-3287,-17-8 1271,-14 4 3234,-2-8 0,-11 15 0,-2-2 0</inkml:trace>
  <inkml:trace contextRef="#ctx0" brushRef="#br0" timeOffset="142668">25296 3017 16139,'-5'38'640,"0"0"0,1-7 1,0-1-699,3-1 1,0-1-964,1 14-262,1 12-721,1-17-161,1 7-1335,0-23 3584,1-6 0,-2-7 0,0-4 0</inkml:trace>
  <inkml:trace contextRef="#ctx0" brushRef="#br0" timeOffset="142994">25699 2949 16338,'5'-2'1996,"-1"1"-1780,-4 1 36,40-2-381,-14 3-1103,4 0 1,1 1 912,3 7-82,0 4 250,-4 2-263,-7 3-124,-7 3 240,-14 16 368,-13-6 128,-9-2 1,-5-1-1088,-17 7 950,11-13 1,0-1 1460,-13 6-1477,3-4-3,6-4 344,7-4-137,5-4-112,13-4 89,2-1-44,11-4 1352,3 0-1111,6 1 33,5 0-198,6-1-3493,5-1 3277,5 0-42,4-4-246,6-2 5,2-5-791,4-1-332,-16 2 1,1 0-2529,13-6 1197,-18 6 0,-4-1 2695,-4-7 0,-11 9 0,-7-2 0</inkml:trace>
  <inkml:trace contextRef="#ctx0" brushRef="#br0" timeOffset="143199">24921 2601 18813,'46'-3'209,"1"0"0,0 0 0,-1 1-149,-8-1 1,1 0-1614,0 1 0,3 0 0,-1-1 1471,6 1 1,-1-1-71,-6 1 0,2 0 0,-4 0 247,0 1 0,-4-1-928,-2 1 0,-1 0-880,21 0-1599,-13 1-1028,-12 0 4340,-13-1 0,-8 1 0,-6-1 0</inkml:trace>
  <inkml:trace contextRef="#ctx0" brushRef="#br0" timeOffset="143640">25412 1605 13232,'3'-8'3162,"-1"1"-2333,-2 7-272,0 0-316,-32 46-329,10-10 247,-3 4 1,-1 2-822,8-11 1,3 0 879,-2 3 1,0 1-74,2 0 1,0 1-78,1-1 1,2 1-34,2-1 0,1 0-35,2-1 0,2 0-6,1-2 1,2 0-494,1-2 1,3-1 248,6 24 46,6-6 30,8-7-83,6-8 69,3-7-2,4-9-71,1-8 46,0-8-74,0-9 116,-4-9-76,-4-7 215,-3-18 68,-12 10 168,-2-10 30,-13 16-668,-5 5 324,-6 3 104,-4 4 1401,-5 5-1524,-4 4-68,-1 3 621,-3 6-1055,2 4-803,0 5-676,4 3-1408,5 0 3520,5 1 0,8-9 0,2 0 0</inkml:trace>
  <inkml:trace contextRef="#ctx0" brushRef="#br0" timeOffset="143890">26509 2240 14407,'-30'36'224,"0"-1"1,2 0 0,4-2-6,4 11-43,5-11 1,0 2-130,0-1 1,-1 2-183,-6 10 1,-1-1-503,5-12 0,1-3 255,1-4 0,1-4-1410,-3-2-1936,8-12 3869,1-5 0,5-1 0,0-2 0</inkml:trace>
  <inkml:trace contextRef="#ctx0" brushRef="#br0" timeOffset="144063">26182 2293 16677,'-2'4'2223,"1"-1"-1313,14 42-835,1-20-875,-1 7 0,2 0 800,12 1-341,4-1-225,1-1-196,1-2-262,1-2-1110,-1-4-1668,-1-3-622,-5-4 4424,1-6 0,-15-4 0,-1-4 0</inkml:trace>
  <inkml:trace contextRef="#ctx0" brushRef="#br0" timeOffset="144358">26953 2364 16285,'-29'39'439,"0"0"1,6-7 0,4-1-484,9-4 1,4 1-667,4 2 1,4-1 423,5 15 111,-1-16 0,1-1 18,11 4 555,3-6-614,2-6-47,1-9 61,1-4-220,0-10 209,-1-6 213,-1-9 160,-2-7-18,-2-6-142,-6-3 0,-4-5-327,-4 0 652,-5-2 56,-5 3 198,-5 2-38,-4 6 290,-15-1-789,4 14-42,-10 0 174,9 14-675,-1 2-153,1 7-499,1 3-914,4 6-1906,3 1 3276,5 7 1,7-13-1,2 3 1</inkml:trace>
  <inkml:trace contextRef="#ctx0" brushRef="#br0" timeOffset="144593">27495 2678 18133,'43'0'-126,"-1"-1"0,-2 0 0,-2 0-263,-5 0 0,-2-1-132,16-1 207,-18 2 1,-1-1-667,4-2-507,-7 0-4638,-7 0 3860,-6-2 350,-6 0 1915,-5-3 0,-1 5 0,0-1 0</inkml:trace>
  <inkml:trace contextRef="#ctx0" brushRef="#br0" timeOffset="144773">27728 2397 6777,'-3'4'2660,"1"-1"1803,2-3-4023,-4 35-311,3-11-113,-1 3 1,1 3 406,1 8-468,1 4-237,2 0-166,0-13 0,1 1-126,2 13-278,1 11-419,-4-23-823,-1-4-1793,-1-6 4113,-1-5 1,0-8 0,0-4 0</inkml:trace>
  <inkml:trace contextRef="#ctx0" brushRef="#br0" timeOffset="145050">28379 2572 15573,'3'8'1916,"-1"-2"-738,-2-6-987,0 0-183,-2 46-5,1-17-5,0 5 1,0 1-60,0 6-590,1 1 455,3-2-325,7 13 252,2-17 208,6 7-43,4-16 55,-3-12 197,8-1-70,-5-10-78,2-3-229,2-5 162,1-3-250,0-4-201,0-3-462,-2 0-6225,8-15 7205,-16 8 0,3-1 0,-17 13 0</inkml:trace>
  <inkml:trace contextRef="#ctx0" brushRef="#br0" timeOffset="145239">28589 2706 14764,'-4'6'1932,"1"-1"-462,3-5-571,-7 33-6181,5-12 5452,-6 28-91,8-20 1198,2 1-1277,2 2-157,3-1-159,1 0-174,0-1-247,0-1-178,0-2-1113,-2-2-1517,0-2 274,-2-4 3271,-2-5 0,-1-6 0,-1-4 0</inkml:trace>
  <inkml:trace contextRef="#ctx0" brushRef="#br0" timeOffset="145573">28753 2780 18936,'36'-1'-24,"0"-1"1,-2 0 0,-3 1-36,8 1-2039,-2 1 1986,-3 3-45,-4 1 599,-5 3-686,-6 1 367,-6 2-174,-6 1 51,-5 1 42,-8 5-5,-5 2-37,-8 4 0,-5 3-42,-12 11 298,10-10-309,-7 4 44,17-14 18,3-4 44,4-2 162,4-3 46,2-3 360,2 0-397,4-2 794,1 1-827,5-1-4,3 1-16,4 0-76,4-2-95,5-1-391,4-1 125,3-4-266,2-1-1061,13-10-1321,-14 0-1205,4-6-1201,-20 6 5320,-8-8 0,-5 13 0,-3-3 0</inkml:trace>
  <inkml:trace contextRef="#ctx0" brushRef="#br0" timeOffset="145810">28248 2313 19320,'42'4'163,"-1"1"0,1-1 1,-2-1-143,-8-1 0,0-1-2142,3 0 1,-1 0 2153,2 0 1,1 0-30,0 0 1,-1-1-82,2 0 1,-1 0 34,-1 0 0,1 0 156,-2 0 0,-1 0-385,-1 0 1,-1 0-79,-3-1 1,-1 1-624,20-3-388,-9-1-1601,-10-1-1152,-7-1 4113,-11-5 0,-6 7 0,-4-2 0</inkml:trace>
  <inkml:trace contextRef="#ctx0" brushRef="#br0" timeOffset="146130">28240 1622 17111,'33'1'-183,"-1"1"0,-2-1 0,-3 4-100,6 22-793,-13-2 1081,-3 15-2,-15-8 112,-10 2-34,-5 0-11,-9-2 53,-2-2-78,-1-3-45,3-5 0,3-5-28,5-4 431,6-2-210,4-4 188,6-1-232,4-2 86,6 1 36,16 3-307,-1-4-2867,14 1 2181,-5-5-261,2-1-1369,3-3-1284,-11-1 0,0-1 3636,20-8 0,-9 3 0,-19 3 0</inkml:trace>
  <inkml:trace contextRef="#ctx0" brushRef="#br0" timeOffset="146352">28822 1738 18673,'-5'30'203,"1"1"0,-1 21-203,24-26-590,-1-5 607,9 4-17,-3-11-3,4-1-159,3-4-191,2-4-4130,2-3 3595,-2-5-332,-2-4 29,-4-6-2192,-5-5-850,-5-1 4233,-6-10 0,-5 17 0,-4-5 0</inkml:trace>
  <inkml:trace contextRef="#ctx0" brushRef="#br0" timeOffset="146514">29000 1584 18028,'-9'43'661,"1"0"1,0-3 0,2-3-586,4 3-730,1 1 654,1 3-204,2-1-309,2 1-243,4-3-811,3-2 61,1-3-1420,2-5-1129,0-7 4055,3-6 0,-10-9 0,2-5 0</inkml:trace>
  <inkml:trace contextRef="#ctx0" brushRef="#br0" timeOffset="146699">29564 1874 18816,'-10'32'68,"1"0"0,0-2 0,2-3-68,1 5-36,0 1 2,1 1-1178,0 0 632,0-1-1358,-4 14-744,1-13-810,-3 7 3492,0-17 0,6-13 0,-1-2 0</inkml:trace>
  <inkml:trace contextRef="#ctx0" brushRef="#br0" timeOffset="146901">29276 2016 19448,'29'32'-27,"0"-1"1,7 4 0,-2-5-425,3-4-703,-13-10 0,2-1-1327,20 10 779,-13-10-1917,6 0-564,-20-9 4183,-1-5 0,-9 0 0,-2-2 0</inkml:trace>
  <inkml:trace contextRef="#ctx0" brushRef="#br0" timeOffset="147113">29918 1842 12733,'-2'6'2200,"1"-2"-993,2 33-641,2-12-418,-1 4 1,1 1 21,7 10 1385,1 2-1636,0-6 1,2 5 0,-2-4-52,-3-9 1,0-1-672,8 28 1,-2-6 242,-10-23-1137,-1 4 715,-3-10-2135,-1 3 3117,0-8 0,0-7 0,0-1 0</inkml:trace>
  <inkml:trace contextRef="#ctx0" brushRef="#br0" timeOffset="147311">30370 2355 19675,'34'7'39,"0"0"1,-3-1-1,0-1-568,17-2-76,-11-1-210,10-2-596,-19-1-518,-4-3-2051,-5-1 3980,-3-6 0,-9 6 0,-1-2 0</inkml:trace>
  <inkml:trace contextRef="#ctx0" brushRef="#br0" timeOffset="147479">30566 2194 18485,'-5'38'206,"0"0"1,0-2-1,2-2-206,2 6-2490,1 2 1964,0-12 0,1 0-438,-1 16 374,1-17 0,-1 0-2420,1 7-269,-1-6 3279,0-3 0,0-14 0,0-3 0</inkml:trace>
  <inkml:trace contextRef="#ctx0" brushRef="#br0" timeOffset="147833">31320 2658 20241,'10'36'38,"0"0"0,-1-3 1,-1-3-109,5 13-901,-3-11 867,4 8-134,2-7-11,-4-10 45,5 3 286,-4-13-443,10-1 293,-3-6-234,8 0-228,-3-6-251,1-4-409,1-1-718,0-7-1895,10-11 1855,-11 2-864,3-6 2812,-12 3 0,-9 13 0,-2-2 0</inkml:trace>
  <inkml:trace contextRef="#ctx0" brushRef="#br0" timeOffset="148021">31624 2654 12808,'-24'32'900,"-1"1"1,2-3 0,4-1 140,8 5-643,3 2-54,3 1-95,2 17-249,2-13-252,0 11-118,3-21-839,1 4 33,1-12-672,1 1-1049,-1-14-1709,-2-4 4766,1-5 1,-1 0 0,-1-2 0</inkml:trace>
  <inkml:trace contextRef="#ctx0" brushRef="#br0" timeOffset="148348">31851 2757 14417,'1'-7'2450,"-1"2"-2176,0 5 303,0 0-255,38 6-1924,-13 0 1562,4 0 1,1 1-64,5 4 97,-2 3-72,-5 1-153,-1 9 133,-12-5-22,-8 15 58,-16-13 62,-11 8 0,-5-7-84,-4-1 78,0-1-55,2-2 50,-1 3 11,10-8 64,2 0 157,12-8 76,2-2 61,2-2 1439,0 0-1117,8 2 9,0-1-423,10 2-282,11-2-318,-3-1-543,12-3 309,-9-2-345,-1-3-831,-2-1-1208,-3-3-419,-5 1 3371,-4-7 0,-8 10 0,-2-4 0</inkml:trace>
  <inkml:trace contextRef="#ctx0" brushRef="#br0" timeOffset="148562">31349 2301 11612,'34'-1'83,"0"0"0,-1 0 1,-2 0-84,15 2-48,3 1 784,4 2-1002,1 0 34,1 1-214,-2 0-125,-1 2-552,-4 0-1400,-19-2 0,-1-1 182,9 2 2341,3-1 0,-28-4 0,-5-1 0</inkml:trace>
  <inkml:trace contextRef="#ctx0" brushRef="#br0" timeOffset="148813">31429 1710 12837,'-6'0'2479,"0"-1"-1751,6 1 787,0 0-1289,4 43-147,-2-14-63,1 4 1,0 2-17,-1 10-1597,1 3 1073,0 1-173,1 0-250,1-4-769,0-3-1001,-1-7-46,0-7 2725,-2-7 1,-1-11 0,-1-5 0</inkml:trace>
  <inkml:trace contextRef="#ctx0" brushRef="#br0" timeOffset="149080">31536 1775 13535,'4'-5'1543,"0"1"-672,-4 4 117,51-7-2645,-25 6 1611,7-1 0,1 1-7,-8 9 420,-3 2-535,-4 4 388,-5-1-220,-2 10 0,-7-5 229,-1 7-36,-7-8-39,-7 7 709,-1-6-922,-5 5 56,4-9 6,2-1-11,2 0 16,2-1 275,3-1-160,2-1 208,1 1 7,2-1-119,2 0-4,4 1-103,4 0-112,4 0-207,5 0-322,6-1-1039,8-1-415,5-2-3102,7-2 370,-3-1 4715,10-2 0,-30-2 0,3 0 0</inkml:trace>
  <inkml:trace contextRef="#ctx0" brushRef="#br0" timeOffset="149285">32498 2077 14971,'2'7'1991,"0"-1"-1280,-2-6 451,0 0-954,-10 40-105,0-14-39,1 4 1,-1 2-65,-7 5-670,5-9 1,0 0 574,-7 15-9,8-15 1,-1 0-379,-2 6-1114,-4 7-84,4-14-3957,-10 5 1768,10-21 3949,-6-3 1,12-7 0,2-3 0</inkml:trace>
  <inkml:trace contextRef="#ctx0" brushRef="#br0" timeOffset="149451">32199 2208 14409,'-2'-3'3768,"-1"1"-2354,3 2-705,24 32-597,-9-12-389,2 2 1,1 2 276,5 2-529,12 11-249,-9-9-435,8 5-4494,-8-7 488,-10-10 5255,3-1 1,-14-11-1,0-3 1</inkml:trace>
  <inkml:trace contextRef="#ctx0" brushRef="#br0" timeOffset="149818">32594 2084 15321,'8'-2'1664,"-2"0"-771,-6 2-442,41 0-1925,-15 1 1474,5 1 0,0 0-104,8 4 9,0 2-28,-1 3 51,-2 2 14,-3 3-57,6 24 115,-20-13-3,3 19 39,-32-3-36,-3-8-321,0-10 0,-1-1 206,-12 12-508,-2 1 618,-1-2 2,4-2-22,-4 8 28,12-13 190,1 3 241,11-15 646,3-4-604,2-2 434,2-2-423,3 0 1200,13 4-1311,14-1-292,5 0-84,8-4-59,-7-5 287,1-1-772,10-1 82,-17 0-308,2 0-907,-24-1-1454,-5-1-1411,-6-1 4542,-9-4 0,5 4 0,-4-2 0</inkml:trace>
  <inkml:trace contextRef="#ctx0" brushRef="#br0" timeOffset="150688">20799 4929 16861,'41'-3'365,"0"0"0,0 1 0,-2-1-365,-9 1 0,-1-1-1931,3 1 1,1 0 1891,1 0 0,0 1-12,0-1 1,0 1 223,0 0 0,-1 0-357,-2 0 1,0 0-97,-2 1 0,-1-1-246,19 0-438,-9 0 561,-11 1-1028,-10-1 229,-9 0-873,-8-1 1929,-5 1 146,-13-2 0,10 2 0,-6 0 0</inkml:trace>
  <inkml:trace contextRef="#ctx0" brushRef="#br0" timeOffset="150874">20967 5105 19735,'38'8'212,"0"1"1,-2-1 0,-1-2-171,13-3-900,3-2 799,0-1-701,-16-1 1,-1-2 171,16-1 100,-20 1 1,-1-2-1347,3-1-246,-6-2-2689,-7 2 4769,-4-4 0,-9 6 0,-1-1 0</inkml:trace>
  <inkml:trace contextRef="#ctx0" brushRef="#br0" timeOffset="153034">22812 5223 13168,'-7'1'2181,"1"0"-1772,6-1 308,0 0-552,0 39 3,0-14-443,-1 4 0,1 1 432,2 3 6,2-1 64,3-3-95,2-2-9,1-4 137,9 3-86,-3-10-252,18 2 78,-9-12-112,11-2-997,11-13 563,-10 1-204,13-9-468,-17 3-3280,-5 0 2423,-4 1-112,-7 0-870,-5 2 3057,-6-2 0,-3 7 0,-3 0 0</inkml:trace>
  <inkml:trace contextRef="#ctx0" brushRef="#br0" timeOffset="153184">22960 5361 18054,'-19'32'213,"0"1"1,2-3 0,3-2-222,9 0-54,2 1-1208,1 0 539,1 0-319,4-3-3372,4 7 1179,0-13 3243,4 2 0,-7-16 0,1-3 0</inkml:trace>
  <inkml:trace contextRef="#ctx0" brushRef="#br0" timeOffset="153502">23221 5310 8216,'30'-8'346,"0"0"0,-2 1 1,-1 3 1200,10 2-1695,1 5 1569,0 2-1995,8 12 283,-16 0 184,1 6 107,-22-4 286,-6 1 39,-8 1 92,-7 1-132,-9 2-30,-4-1-1183,-3 0 1085,1 0-78,3-4 1954,6-3-2033,6-3 759,6-4-610,5-2 58,5 0 34,4-2 44,7 0-27,3-1-42,4-2-149,4-2-67,2-3-51,4-3 49,2-5-613,2-1-185,1-3-1264,-2 0 238,-3 0-1546,-4-1 1588,-6 1 1784,-10-4 0,-5 10 0,-6-1 0</inkml:trace>
  <inkml:trace contextRef="#ctx0" brushRef="#br0" timeOffset="153738">22589 4875 19796,'37'-5'330,"1"0"0,-1 0 1,1 0-281,-6 1 1,0 1-1734,4-1 0,1 0 1708,2 0 1,1 0-26,2 0 0,0 0-38,0 0 0,0 1-35,0-1 0,0 1-144,-2 1 0,0 0-27,-3 0 1,-1 1-168,-3-1 0,-2 2-452,24-1-396,-12 0-777,-9 1-865,-12 0 2901,-10 0 0,-6 0 0,-5 0 0</inkml:trace>
  <inkml:trace contextRef="#ctx0" brushRef="#br0" timeOffset="154067">22654 4154 18543,'-7'36'85,"-1"0"0,1-3 0,2-2-80,3 5-445,1-2 507,5-3 20,3-3-84,6-2 69,4-2-72,4-5-33,4-2-163,5-4-20,3-5-41,4-4-124,2-3-1381,2-6 1753,-1-3-3015,-3-6-2692,4-10 5716,-16 1 0,-3 4 0,-17 7 0</inkml:trace>
  <inkml:trace contextRef="#ctx0" brushRef="#br0" timeOffset="154217">22802 4241 14817,'-15'42'769,"-1"0"0,2-3 0,3-5-769,8-3-36,1-1-101,2-1-314,0-2-1014,5 9-195,0-10-1138,4 6 161,-2-15 2637,6-1 0,-8-8 0,3-3 0</inkml:trace>
  <inkml:trace contextRef="#ctx0" brushRef="#br0" timeOffset="154611">23557 4405 15680,'2'-30'1251,"0"0"1,-2-23-1252,-14 26-350,-3 3 344,-5 3-125,-4 4 131,-4 5-1310,-20 6 1388,11 8-36,-15 6 98,20 6-213,2 4 151,5 0-75,4 3 67,4 11 92,8-5-162,3 11-103,9-7-37,5 2-67,6 2-37,4 0 129,5 0-33,1 0 8,3-1 8,0-3-27,-1-3-34,-1 1 193,-11-12 44,-1-2 239,-14-11-283,-5-2-36,-8-2-3,-6 1 997,-3-2-860,-3-2-54,1-3 18,2-3 557,-2-6-350,9 3 95,2-3-62,11 4 294,11-8-596,5 3 62,11-9-1686,19-3 1330,-6 6 147,-9 9 0,0 0-366,15-2-215,3 1-960,2 2-1306,3 3-531,-5 1 3525,8 3 0,-29 2 0,3 2 0</inkml:trace>
  <inkml:trace contextRef="#ctx0" brushRef="#br0" timeOffset="154871">24187 4845 15585,'7'1'2618,"-2"0"-1566,38-4-1984,-14 1 1061,3 0 0,4 0-148,-4 0 1,0 0-119,16 0 16,-18 1 1,1 0-877,18 1 314,-16 0-1409,5 0-14,-27 0-1055,-3 1-215,-11 0 3376,-8 2 0,5-2 0,-4 0 0</inkml:trace>
  <inkml:trace contextRef="#ctx0" brushRef="#br0" timeOffset="155029">24267 5038 17384,'38'1'12,"0"-1"0,1 1 1,-3-2-299,-8-1 1,0-1-2873,16 0 1,-1-2 2395,-10 2 1,-1 0-836,9-2 1,-1 1-1879,3-2 3475,-6-3 0,-20 6 0,-5-3 0</inkml:trace>
  <inkml:trace contextRef="#ctx0" brushRef="#br0" timeOffset="155302">25225 4594 20384,'-7'33'131,"0"0"1,-1 10 0,1-1-174,1 9-781,2-17 0,1 0 527,2 11-54,2-2-129,1-5-98,1-5-2044,1 2-407,-1-13-438,0 1 3466,0-16 0,-2-4 0,1-2 0</inkml:trace>
  <inkml:trace contextRef="#ctx0" brushRef="#br0" timeOffset="155465">25589 5079 16413,'-4'5'3820,"1"0"-7097,3-5 0,0 0 0</inkml:trace>
  <inkml:trace contextRef="#ctx0" brushRef="#br0" timeOffset="155810">25928 4607 19003,'-7'52'106,"0"0"1,1 3 0,2-8-107,3-14 0,2 7 0,1-18 0,1-5 0,1-3 53,-1-4-53,0-3-6,1-2-86,-1-1-12,2-1-274,4 1 188,-2 0-9,3 0-45,-3-1-346,-1 0 206,-3-2-2808,0 0 1794,-11-1-380,2 0 275,-6 1-105,4 0 1608,1-1 0,4 0 0,0 0 0</inkml:trace>
  <inkml:trace contextRef="#ctx0" brushRef="#br0" timeOffset="156138">26244 4685 13221,'2'2'2498,"-1"0"739,-1-2-3075,10 37-67,-7-19-25,8 30-39,-9-28-28,1-1 36,1 0-8,1-1-25,0-2 30,2-1-36,1-3 76,2-1-65,2-1-11,3-2-109,3-1 72,18-2-521,-3-2 446,15-1-53,-8-3-59,2-2 25,1-1-1499,-1-3 1292,-2-1-75,-5 0-231,-4 0-700,-8-1-3074,-4-4 1768,-9 4 2718,-4-7 0,-6 11 0,0-1 0</inkml:trace>
  <inkml:trace contextRef="#ctx0" brushRef="#br0" timeOffset="156344">26552 4660 18527,'-1'41'223,"0"1"0,1-3 1,-1-4-275,1-2-509,0 15 6,0-12-4119,0 8 3970,0-18-428,1-4 425,0-3-2817,1-6 136,0-4 3387,2-4 0,-3-3 0,2-2 0</inkml:trace>
  <inkml:trace contextRef="#ctx0" brushRef="#br0" timeOffset="157008">26761 4600 16111,'34'-3'47,"0"0"1,-1 0 0,-2 1 723,10 4-827,-13 4 0,0 1 53,12 8-5,8 10-26,-24-4 34,-7 3 177,-8-1 13,-8 11-112,-7-8-31,-8 7-47,-2-12-44,-2 0-60,1-2-8,3-2-3,2-2 239,4-1-306,2-3 670,3-1-488,1-2-101,1 0 101,4-2 491,1 0-284,6-3-92,3 0-115,6-1-179,6-1-538,26-7 137,-7-1-265,-12 1 0,0-2-65,3-4 0,-2-1-152,-7 3 0,0-1 867,6-5 1,-2 0 194,6-11-109,-7-2 784,-7-4 34,-7-3-147,-5-3 32,-7 8 0,-1 0-242,0-17-286,-3 17 0,-1 0-4,-3-10-4,-3 4-49,-2 3 36,1 6-45,-1 6-20,1 5 721,1 7-701,1 4 1322,-2 4-1011,-1 4 1155,-11 12-1094,4 1-42,-12 25-785,14-12 511,0 12-64,11 0-71,3-9-330,5 7 230,4-15 84,4-2-20,2-3 73,4-2-3,1-5 45,1-2 9,0-3 41,-2-3 576,-2-1-550,-3-1 190,-4 1-109,-3 2 187,-1 2 650,0 12-473,-2 2-188,1 10-61,-1-1-366,0 2 256,0 2-53,0 0-11,2 0-98,0-1-53,1-2 53,0-2 0,0-3-50,0 4-146,-2-11-262,-1 2-969,-2-5-368,-5-5-1585,-3 5-941,-4-5 4321,-9 1 0,11-5 0,-3-1 0</inkml:trace>
  <inkml:trace contextRef="#ctx0" brushRef="#br0" timeOffset="157369">24804 5353 15251,'-5'5'1955,"0"-1"-1658,5-4 789,0 0-114,36 7-390,-4-5-1497,2 2 0,4 0 1013,-4-3 0,1-1 8,6 1 1,3 0 169,6-1 0,2 0-194,-13 1 0,1-1 1,1 1-683,1-1 0,2 1 0,3 0 666,-5 0 0,3 0 0,1 0 0,0 0 0,-2 0-525,2 0 0,-2 0 1,0 0-1,3 0 470,0 1 1,3-1 0,1 0 0,-1 0 0,-3 0-357,-1 0 0,-4 0 0,2 0 0,2-1 289,3 1 0,3-1 0,1 1 0,-1-1 0,-2 0-116,0-1 1,-2 1-1,-1-1 1,3 0 125,-1 0 0,3 0 0,0-1 0,-2 1 0,-2-1 118,-4 0 0,-3-1 0,0 0 0,0 1-160,13-2 0,0 0 1,-1 0-17,-1 0 0,-1 1 0,0-1 35,-3 1 1,-1 0 0,2 1-43,-6 0 1,2 1-1,0 0 1,-4 1 163,0-1 0,-2 1 0,0 0-162,7 1 1,0 0 0,-5 1 688,-7 0 0,-4 2-1157,17 3-131,-13-1 413,-15-1-1393,-10-3-1200,-16 0 2888,-2-2 0,-3 0 0,6 0 0</inkml:trace>
  <inkml:trace contextRef="#ctx0" brushRef="#br0" timeOffset="176339">17096 1189 20653,'2'-22'39,"-1"9"-199,-4 21 160,-3 13 42,-3 12-1777,-4 16 1735,6-18 0,0 1-892,0 4 1,0 1 849,0 1 0,2 0 20,0-1 0,1 1-589,0 8 0,1-1 529,2-14 1,-1-1-240,1 5 0,0-4 114,1-1-1153,0-10 1234,1-8 1406,0-5-1160,1-5 1115,2-3-1235,1-4-282,3-7 195,2-6-101,3-8-89,4-4-32,2-4-167,3 0-19,2 1-155,2 2 194,1 6 103,-1 4 14,-1 7 12,-3 7 3447,7 24-2781,-11 17-179,0 11-1061,-14 6 1063,-8-23 1,-2-1 30,-5 15-339,-3-9 1,-3-2 402,-6 2-161,-9 5-96,8-19-180,2-4-74,2-5 417,2-3-745,1-4-2351,-1-7-536,8-3 115,-1-6 3631,9-9 1,1 12 0,2-3 0</inkml:trace>
  <inkml:trace contextRef="#ctx0" brushRef="#br0" timeOffset="176621">17540 1408 17920,'37'8'-29,"1"0"0,-2 1 1,-2 1 19,9 11-2192,-1 5 2192,-4 7 12,-4 5-3,-7 6 149,-8 5 49,-9 4-38,-8-25 0,-3 0-40,-3 1 0,-4 1-211,-1 0 0,-3 0 206,-3-1 0,-4 2-35,-8 3 0,-6 3 0,3-3-790,0-2 0,-1-1 323,-8 5 1,-4 3 0,5-7-223,9-11 0,3-3-1165,-9 6 1,2-3-2738,-4 1 4702,2-5 1,18-9-1,3-2 1</inkml:trace>
  <inkml:trace contextRef="#ctx0" brushRef="#br0" timeOffset="177034">17281 2601 15621,'-31'5'826,"1"1"0,0-1 0,3-1-442,-9-4-135,-3-3 45,-2-3 134,-3-5-1824,-4-7 1498,24 7 1,-3-3 4,-13-11 1,-1-4-108,9 4 0,0-1 0,4 2 0,-2-3 0,3 1-1290,-4-8 0,3-1 1238,-1-4 0,1-1 14,0-2 1,1-2-658,1-2 0,2-1 674,1-1 0,1 0 0,2-1 0,2-1 4,1 3 0,3-3 19,6 10 0,2-3 1,2-2-1,2 3-71,7-5 0,3 2 0,2-2 30,-4 6 1,0-2-1,3 1 1,3 3 37,8 1 0,6 3 0,5 2-343,0 7 0,6 1 1,3 0-1,1 2 0,-1 1 284,8-2 0,2 2 0,0 1 0,2 0-85,-5-1 1,1 0-1,1 0 1,2 2-1,2 4 15,-7 6 0,2 2 0,3 1 0,-1 2 0,-1 2 0,-2 0 0,-5 2 52,3 0 1,-4 3-1,-1 1 1,3 1 33,6 0 0,5 1 1,1 1-1,-4 3 0,-6 2 98,-4 5 1,-6 4 0,-1 1-106,0 2 1,-1 2 0,-2 1 50,-2 1 0,-1 2 0,-1 0 217,-2 2 1,-2 0 0,-2 4-151,-2 1 1,-2 3 0,-1 2 0,-2-3-46,-1 3 1,-2-2 0,-1 2 20,2 11 1,-2 2 0,-6 0 139,-8-4 0,-7 0 0,-4-1 101,-5 0 1,-5-1 0,-1 0-119,0 0 0,-3-1 1,-2-2-320,-4-4 0,-3-2 0,0-5 258,7-9 0,1-2 1,0-2-116,-2 1 0,0-1 0,0-1 10,-14 9 0,-4-2-194,7-5 1,-3 0 0,2-2-90,-5 1 0,0 0-62,9-5 0,-2 0 0,3-2 21,1-3 0,3-1-1522,1-3 1,2-1-4235,-23 1 6393,1-12 1,29 3-1,2-5 1</inkml:trace>
  <inkml:trace contextRef="#ctx0" brushRef="#br0" timeOffset="178588">24460 12324 10858,'5'-7'4410,"0"1"-3654,-5 6 1565,0 0-1819,6-17-340,-6 13-75,2-13-87,-8 17-216,-3 3-58,-6 2 125,-6 5 149,-5 6-566,-5 5 698,-2 5 39,2 3-65,3 0-181,1 9 38,13-12-100,3 6 28,21-7 109,4-7-87,15 4-1424,20-9 1155,-6-6 76,-13-4 0,1-3-319,14-4-863,0-2-22,-4-4-367,-3 0-1355,-7 0 3206,-7 1 0,-11 4 0,-6 2 0</inkml:trace>
  <inkml:trace contextRef="#ctx0" brushRef="#br0" timeOffset="179003">24411 13024 14776,'-37'-6'521,"0"0"1,0 0 0,4-1-158,-9-10-1778,-2-3 1414,13 0 0,0-1-698,7 3 1,1-2 728,-8-7 0,2-2 78,8 4 0,3-1-87,-1-3 1,1-2-927,1-2 0,1-1 904,1-3 0,1-1-2,1-2 1,1-2 18,3 3 0,0-3 0,2 2-528,0-5 1,2 0 619,-3-10 0,5 0 119,10 12 1,5 3-226,-3 11 0,4 1 138,8-7 1,4 4-78,1 10 1,2 4-62,5-1 0,3 2-1,5 0 1,2 3 277,6 0 0,1 3-254,4 1 1,2 3-27,-17 3 0,0 0 0,0 2-58,1 1 0,0 2 1,0 2-39,-1-1 1,-1 3 0,1 0-3,-2 3 0,-1 2 0,0 1-259,14 8 1,-2 4 291,-4 3 1,-2 3 12,-4 3 0,-3 2-423,-3 2 0,-4 5 408,-7-1 0,-2 3 0,-3 0-327,1 6 0,-4 1 394,-2-8 0,-2 3 0,-5-2 130,-8-2 1,-4-2 0,-2-2 155,-2 6 1,-4-2-112,0-7 1,-4 1-1,0-4 650,-8 0 1,-1-5-483,-3 1 0,-2-2-113,-1-2 0,-1-1 180,-2-2 1,0-1-342,0-2 0,-1-1 64,3-4 1,-3 0 0,3-1-232,-5-1 0,-1 0-76,-10 1 1,1-2-127,18-6 1,2-3 251,1 0 1,1-2-1524,-23-7-1859,7-8-1921,9-5 5351,6-17 0,17 21 0,3-7 0</inkml:trace>
  <inkml:trace contextRef="#ctx0" brushRef="#br0" timeOffset="181440">23851 14288 5849,'0'0'0</inkml:trace>
  <inkml:trace contextRef="#ctx0" brushRef="#br0" timeOffset="182015">23848 14291 15433,'-41'23'43,"0"0"0,3-2 0,8-2-43,19 1-174,1 9 171,6-8-41,1 7 38,9 0 34,1-8-20,6 5 1,-1-11 638,1-2-605,2-4 160,0-2 187,10-3 0,-5-5-191,6-4-32,-7-5-166,0-5-87,-1-4 36,-1-4-133,-2-3-35,3-17-709,-7 8 875,0-12-213,-8 0 266,-3 12 490,-3-6-415,-3 18 82,-3 3-154,-1 5 120,-1 3-89,-1 3 589,-7 0-844,3 5-149,-5 1-55,5 3-71,1 2-333,1 3-644,1 4-420,4 2-988,3 3 753,3 0 2128,2 0 0,1-6 0,1-1 0</inkml:trace>
  <inkml:trace contextRef="#ctx0" brushRef="#br0" timeOffset="182620">23728 14440 14445,'-8'-47'1450,"7"9"-1298,11 8-1426,18 0 1170,-3 9-75,11-2 100,-6 14-195,11 8-135,-12 7 185,4 7 671,-19 4-234,-7 3 304,-8 1-72,-9 0 14,-9-2-276,-24 5 217,7-9-251,-16 1 75,16-12 102,1-2-326,5-3-182,4-2 28,7-3-274,4-2 89,6-4 444,3-3-2679,4-18-1699,3 3 482,2-11 3791,5 0 0,-3 22 0,0-3 0</inkml:trace>
  <inkml:trace contextRef="#ctx0" brushRef="#br0" timeOffset="183734">26581 11958 12496,'6'-2'2251,"-1"1"-1038,-5 1-1213,41-20-727,-21 11 753,6-3 1,2 0 346,4 6-180,-9 2 104,10 1 224,-17 4-381,1 2 65,-9 2-110,-1 3 45,-2 2-104,-2 4 76,-2 4-87,-3 4 396,-4 2-421,-15 17-87,-10 1-1134,-2 0 1072,-2-6-111,11-16-284,2-3-293,4-4-824,2-3-1377,5-2-193,3-3 3231,4-2 0,2-2 0,2-1 0</inkml:trace>
  <inkml:trace contextRef="#ctx0" brushRef="#br0" timeOffset="183970">27013 11856 16094,'-53'9'1591,"6"1"-1468,26 4-78,3 3 81,-1 12-31,10 3-59,2 1 40,20 5-76,1-17-1102,12 3 1035,-3-12 129,3-2-392,0-4-261,3-3 130,0-2-684,1-1-622,1-4-1739,0-1 3506,-5-3 0,-10 4 0,-7 0 0</inkml:trace>
  <inkml:trace contextRef="#ctx0" brushRef="#br0" timeOffset="184163">27222 12107 17973,'31'-12'40,"-1"1"0,0 0 0,-2-1-378,10-6-70,-12 5 1,0-1-2049,19-10-717,1-2 303,-21 11 2870,-14 8 0,-9 5 0,-2 2 0</inkml:trace>
  <inkml:trace contextRef="#ctx0" brushRef="#br0" timeOffset="184678">27634 12431 15570,'24'-38'-103,"0"1"0,-1 1 1,-4 3-119,-4-7-51,0-4-3296,0-3 3266,0-5 75,-7 24 0,0 0-127,0-1 0,-1 0-55,1 1 0,-1-1 846,6-24-437,-2 8 387,-3 12-90,-4 11 868,-2 11-1109,-2 8 414,-3 9 224,-8 21-338,-2 3 1414,-5 16-1583,4-4-19,1 2 34,2 1-87,3-2-37,4-3-25,2-4-53,2-5 603,4-6-533,1-6-70,4-5 131,1-5 172,1-5 52,1-2 712,10-15-1117,-3-2-230,9-15-593,-11 7 0,-1-2 414,10-14 340,-9 12 0,0 0-180,3-9 299,-3 5 19,-3 7 342,-6 8-131,-3 8-135,-3 5-86,-2 6 318,0 4 1293,-2 7-1438,-1 17-182,0-4-34,1 11-44,3-12-37,3-3-924,9 2 289,1-10-779,6-1-1851,-2-11-1484,-2-5 4864,2-8 0,-9 6 0,-1-6 0</inkml:trace>
  <inkml:trace contextRef="#ctx0" brushRef="#br0" timeOffset="184912">28263 11689 16296,'3'4'1666,"-2"-2"-384,-1-2-1245,41 39-1811,-24-15 1726,8 4 1,-1 3-31,-11 6-76,-5 5 8,-4 3-44,-9 3 95,-7 0-96,-8-14 1,-4 0-816,3-9 1,-2 0 739,-10 7 0,-2-1-127,5-9 0,0-2-370,-3 0 0,-1-1-848,-1 0 1,0-2-633,3-1 0,-1-2 2243,-7 0 0,4-2 0,1 0 0,-1-3 0</inkml:trace>
  <inkml:trace contextRef="#ctx0" brushRef="#br0" timeOffset="185227">26433 11625 14145,'-19'32'854,"0"-1"0,-1 12 0,5 3-701,11-2 0,4 0-1028,0 2 0,4 0 891,4-1 1,5 0-1063,9 0 0,3-3 812,-4-10 1,0-1-141,8 8 0,0-1 348,-7-15 1,-1-1-678,-1-2 0,0-1-1529,16 12-2190,-7-9 4422,-1-10 0,-15-6 0,-1-6 0</inkml:trace>
  <inkml:trace contextRef="#ctx0" brushRef="#br0" timeOffset="185689">28507 11484 13726,'1'-9'2402,"0"2"-1935,-1 7 245,0 0-362,52-11-2842,-21 7 2452,5-2 1,3 0-22,2 5-202,1 0 215,-1 2-235,-2 1-149,3 5 29,-15-1 263,-2 2 140,-18-3 457,-12 5 1370,-7 0-1821,-12 7 68,-1-3 0,-1 1-729,-16 9 672,13-8 0,0 1 166,5-2 0,1 1 21,-7 5-201,-1 5 0,21-13 98,5-1 47,4 0 129,7-1-86,5-1-43,8 0 93,5-3-118,7-2-401,4-2 27,-4-5 1,0-2-209,17-4 62,-15 2 1,-1-2-551,9-6-1175,-4 0-2443,-9 1 4565,-6-1 0,-11 8 0,-5 0 0</inkml:trace>
  <inkml:trace contextRef="#ctx0" brushRef="#br0" timeOffset="185951">29260 11638 14739,'-4'0'2232,"1"0"-1390,3 0-643,0 37-25,-3-9-121,0 3 0,-1 3-1859,-6 18 1870,3-23 0,0 0-64,-1 2 0,0 1-43,-3 14 0,-1 2-235,1-1 1,0 0 112,1-1 0,-1-1-52,3-7 0,0-3-436,1 2 164,1-8-1048,2-10-675,3-7-1050,0-8 1391,1-5 1871,2-12 0,-1 6 0,1-5 0</inkml:trace>
  <inkml:trace contextRef="#ctx0" brushRef="#br0" timeOffset="186184">29174 11660 16295,'37'-18'-226,"1"0"0,-2 2 0,-2 3 53,12 7-1,-2 2-28,-3 8-27,-7 5 106,-1 21 221,-16-1 212,-3 14-38,-23-7-2190,-8 1 2111,-12 1-56,-10 0 482,17-20 1,0-1-620,-2 0 0,0-1-106,-23 14-669,4-3-163,4-4-871,7-4-2184,6-4-921,7-4 5328,7-6 0,6-2 0,4-3 1</inkml:trace>
  <inkml:trace contextRef="#ctx0" brushRef="#br0" timeOffset="186400">29809 11647 16557,'-39'31'392,"1"0"1,10 0 0,1 2 0,6-3-398,3 16-1265,6-9 0,3 1 1132,7 1-94,11 12-117,-1-14 80,10 7-370,6-13-391,-4-12-723,9 0-6883,2-15 8644,-5-14 0,-5 7 1,-10-8-1</inkml:trace>
  <inkml:trace contextRef="#ctx0" brushRef="#br0" timeOffset="186634">29966 11689 15478,'-10'6'1803,"3"-2"-1374,7-4 13,0 0-442,46 12-888,-19-4 822,5 1 0,0 2-9,-4 4-40,-4 5 53,-8 2 169,-8 17 38,-12-7 20,-11 11-122,-3-21 1,-4-2-44,-12 10-456,11-12 1,-1-1-1435,-18 6-994,14-9-1221,-3 0 4105,19-11 0,7-2 0,2-1 0</inkml:trace>
  <inkml:trace contextRef="#ctx0" brushRef="#br0" timeOffset="186834">30360 11638 17130,'-24'37'151,"0"-1"0,1-1 1,4-2 39,5-4 1,2-1-1121,-3 15 929,7-15 0,1-1 309,4 7-309,3-4-42,4-3-107,3-4-69,5-4-272,3-5-39,5-4-1389,18-6-525,-4-7-1164,15-5 3607,-17-6 0,-12 5 0,-7 3 0</inkml:trace>
  <inkml:trace contextRef="#ctx0" brushRef="#br0" timeOffset="187751">26169 11752 13656,'3'2'2519,"0"-1"-1287,-3-1-1170,-46 16-3,16-6-6,-4 2 0,-3 1-1051,-7 3 1650,-4 2-341,1 0-28,1 1-84,5-2-73,-1 4-280,18-8-140,3 4 435,18-7-141,11 2 0,8 2 26,13 2-790,11-1 669,12-3-30,-22-6 1,0-2-67,4-1 1,0 0-76,0-1 0,3-1-475,0 0 0,3 1 0,-3-1 312,-5 1 1,-1 1-1264,14-1 0,-7 4 1692,-24 4 1040,-11 3-421,-15 4 456,-27 16-1245,0-6 526,9-7 0,0-1 167,-16 9-64,-1 0-114,4-2-60,5-1-184,7-2 176,4 3-364,14-8 2960,4 3-2769,16-8 420,15 2-141,2-5 34,30-1-1198,-15-9 781,15-4-286,-24-3 1,0-1-342,16-6 170,-15 4 1,-1-1-1599,10-5-2289,-7 2 4652,-2-1 1,-17 8-1,-3 0 1</inkml:trace>
  <inkml:trace contextRef="#ctx0" brushRef="#br0" timeOffset="189274">25293 12718 7693,'11'-21'1181,"-2"5"1580,-9 16-2515,1 0 1197,1 2-1443,1 3 983,5 6-810,3 4-44,3 7-129,4 5 2568,3 5-2576,2 1 8,1 1 0,0-3-6,-1-3-333,-2-5 393,-3-5-46,-5-5 17,-4-5 115,-3-3 14,-4-3 1424,-1-2-1578,0-7-141,-1-2 4,0-13 101,0-7-860,-1-2 1,-2-2 629,1 4 0,0 0-671,-2-15 1,-2 0 671,2 6 1,-1 1-1250,-1-4 1,0-2 1220,0-2 1,-1-2-21,-1-2 1,0-1-656,1 0 1,-2-3 967,1 6 0,-1-3 0,1 3-368,-2-6 1,1 1 444,1 9 1,-1-1 0,1 4 6,-1 2 0,1 3 14,1 3 0,-1 0-98,1 2 0,-1 1-45,2 3 1,-1-2 49,-1-7 1,1 0 39,-3-16-45,5 19 0,0 2 1161,2-8-929,1-6-198,4 12-34,3-3 53,8 8 1687,-2 8-1703,6-4 114,-1 5 2737,-4 4-2827,1-1-1846,-5 6 2043,-2 2 451,-1 1-392,-1 2 103,-2 1-59,-1 2 493,-1 0-854,3 1 3560,1-1-3325,4 0 6,1-1 8,5-1-8,2-1 375,24-4-487,-13 3-62,20-4-884,-17 4 853,3 0-33,6 0 56,6-2-59,7 0-627,-4 0 0,2-1 648,-10 2 0,4-2 13,-4 2 0,6-1 0,4-2 0,0 2 1,-2 0 52,3-1 1,-3 2-1,4-1 0,7 1-329,-14 3 0,6-1 0,4 0 1,4 1-1,1-1 0,0 1 1,0 0-1,-3 1 0,-3-1 1,-5 1 241,4 0 0,-6-1 0,-3 2 0,1-1 0,3 1 0,8 1-162,-14 1 0,6 0 1,3 0-1,4 1 1,1 0-1,2 1 1,1 0-1,-1-1 1,-1 1-1,-1 0 0,-4 0 1,-2 0-1,-5-1 1,-5 1 161,13 0 0,-9 1 0,-3-1 0,1 1 0,6 0-122,2 1 1,5 0 0,3 0-1,2 1 1,0-1 0,-4 0 0,-4 0-1,-6-1 125,11 0 0,-8-2 0,4 1-117,-9-1 0,3 1 1,1-1-1,-1 0 0,-2 0 120,1 0 0,-3 0 1,0 0-1,2 0 5,-1 0 1,2 0 0,1 0 0,0 0 0,-2 0 65,10 0 0,0 1 1,-2-1-1,-1 1-38,1-1 0,-2 0 1,2 1-26,-5-1 1,1 1 0,1-1-1,-2 1 11,-4-1 0,-1 1 1,-1-1-1,-2 1-25,1-1 0,-2 1 0,5 0-18,-1 0 0,6 0 1,3 1-1,1-1 0,-3 1 1,-6-1 15,3 0 0,-5 0 0,6 0-14,-5 0 1,5 0 0,4 0-1,-1 0 1,-3 0 0,-7-1 14,-1 0 0,-5 0 0,1-1 72,11 1 1,3 0 0,-5-1-73,1 1 0,-2-1-22,12 1 1,-1-1 426,-18 0 0,0 0-439,5 0 0,-1 0 1309,8 1-1308,-25-1 2038,-1 0-2122,-21-1 2066,-4 0-2287,-2-1 760,-3 0-1202,-4 0 241,-2 0-935,-2 0-5341,-10 2 6816,0 0 0,6 1 0,7-1 0</inkml:trace>
  <inkml:trace contextRef="#ctx0" brushRef="#br0" timeOffset="189434">31548 11395 15985,'3'4'1638,"-1"-1"-4629,-2-3 1,0 0-1</inkml:trace>
  <inkml:trace contextRef="#ctx0" brushRef="#br0" timeOffset="193358">25046 14274 6126,'-7'1'476,"1"1"-476,6-2 7112,0 0-6339,4 0-247,-3 0-178,3 0 2986,-4 0-3230,-3 2 50,0 0-112,-5 2-42,0 0-76,-4 3 76,-2 2 0,-3 4 96,-1 3-32,-6 11-343,7-6 287,-2 6 34,11-10-64,2 6 22,3-4 3,2 6-3,6 0 0,0-5 36,6 5-28,5-4-8,-2-5 0,7 1 0,-5-10-123,4-3 3,0-2 41,4-7-33,2-4-1046,13-20 1001,-8 0 140,-11 9 0,-1-2-25,4-13-246,-3 0 288,-5 1 42,-4 3 236,-5-7-115,-3 13 2,-6-5 8,-11 7-173,-1 7 3,-9-4-36,1 8 21,-4 2 12,-5 2-548,-3 4 518,-3 2-117,10 4 0,0 2-114,-13 3-16,-8 6-300,24 1-2,6 2-4692,8 12 1984,8-7 3287,13 6 0,-5-18 0,5-3 0</inkml:trace>
  <inkml:trace contextRef="#ctx0" brushRef="#br0" timeOffset="194614">25590 14506 11426,'-4'1'3456,"1"0"394,3-1-2803,-5 0-677,4 0 344,-3 0-894,10 0 180,2 0 28,9 0-22,3 0-3,9-2-441,-2-1 1,2 0 437,18-3-184,1-1 1,1 0 54,-3 0 79,-12 2 0,-4 0 5,-8 2-39,-7 0-11,-4 1 36,-4 1 6,-4 0-211,-1 0-1715,-2 1 1384,-4 0-2478,1 0-499,-4 0 293,2 1 3279,-2 0 0,4 1 0,-1-1 0</inkml:trace>
  <inkml:trace contextRef="#ctx0" brushRef="#br0" timeOffset="197969">26512 13881 11275,'-2'6'2551,"0"-1"-468,2-5-1509,-1 11-47,1-3-26,0 13-73,-3-2-142,-1 6-96,-5 8-606,-2 6 466,-3 6-42,0 4-16,0 2-1222,2 0 1221,1-2 9,3-4-58,2-3 4,2-5-10,1-6 64,1-6 0,1-6-62,1-7-383,0-4 393,0-4-690,0-2-1331,0-2-1295,1-5 355,1 2 3013,3-9 0,-3 7 0,1-1 0</inkml:trace>
  <inkml:trace contextRef="#ctx0" brushRef="#br0" timeOffset="198384">26668 14388 16063,'2'3'-9828,"0"-6"9828,-2-3 0,0-5 0</inkml:trace>
  <inkml:trace contextRef="#ctx0" brushRef="#br0" timeOffset="199488">27029 13987 12179,'4'0'2622,"-1"0"-1368,-3 0-1094,1 3 299,0-2 944,0 2 582,-1-3-2069,1 1 5,-1 1 79,1 2 0,-1 3 51,0 5 52,-1 4-100,0 6 0,-2 4 5,-1 4 54,0 0-453,1 1 380,0 0 8,0-3-19,1 6 22,1-11-9,0 2 1,1-13-34,0-3-95,0-2-121,0-4-84,0 0-9489,0-2 9454,6-6 0,-5 4 0,5-5 1</inkml:trace>
  <inkml:trace contextRef="#ctx0" brushRef="#br0" timeOffset="199746">27301 13976 16721,'-8'26'114,"0"1"0,-1 5 0,2-3-114,0 1 36,0 7-24,5-16-12,1-2 8,1-4 104,3 1 20,0-6-71,5-1 34,2-4 6,3-2-101,4-2-78,4 0-37,3-1-246,19-8-1715,-10 1 1653,10-7-117,-16 3-57,-4 1-3444,-2-6 575,-11 6 1535,-3-3 1931,-13 3 0,3 5 0,-4 0 0</inkml:trace>
  <inkml:trace contextRef="#ctx0" brushRef="#br0" timeOffset="199933">27408 14053 11222,'-2'4'3321,"0"-1"-2100,2-3-426,-12 34-1893,6-14 1120,-3 12 1,1 0 33,3 1-56,-1 11-59,3-16 348,0-1-488,0-2-305,1-3 328,0-3-473,0-3-533,1-4-6356,0 3 7713,1-9 0,0 2 1,0-8-1</inkml:trace>
  <inkml:trace contextRef="#ctx0" brushRef="#br0" timeOffset="200581">27560 14104 11843,'3'0'4198,"0"0"-3308,-3 0-982,41-3-56,-21 3-54,34-2-2,-34 5-3418,-2 3 3569,-4 2 128,-9 21 110,-7-11-87,-9 16 79,-7-15 86,-1 0-78,1-2-79,2-2 9,2-3-40,5-3 3222,2-1-3459,4-4 36,1 0 126,5 0-81,1 1-146,4 1-31,10 2 73,-2-3 1,10 2-332,10-4-227,-7-1 278,11-1-8,-1-4 283,-10-2 30,7-5 429,0-10 0,-9 2-143,10-9 428,-12 4-243,0-3-79,-1-3 43,-3-3-161,-3-2 169,-2-14 165,-8 14 11,-2-7-153,-8 22-130,-2 4-117,-2 5 2,-2 2-16,0 2-36,0 2 16,-1 1 45,0 2-62,-2 2 867,-7 10-651,2 2-50,-5 9-45,7-2-129,2 1-26,3 0 24,3-1-46,3 0 40,2-1-62,1 0-84,4-2 84,1 0-84,4-1 84,1-1-34,3-2 17,0-1 51,0-1-12,1-1 45,0 1-47,-2 1-12,0 11 194,-5-1 16,0 11-609,-10 16 461,-3-10 51,-4 16-68,-4-3 11,4-15 6,-3 6-95,7-21-224,0-5-221,3-5-68,0-5-352,2-2-8871,1-3 9740,4-14 1,-3 9 0,4-10 0</inkml:trace>
  <inkml:trace contextRef="#ctx0" brushRef="#br0" timeOffset="200873">28437 13909 19575,'28'16'-18,"-1"1"0,-2-1 0,-2 0 153,1 7-1166,-2 4 1118,-2 4-20,-4 3 45,-5 4-19,-4 2-690,-4 3 627,-8-11 1,-2 1-514,-8 18 484,2-18 0,-3 1-779,-9 0 0,-3-2 692,6-7 1,-1-1-48,-9 7 0,-3 0-361,-4-2 0,-1-2-526,8-6 0,0 0 385,-11 5 1,0 0-329,13-9 0,0-1-637,0 0 0,1 0-21,-1-1 0,1 0 1621,2-2 0,2-1 0,-5 3 0,11-6 0</inkml:trace>
  <inkml:trace contextRef="#ctx0" brushRef="#br0" timeOffset="202136">24834 13942 16167,'-4'0'997,"2"0"-398,2 0-577,-2 1 48,1 0 1930,0 0-1886,-1 0-105,2-1-6,-2 0-3,0 0-3,0 1-3,-1-1 6,0 1 6,-3 2-107,-4 2 14,0 0 28,-3 2 51,3-1-112,-1 2 69,0 1-10,-1 1-49,-14 17 94,4 5 16,-5 9 49,15-10 0,2 0-16,0 16-1043,3-1 0,2 3 1012,3-17 1,0-1-3,0 12 0,1 2-888,1-1 0,0-2 888,0-10 0,0 1 0,0 7 0,0 0-34,1 10 34,-1-18 0,1-1 34,0 12 44,2 7-203,2-13 106,0-11-40,4 5 1454,0-11-1739,2-2-26,2 1-173,1-2-546,3-2-314,1-4-212,2-2-1127,0-5 1424,-1-2 1318,3-9 0,-12 6 0,1-6 0</inkml:trace>
  <inkml:trace contextRef="#ctx0" brushRef="#br0" timeOffset="207424">28866 13373 7212,'-9'-3'5057,"1"0"-4206,6 2 51,1 0 1246,-2 0-1328,6 0-450,-1 0-213,2-1-43,1 1-44,1 1 42,17 0-168,-7 1-39,12 2-53,-11 2-26,-2 2-36,-2 1 6,-3 1-17,-4 7 128,-5-1 93,-6 6 62,-6-2-15,-18 12-713,5-8 780,-12 7-80,10-11-26,4-3 71,2-3-23,4-2 42,5-4 145,4-2-189,4-3 32,3 0 63,3-1 890,3 0-779,3 1 1,3 0 58,14 0-319,-4 1-129,10-1-182,-7-2-201,1 0-185,-1 0-476,0 0-880,-2-2-1881,-3 0 3934,-4-2 0,-7 3 0,-4-1 0</inkml:trace>
  <inkml:trace contextRef="#ctx0" brushRef="#br0" timeOffset="207956">29177 14152 14815,'-4'9'3754,"0"-2"-2762,4-7-2754,0 0 340,2 3-2437,-5-2 155,1 3 3704,-4-3 0,0 0 0</inkml:trace>
  <inkml:trace contextRef="#ctx0" brushRef="#br0" timeOffset="217223">29901 14093 15361,'2'11'1988,"-1"-1"-1815,-1-4-94,-1 2 19,-1 4-4280,-3 1 4269,-1 3 910,-2 1-729,-1 0 43,0-1-129,-1 1-78,0-2 16,-4 7-111,4-6-1,-1 5 3384,5-9-3400,1 1-60,2-1-10,1 1-129,1 3 165,0-4 33,4 3-5,6-1 6,1-4 8,7 2 3,0-5 42,3-2 5,3-2 12,5-1 13,2-2-72,2 0-537,2 0 534,-2-1-156,0 0-35,-4-2-1094,11-5-893,-17 1 10,2-3-1010,-19 1-753,-5 1 3931,-5-5 0,3 8 0,-3-3 0</inkml:trace>
  <inkml:trace contextRef="#ctx0" brushRef="#br0" timeOffset="217432">30042 14211 13221,'-5'4'3083,"2"-2"-389,3-2-2288,-21 43-2120,11-17 1714,-4 5 0,0 2-119,3 4 111,1 1-96,1-1-206,0 13 10,4-15-506,-1 18-65,5-29-588,-1 3-3537,2-15 1770,1-6 3226,4-3 0,-2-4 0,2 0 0</inkml:trace>
  <inkml:trace contextRef="#ctx0" brushRef="#br0" timeOffset="217750">30227 14280 17195,'29'-9'859,"1"0"1,23-5-723,-22 12-2935,1 1 2798,0 4 0,-1 2 836,-4 3-906,2 8-5,-12-3 69,-2 6 456,-15 1-422,-6-3-28,-21 17-42,2-10-726,-13 7 760,-2 0 8,12-9 2,-5 3 1498,14-6-1405,9-8-129,2 2 34,10-9 96,5-1 16,5-1 830,4-2-891,4 1-43,17-3-8,-6-2-67,13-2-87,-14-2-20,-2 0-542,5-4-1449,-8-2-111,-4 1-1214,-12 0-715,-9 5 3357,-7-3 0,5 7 0,-5-2 0</inkml:trace>
  <inkml:trace contextRef="#ctx0" brushRef="#br0" timeOffset="217985">29887 13905 17556,'46'-5'441,"0"0"1,0 0-1,-2 0-342,-12 2 1,-1 0-1208,2 0 0,2 1 1228,0 0 1,0 0-500,0 0 1,0 1 378,-1 0 0,0 0-111,-2 0 1,1 0-222,6 1 0,-1-1-54,13 0 301,-21 0 1,-4 1-756,-1 0-714,-9-1-1479,-7 1 1916,-6 0 0,-2 0 0</inkml:trace>
  <inkml:trace contextRef="#ctx0" brushRef="#br0" timeOffset="218403">30347 12807 16693,'-32'8'921,"0"0"1,2 0-1,3 3-697,-4 12-132,0 8 54,10-1 0,1 3-69,4-6 0,2 2-2163,-4 10 1,2 2 2085,7-10 0,2-1-4,1 1 0,2 0 65,1-2 0,2 2-147,4 9 1,3 1 51,-1-12 1,2 0-432,3 8 1,4-2 331,4-5 0,3-5 49,11 11 23,-11-17 1,1-2-94,8-6 110,-1-6-32,-3-9 73,-3-5 2328,2-20-2328,-10 4-95,-1-11 98,-11 11 249,-8 2-249,-4 4-70,-26-2-42,3 9 112,-19 1 837,8 8-1017,-2 8-506,-2 4-579,2 9-2261,0 4-1803,8 0 5329,1 5 0,19-14 0,2 0 0</inkml:trace>
  <inkml:trace contextRef="#ctx0" brushRef="#br0" timeOffset="219290">24222 15979 12070,'-3'0'3730,"0"0"-955,3 0-2403,26-3 351,17-4-702,-15 3 0,1-1-520,3 0 1,0 0 403,17-2-253,0 1 82,-18 2 0,1 1-254,-2 0 1,-2 0-329,25-3-538,-16 1-339,-22 3-3506,-7-3 5231,-4 1 0,-3 0 0,-2 2 0</inkml:trace>
  <inkml:trace contextRef="#ctx0" brushRef="#br0" timeOffset="219473">24477 15784 14131,'-9'6'2772,"1"-1"-2338,8-5 342,-32 41-112,17-15-492,-5 4 0,1 3-1520,7 7 1348,3 2-121,3 0 9,3 0-75,1-4-107,2-5-169,2-5-217,0-5-301,2-6-979,0-4-244,1-5 2204,2-3 0,-4-3 0,1-1 0</inkml:trace>
  <inkml:trace contextRef="#ctx0" brushRef="#br0" timeOffset="220744">25381 15737 6109,'3'0'5275,"0"-1"1384,-3 1-6312,-3 3-226,1-2-54,-2 2-59,1 0-8,0 1 3,-1 1 33,-1 3-27,-1 2 94,-2 11 1,3-3-42,0 8 22,2-6-31,2 0-48,1 0 1,0 0 44,4 8-78,-1-7 20,4 5-70,-1-10 2,0-2-36,-1-3-28,-1-3-14,1-3 6,0-2-26,0-1-33,1-2 25,1-2-62,6-10 244,-1-2-45,5-11-81,2-15-1037,-6 7 1224,2-12 71,-8 16-92,-2 2 22,-3 3 95,-1 2-87,0 2-62,-1 3 104,-2 2 53,0 2-86,-4 2 24,-1 3-103,-2 0 1097,-2 2-1130,-1 1 104,-8-3-133,4 4-128,-6-2 16,6 5-16,-1 1-132,2 1-191,0 2-492,3 1-204,1 2-394,3 1-390,2-1 1993,3 3 0,1-5 0,2 1 0</inkml:trace>
  <inkml:trace contextRef="#ctx0" brushRef="#br0" timeOffset="221223">25867 15847 16920,'6'4'431,"3"-2"-221,4-2-28,5-1 0,3 0 45,13-2-140,-8 1-53,6-2-20,-8 1-14,-9 0 0,0 1-98,-9 0-143,-3 1-101,-1 0-8795,-2 1 9137,-4-2 0,3 1 0,-4 0 0</inkml:trace>
  <inkml:trace contextRef="#ctx0" brushRef="#br0" timeOffset="222481">26549 15558 6974,'-2'-7'7211,"1"1"-6425,1 6 1611,0 0-2290,-25 44-1836,13-18 1791,-5 4 0,1 2-60,2 0 569,1 0-599,2 0 25,1-3 3,2-2-288,-1 5-81,3-11-79,0 2 165,4-12-462,1-3-355,0-3-472,1-2 638,0-2-2194,2 0 3128,3-1 0,-2 0 0,1 0 0</inkml:trace>
  <inkml:trace contextRef="#ctx0" brushRef="#br0" timeOffset="224135">25470 15572 15515,'-6'-9'1906,"2"5"-1497,3 17-34,1 6-193,-1 9-979,-1 7 839,-1 7-39,-1 3-3,-2 0-51,1-1 33,1-16 0,0 0-52,-1 10 28,-1 6-132,2-18 96,3-11 181,0-2-251,1-10-42,0-4 190,0-4-98,0-6-59,0-18 70,0 0-398,1-3 1,0-1 378,1-13 62,-1 14 1,0-1-111,0 0 0,-1 2 154,1-17 100,0 19 1,0 2 40,0-1 24,1 8-14,-1 7 59,0 7-8,-1 3-96,1 3-106,-1 4 96,0 5 44,0 9 1297,0 9-1364,0 10-73,0 9-1269,-1 5 1261,-1 2-554,-2-3 571,0-4 78,-1-6-1,1-7-4,-1 1-82,3-13-9,-1-2-120,3-13 17,-1-3 1185,1-4-1134,0-3 472,0-14-585,1-2 42,0-15-41,2-1-113,-1-7 253,1-3-664,0 1 1050,1-5-205,-2 20 527,1 2-670,-3 27 85,0 7 39,0 10-65,1 8-61,-1 8-313,-2 8 1,-1 3-284,0 3-107,0-5 1,0-3-1199,2-11-5433,0 3 7331,6-11 0,-3-3 0,3-12 0</inkml:trace>
  <inkml:trace contextRef="#ctx0" brushRef="#br0" timeOffset="224738">26748 15904 15716,'3'2'-9293,"1"1"9293,0-3 0,-2 1 0,0-1 0</inkml:trace>
  <inkml:trace contextRef="#ctx0" brushRef="#br0" timeOffset="225007">27127 15567 13896,'7'-1'3201,"-2"1"-2415,-5 0-102,0 0-382,-12 38-165,3-13-119,-1 2 1,0 4 4,-4 4 1,1-1-1241,-3 11 1200,4-10 0,1-1-70,1-1-16,3-3-23,1-5-142,2-4-147,0-4-204,2-3 434,1-4-2615,1-5-817,0-2 3617,3-6 0,-3 2 0,3-2 0</inkml:trace>
  <inkml:trace contextRef="#ctx0" brushRef="#br0" timeOffset="225239">27257 15660 18547,'-14'28'190,"0"0"1,-10 21-278,17-20 87,3-9 0,1 5 3,3-12 30,0-2 4,3-1-37,2-3 0,12 0 0,-1-3-45,10-1 42,-2-2-126,3-3-120,3-2-221,1-4-455,2-3 320,-1-3-240,-2 1-320,-4-2-418,-5 0-3770,-5-4 5353,-7 2 0,-4 3 0,-5 7 0</inkml:trace>
  <inkml:trace contextRef="#ctx0" brushRef="#br0" timeOffset="225393">27362 15735 15907,'-14'29'685,"-1"-1"0,1-1 0,2 0-556,-2 23-502,5-13-125,2 10-842,5-20 161,1-2-1000,1-4-1144,0-4 3323,1-6 0,0-4 0,0-4 0</inkml:trace>
  <inkml:trace contextRef="#ctx0" brushRef="#br0" timeOffset="225921">27580 15648 18303,'25'13'-392,"1"0"0,16 11 194,-30-8-32,-5 12 230,-5-5 53,-8 10 314,-14 4-272,1-9-901,-8 7 806,11-14-177,1 0 100,7-7-435,2-1 145,9-9-173,10-1 450,1-2-44,10-4 95,-2-2 454,3-5-350,1-3 78,3-2-585,1-3 626,2-3 119,0-1-57,-1-2 9,-1-2-17,-3-2-6,-3-1-75,-4 0-17,-1-12-28,-9 13 115,-1-6 0,-8 17 58,-4 4-136,-2 6-71,-5 2-27,-1 3 69,0 1 490,1 1-610,0 0 95,2 0-103,0 3-62,3 1-14,0 4 84,2 1 59,0 3-59,0 3 70,-1 3-68,2 2 77,1 2-23,0 2-53,1 0 64,0 2-56,3 11-8,-1-7-413,4 10 412,-3-9-933,0 0 845,-1 1 18,-2 1-722,0 12 661,-1-10-165,-2 7-464,-2-8 46,0-12-643,0 2-7352,3-13 8707,1-6 0,1-1 0,0-5 0</inkml:trace>
  <inkml:trace contextRef="#ctx0" brushRef="#br0" timeOffset="226206">28243 15392 14972,'31'34'0,"1"1"0,-6-6 0,-4 0-3,0 19 4,-16-14 1,-3 1 36,-1-6 0,-1 1-12,-2 11 1,-2 1 952,-3-10 1,0-2-980,-3 2 0,-1 0-17,-1 0 0,-1-1-300,-1 0 0,0-1 226,0-2 0,-1-1-12,1-1 0,-1-2-373,-12 18-501,8-18 0,-1-1-8104,-18 12 9081,-6-4 0,19-16 0,9-11 0</inkml:trace>
  <inkml:trace contextRef="#ctx0" brushRef="#br0" timeOffset="226706">24921 15642 12370,'-21'47'552,"0"1"1,3-9 0,6 0-216,11-3 0,6-1 209,1-7 1,2-1-389,2 1 0,3 0-158,1 0 0,2 0-512,2-1 0,1-1 222,1 0 1,3-1-343,0-1 1,3-2-457,0-1 0,1-1-1140,-2-3 1,1-2 2227,6 0 0,-2-3 0,-2 0 0,3-4 0</inkml:trace>
  <inkml:trace contextRef="#ctx0" brushRef="#br0" timeOffset="227260">28660 15206 11720,'7'-4'697,"-2"0"-470,-5 4-90,0 0-112,44-6-25,-24 4-89,34-4-102,-33 13 491,-10-1 151,-2 7 485,-11 0-192,-4 3-13,-4 2-59,-5 3-187,-2 0 128,-6 7-568,5-9-40,-2 4-5,10-10-33,3-2-37,2-2 70,2-1 117,2-1 138,1-1 187,0 0 51,3 0-98,1-1 112,10 1-499,-2-2-8,8 0-238,-2-2-305,4-2-409,2 0-832,3-4-2735,-2 0 4519,2-6 0,-15 5 0,0-1 0</inkml:trace>
  <inkml:trace contextRef="#ctx0" brushRef="#br0" timeOffset="227477">28834 15895 17391,'30'-13'-2523,"-10"7"0,-14 0 0</inkml:trace>
  <inkml:trace contextRef="#ctx0" brushRef="#br0" timeOffset="228218">30011 15819 8245,'7'0'4718,"-1"0"-4031,-6 0 1883,0 0-2251,0 3-2,0-2 1934,-1 2-2243,1-2-10,0 0-40,0 3 39,-2 2 0,-2 3 3,-1 5 0,-1 3 42,-2 1-42,1 0 36,-4 6-30,3-6 36,-2 3-42,4-8-34,1-1-2,2-2 2,2 0 34,0 1 0,2 0 0,2 2 34,3 0 53,5 1-87,3-1-31,4-2 23,5 0-26,4-3 26,5-3-60,4-2-744,2-4 716,2-4-178,-1-3-140,-3-3-494,4-5 267,-15 3-599,1-4-1505,-17 5-203,-5-2 2948,-2 1 0,-2 4 0,0 4 0</inkml:trace>
  <inkml:trace contextRef="#ctx0" brushRef="#br0" timeOffset="228361">30238 15809 9244,'-14'36'257,"1"-1"1,-4 8-1,2-2 420,1 4-679,5-16 1,-1-1 874,0 11-1881,-1 9 207,5-15-722,1 6 391,4-20-2858,1-6 4613,4-5 0,-3-4 1,3-4-1</inkml:trace>
  <inkml:trace contextRef="#ctx0" brushRef="#br0" timeOffset="228661">30497 15752 15893,'9'-6'2724,"-2"1"-1957,-7 5-84,0 0-683,44 7-100,-21-2-273,6 1 1,0 0 142,-5 5-148,-4 1-53,-4 3 315,-7 2 80,-4 3 36,-9 3 70,-5 3-700,-9 3 733,-5 0 34,-3-1-2743,1-1 2676,3-5-68,5-4-2,5-5-2,6-4-82,3-5 84,5-1 672,12 0-580,2-2 3378,12 1-3400,11-4-327,-8-2-930,11-3 425,-14-4-529,-2 0-1567,-3-1-1251,-4 0 4109,-7-3 0,-5 9 0,-4-2 0</inkml:trace>
  <inkml:trace contextRef="#ctx0" brushRef="#br0" timeOffset="228880">29823 15475 16038,'41'-2'999,"0"-1"1,0 0 0,-1 1-841,-8 0 1,-1 1-1896,4 0 0,2-1 1773,-1 1 0,3-1 1,-1 1-38,6-1 0,0 0-38,-6 0 1,1 1 0,0-1-444,12-1 1,-3 0 54,-14 2 1,-1-1-88,6-1 1,-3 1-2129,5-3-798,-21 1-573,-3 0 3462,-23 0 0,4 2 0,-5-1 0</inkml:trace>
  <inkml:trace contextRef="#ctx0" brushRef="#br0" timeOffset="229203">29843 14979 16758,'-7'2'28,"2"0"316,5-2 311,54 11-3357,-13-3 2606,-5-1 0,6 2 0,-3-1-57,-5-1 0,-2 0-37,10 3 0,-3 0-258,3 6 331,-13 1-398,-12-1 515,-11 1-2355,-12 0 2478,-10 1-42,-11 1-243,-7 0 437,-2 0-54,0-3-221,3 0-6,6-4 760,6-1-941,8-3 76,6-1 119,11 2 3467,6-2-3176,10 4-184,5-3 19,4 0 26,4-1 278,2-1-844,21-2-1255,-14-3 715,13-3-4384,-12-7 5330,-13-6 0,-5 3 0,-15 3 0</inkml:trace>
  <inkml:trace contextRef="#ctx0" brushRef="#br0" timeOffset="229419">30484 15009 14061,'-21'27'406,"-1"1"1,3 3 0,4-2-477,10-1 34,4 7 36,5-13 393,4-2-267,3-3 120,2-3 42,3-3-157,2-3-7,32-2-292,-13-8-388,-6 0 0,0-2-4,10-11-269,-2-4-588,-1-4-603,-5-2-1415,-6 1 3435,-4-6 0,-12 16 0,-2-1 0</inkml:trace>
  <inkml:trace contextRef="#ctx0" brushRef="#br0" timeOffset="229611">30706 15004 16362,'-22'30'750,"-1"1"1,3-2-1,2-1-484,3 25-1985,6-11 1399,5-6 1,0 1-451,2 5-694,2 12-1715,0-18-513,0-5 3692,-4 2 0,4-18 0,-4-1 0</inkml:trace>
  <inkml:trace contextRef="#ctx0" brushRef="#br0" timeOffset="230168">24571 17075 15713,'39'3'212,"1"0"0,-1 0 0,-3-1-290,11 0-54,4-1-319,2-1-3097,-1 0 2143,-18 0 1,-2 0-1642,10 0 3102,3-1 0,-32 1 0,-6-1 1</inkml:trace>
  <inkml:trace contextRef="#ctx0" brushRef="#br0" timeOffset="230338">24837 16958 16445,'-16'34'422,"0"0"0,0 1 0,-3 6 1,2-1-426,6-5 0,2-1-1933,-1 12 1642,3-2-540,3 8 16,2-17-347,1 4-307,4-21 565,1-6-1028,4-4-557,-1-4 2492,5-4 0,-7-1 0,1-1 0</inkml:trace>
  <inkml:trace contextRef="#ctx0" brushRef="#br0" timeOffset="230920">25553 17003 16086,'3'-5'1991,"11"-2"-1437,3 2-148,12-2-218,-1 1-1210,2 1 1028,-1 2 64,-4 2-3,-4 5-59,-5 2 345,-3 8-353,-6 4-33,-3 8-141,-12 27-967,-5-7 1141,1-13 0,-2 0 56,-8 2 0,-1-2-17,5-8 0,0-1 34,-5 5 0,0 0 414,-13 11-266,14-15-126,0 0-89,16-17 577,3-4-575,7-3 121,3 0 92,19 1 1143,-2-1-1434,14 0-221,-6-2-126,2-3-45,1-3-417,0-5-464,-1-2-5759,11-11 1922,-16 6 5180,7-10 0,-26 19 0,-2 1 0</inkml:trace>
  <inkml:trace contextRef="#ctx0" brushRef="#br0" timeOffset="231279">26118 17211 14081,'-6'4'3346,"1"0"-2330,5-4 608,0 0-1433,43-3-191,-19 1-857,5-1 0,1 1 540,0-3 226,-2 1-564,-3-1-725,-2 1-771,-3-1-6753,0-2 8904,-7 0 0,-3 1 0,-7 3 0</inkml:trace>
  <inkml:trace contextRef="#ctx0" brushRef="#br0" timeOffset="231495">26770 16895 18490,'-12'41'-25,"1"0"1,0-3 0,1-3-97,-1 5-198,-1-2-95,1-3-62,0-3-1193,-3 6-140,5-12-1154,-1 2-794,6-16 3757,2-4 0,1-4 0,1-3 0</inkml:trace>
  <inkml:trace contextRef="#ctx0" brushRef="#br0" timeOffset="231645">26998 17210 14062,'1'3'2853,"0"-1"-5397,-1-2 1,0 0-1</inkml:trace>
  <inkml:trace contextRef="#ctx0" brushRef="#br0" timeOffset="231894">27260 16930 17001,'-24'31'381,"0"-1"0,2-2 0,4 0-510,0 18-8,8-11-456,2 9 315,6-18 345,1-2-162,1-4 282,0-5-120,0-3-64,0-4 258,0-3-208,0-2 278,0-2-1754,1 0-1642,-1 0 0,2 1 0</inkml:trace>
  <inkml:trace contextRef="#ctx0" brushRef="#br0" timeOffset="232264">27439 16910 11549,'6'-1'3224,"-2"0"1060,-4 1-4251,-7 39-24,3-19-9,-6 32-34,5-30 26,1-1 5,1-3-48,1-1 49,0 2-74,1-7-2,1 1-104,1-5-17,3-2 0,2 0 104,5-3 36,2-1-81,4-1 20,4 0-90,4-4-17,3-2-90,1-3-142,2-3-370,0-3-400,-1 0-502,-3-2-226,-4 0-1148,-4 2 3105,-6-3 0,-6 9 0,-4 0 0</inkml:trace>
  <inkml:trace contextRef="#ctx0" brushRef="#br0" timeOffset="232422">27611 16884 16545,'-13'38'692,"-1"0"1,3-8 0,2-1-693,-1 21-166,5-15-102,1-1-332,1-2-172,0-2-626,0-4-553,0-4-875,1-4-973,0-4 3799,1-7 0,1-2 0,0-4 0</inkml:trace>
  <inkml:trace contextRef="#ctx0" brushRef="#br0" timeOffset="232939">27831 16894 17721,'52'18'-557,"-8"-1"450,-28-3 54,-2 8 123,-7-3 20,-1 6-1,-6-7-80,-2 0-9,-1-1-149,-3-2-83,1-1-639,1 0 98,2-5 31,1 1-50,6-5 7,1-1 433,6-2-183,3-1 490,4-3 45,3-2 81,3-4-44,2-5-180,13-14 796,-10 4 22,9-11-68,-16 6 9,-3-1-126,-5-1-56,-5 0-3,-4 0 197,-3-7-497,-5 13-125,-2-2-6,-4 15 103,-1 3-24,1 4-79,1 2-76,0 1 76,1 1 924,0 1-845,0 1-18,1 3-19,0 2 65,0 2 47,0 3-14,0 5 25,0 4-62,0 5-103,1 2-203,2 4 203,1 16-914,0-9 914,2 12 0,1-15-609,-1 0 575,0-1 23,0-2-39,-1-2-463,-2 19 138,0-21-238,-1 13-580,0-27-800,1-3 1993,-2-1 0,2-5 0,-1-1 0</inkml:trace>
  <inkml:trace contextRef="#ctx0" brushRef="#br0" timeOffset="233160">28459 16725 19950,'25'28'60,"1"1"1,1 9 0,-6 1-28,-8 9-1925,-6-13 1,-2 2 1898,-5 7 0,-3 1-3,-1-10 1,-1 1-5,-3 11 0,-3 2-208,-7 2 1,-2-3 61,4-12 1,0 1-53,-6 8 1,-1 0-682,0-8 0,0-3-613,6-10 1,0-2-750,-3 4 1,0-2 2438,-11-2 1,18-12-1,-2-3 1</inkml:trace>
  <inkml:trace contextRef="#ctx0" brushRef="#br0" timeOffset="233659">25341 16866 15087,'-28'30'579,"0"1"1,2-2 0,6 1-314,12 5 0,6 0-1319,-1-6 0,0 1 1053,2 12 0,1 0-122,2-11 1,2 1-414,5 13 0,3 0-112,-2-11 1,1-1-1240,6 11 1,0-3-1276,9 7 3161,-7-22 0,-1-3 0,-2 0 0,5-2 0</inkml:trace>
  <inkml:trace contextRef="#ctx0" brushRef="#br0" timeOffset="234203">28643 16560 15610,'2'-6'-123,"3"0"-5238,10 1 5467,6-1-33,9-1 1050,6 0-1123,5 0 132,4 1 36,-1 3-53,-15 2 0,-1 0-110,10 0 93,3 3 932,-24 3-988,-9 1-42,-5 5-333,-14 12-11,0-2-99,-7 11 3313,3-7-3371,-2 3 808,7-9-218,-1 2 197,8-14 601,2 1-313,4-6 20,2 1-219,6-2-95,5 0-73,5 0-156,6-1-987,24-8 622,-8 0-377,-14 0 1,1 0 218,0-3 0,-1 0-502,13-5-955,6-5-1596,-26 10 128,-6 2 3397,-8 2 0,-4 4 0,-4 1 0</inkml:trace>
  <inkml:trace contextRef="#ctx0" brushRef="#br0" timeOffset="234382">29214 16918 17757,'46'-2'-3880,"-7"-1"505,-32-3-1371,-2-1 4746,0-2 0,-3 5 0,0 0 0</inkml:trace>
  <inkml:trace contextRef="#ctx0" brushRef="#br0" timeOffset="235093">29906 16911 19269,'-9'29'416,"0"-1"1,-2 5-1,1-1-307,-5 13-103,-1-1-6,2-4-6,4-15-103,-1-4-661,-8 5 308,3-8-64,-7 4-339,6-10-591,1-2-653,2-2-157,3-2-704,2-3-26,4-1 2996,2-1 0,2-1 0,1 0 0</inkml:trace>
  <inkml:trace contextRef="#ctx0" brushRef="#br0" timeOffset="235386">29732 17242 6190,'6'-1'5516,"-1"1"143,-5 0-5093,1 0-479,2 1 28,2-1-37,4 0 17,2 0-53,16 0-42,-2 0 0,13-1 31,-5-2 39,3-2-25,2 0-509,1-1 462,11-3-32,-14 2-173,4-1-73,-20 2-14,-6 2-28,-4-1-50,-5 1-1779,-3-3-616,-6 2-1320,-1-2 4087,-7 1 0,7 4 0,-2 0 0</inkml:trace>
  <inkml:trace contextRef="#ctx0" brushRef="#br0" timeOffset="235610">30023 17022 14857,'-5'5'2433,"1"-1"-1285,4-4-294,0 0-272,-18 63-461,8-27-117,-3 7 0,0 2-1058,-2 1 1048,0 1-3208,-1-1 2974,0-2-113,1-2-826,-3 6 555,6-17-367,-2 2-465,9-21 93,2-5-1581,2-4 2243,1-4 701,5-9 0,-4 7 0,3-6 0</inkml:trace>
  <inkml:trace contextRef="#ctx0" brushRef="#br0" timeOffset="235952">30147 17138 11590,'37'5'36,"0"1"0,-2-1 1,-4 0 2241,-1 1-2468,2 5 1404,-12-3-1307,-2 5-1676,-13-1 1766,-4 4 1376,-8 3-1513,-6 6-5,-9 4 75,-7 3 33,-3 0-161,-2-3 86,2-2 28,5-4 84,4-5-62,2 1 198,9-8-136,3 0 0,8-8 140,5-2 3234,3-1-3271,4 0 537,4-1-578,3-1-62,3-2-115,17-6-562,-7 0 293,11-3-134,-14 3-462,-2 0-644,-4 0-3881,-1-3 5505,-11 1 0,-1 3 0,-9 4 0</inkml:trace>
  <inkml:trace contextRef="#ctx0" brushRef="#br0" timeOffset="236173">29806 16921 17771,'38'0'1087,"3"0"-1084,-1 0-3994,8 0 3946,5 0-25,1 0-188,1 0-307,-2 1-34,-3-1-71,-5 1 859,-8 0-4147,-2 0 271,-15-1 3845,-6 1 0,-12-1 0,-4 0 0</inkml:trace>
  <inkml:trace contextRef="#ctx0" brushRef="#br0" timeOffset="236403">29927 16495 18547,'-2'32'124,"0"0"0,0-2 0,0-2-124,0 1-148,0 0-1073,0 9-220,0-12-505,1 5-841,1-16-1189,0-4 3998,1-5 1,-1-4 0,1-2-1</inkml:trace>
  <inkml:trace contextRef="#ctx0" brushRef="#br0" timeOffset="236676">30172 16498 12554,'5'-2'2723,"-1"0"-7406,-4 2 5528,34-3-417,-14 2 909,28-1-1231,-25 5 933,-1 2-882,-4 3 50,-5 3-34,-5 1 26,-5 3 0,-6 2 221,-13 14-230,-1-6 3199,-9 8-3279,8-14 349,2-3-426,4-4 1,4-3-31,4-4 2,2-2 49,2-1 88,1-1 82,3 0 56,4 1-126,5 1-109,6 0-45,6 0-204,24-1-76,-6-3-195,-3-2 1,1-2-1343,8-3-813,-11-1 1,-2 0-2708,-2-1 5337,0-3 0,-24 9 0,-7 1 0</inkml:trace>
  <inkml:trace contextRef="#ctx0" brushRef="#br0" timeOffset="237774">23541 15604 17189,'-2'33'-64,"2"7"220,3-5 1,1 7 0,0-1-2748,2 10 1,0 2 2676,1-2 1,0 4 0,0-2-6,-1-9 0,1-1 1,0 3 11,1 2 0,1 4 0,0 0 0,0-2-431,1 4 0,-1-3 1,1 2 353,0-2 1,0 2 0,1 0 0,-1-4-160,0-1 1,1-3 0,0 2 152,0 0 1,1 3 0,0 0-1,0-3-354,0 2 1,-1-3 0,1 2 343,-1-4 1,1 1 0,-1 1-1,1-2 38,1 6 1,0-1 0,-1-4-34,1 4 1,0-1 311,2 6 1,0-3-164,1 2 1217,-7-26-1371,-2-6 1990,-5-18-1995,0-3 2512,-1-3-2628,1-4 77,1-8 44,4-33-207,0-2 124,-2 11 1,0-6-607,-1 4 0,0-4 0,-1 1 614,0 7 1,-1 0-1,1-1-664,0-14 0,0-3 0,0 2 664,-1 10 1,0 2-1,-1-4-10,1-4 1,-1-5-1,1-2 1,-1 4-398,0 8 0,0 2 0,0-1 0,0-4 320,0-3 1,0-5-1,0-4 1,0 0 0,0 3-1,0 3-148,0-3 0,0 4 1,0 1-1,0-4 200,0 9 0,0-3 1,0-1-1,0 1 1,0 0-1,0 3-208,0-9 0,0 2 0,0 2 0,0-1 154,1-2 0,-1 1 1,1 0-1,-1-1-168,0 1 1,1 0 0,-1 0 0,1 0 26,-1 0 1,1 1 0,-1 0-1,1 1-20,-1 0 0,1 1 1,-1 0-1,0 1-60,1 6 0,-1 0 0,0 1 0,0-1 385,1-1 0,-1-2 0,0 2 0,0 6 0,0-4 0,0 5 0,-1 0 0,1 0 0</inkml:trace>
  <inkml:trace contextRef="#ctx0" brushRef="#br0" timeOffset="238559">24312 13322 6829,'0'-8'3012,"0"0"-2231,0 1-433,0-1 32,0-3 66,0 0 161,-1-7-128,0 5 90,-2-3 296,0 6-498,1 5-73,-1 0 118,2 3 2348,0 2-2524,8-2-116,0 1 34,31-4-92,-12 1-1161,22-2 1177,-18 3 1,0-1 33,21-1-62,-15 1 1,1 0-4,-7 1 1,-1 0-48,2 0 0,0 0-780,1 0 1,0 1 779,1-1 0,0 0 1,1 1 1,-1 0 1,2 0 0,1 0 10,1-1 0,2 1 0,0 0-57,6-1 1,4-1-594,-7 1 1,4 0 0,2-1 0,-5 1 634,-2-1 0,-4 1 0,3 0 2,11-2 0,3 0 0,1 0-427,-11 1 1,1 0-1,-1 0 1,-1 0 426,4 0 0,-2 0 0,2-1-195,-2 1 1,3 0 0,0-1 0,-3 1 195,0 0 0,-2 0 0,2-1-129,2 0 1,4 0-1,1 0 1,-3-1 127,2 1 0,-1 0 0,2-1 2,-2 1 0,2-1 0,-1 0 0,-2 0 154,-1 1 0,-3 0 1,0 0-131,1-1 0,-1 1 0,1 0-3,-1 0 1,-1 0-1,1 0 38,-1 0 1,0 1 0,0 0-11,-1 0 0,0 0 1,0 0-15,0 1 0,-1 0 1,1 0-21,-1 0 1,0 0 0,0 0-16,-1 1 0,1 0 0,0-1 417,0 1 0,-1 0 1,1 0-406,-1-1 0,1 1 0,-1 0 2,1 0 1,-1 1 0,0-1-15,0 0 0,-1 0 0,2 1 0,0-1 1,3 1 0,0-1 0,-3 1-2,3-1 0,-3 1 0,3 0-79,-4 0 0,2 0 0,0 0 0,-4 1 79,17-1 1,-1 1-34,-5-1 1,3 1-1,-3 0 35,-11 1 0,-1-1 0,1 1-3,9-1 0,1 1 0,0 0-368,-1 1 0,-1 0 0,-3 1 389,8 0 0,0 0 22,-8-1 0,0 1 0,1-1 123,-3 1 1,0-1 0,-3 0-163,7 0 0,-1 0-2,-7-1 0,2 1 0,-4-1 15,1 0 0,-3-1 201,-1 0 0,-1 0-217,-1 0 1,-1-1 0,24-1 1347,-5-1-1263,5-2-35,-17 0-18,4 0 9,-20 2 2192,-5-1-2225,-2 2 1824,-4 0-1833,-3 0 1199,-3 1-1291,-2 0-2986,-1 1 264,1 3 534,1 1-1855,2 3 4135,5 3 0,-5-5 0,1 1 0</inkml:trace>
  <inkml:trace contextRef="#ctx0" brushRef="#br0" timeOffset="271696">24334 13415 11748,'17'-28'2188,"-3"6"-1578,-9 16-75,-1 1-17,-1 2 848,-1 2 171,-1 0-1537,-4 9 51,1 2 89,-3 14 75,1 9-2152,-1 14 1939,1-16 1,1 1 4,-1 3 0,0 4-392,1 0 0,-1 5 1,0-3 238,1 8 0,0 0 30,0-7 1,0 2-1,1-1-154,1-1 0,0-1 1,1 0-175,-1-1 1,1 0 0,-1 2-999,1 6 0,0 1 0,0-3 541,0 6 1,1-4-128,-1-7 1,0-4-2167,1 3 3194,-2-3 0,0-20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44:21.5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11298 7773 12535,'-29'8'1005,"0"0"1,-16 7-737,23 5-647,8 3 815,-3 22-2142,6-7 1803,-1 15 8,8-16-64,3-1 36,2-5-447,4-3 246,12 2 303,0-10-508,10 0-235,-2-13 1124,3-4-1634,3-9-288,3-4-3585,12-17 4946,-9-2 0,-7 5 0,-16 8 0</inkml:trace>
  <inkml:trace contextRef="#ctx0" brushRef="#br0" timeOffset="184">11560 7798 16901,'-1'39'249,"0"1"0,0-3 0,4-6-249,12-6-115,3-2-153,2-2-754,11 4 204,-8-10-235,6 1-1411,-6-10-286,-4-9 706,-3-3 2044,-4-13 0,-9 12 0,0-5 0</inkml:trace>
  <inkml:trace contextRef="#ctx0" brushRef="#br0" timeOffset="351">11809 7816 15957,'-12'36'464,"0"0"0,0 0 0,1-1-364,1-6 1,1 0-1509,0 2 1,-2 2 1524,-4 17 1,-1 0-641,4-12 0,0 0 523,-3 10 0,0 2-431,1 2 0,1-3 148,5-19 0,1-1-252,-3 14 0,2-3-1066,4-11-342,2-7-1045,1-5 2988,2-9 0,-1-4 0,0-4 0</inkml:trace>
  <inkml:trace contextRef="#ctx0" brushRef="#br0" timeOffset="676">12108 7878 16139,'-9'3'283,"-2"2"-280,1 5 111,-4 3 43,-1 5-17,1 2-50,1 1-90,2 0-45,5-1 37,3-2-88,2-1-80,5-1-496,10 5 316,3-6-69,9 3-138,-3-10-226,3-4-441,2-2-764,0-7-856,0-3 576,-4-5 2274,-1-8 0,-12 11 0,-1-2 0</inkml:trace>
  <inkml:trace contextRef="#ctx0" brushRef="#br0" timeOffset="889">12359 7582 16030,'0'56'607,"1"-3"-517,1-12-48,0 1-16,0-13 1,0 1-1554,0 14 1329,1-10 1,-1-1-254,1 2-125,2 5-1282,0-12-216,-2-9-1129,2-1 3203,-2-13 0,-2-2 0,1-3 0</inkml:trace>
  <inkml:trace contextRef="#ctx0" brushRef="#br0" timeOffset="1094">12744 7885 7275,'-13'35'210,"1"0"0,0-3 0,4-2 2243,7 1-2833,2-1-94,2-3-186,0-2-231,2-5-716,1-1-700,-1-9 921,0-2 1386,-3-11 0,-1 2 0,-1-2 0</inkml:trace>
  <inkml:trace contextRef="#ctx0" brushRef="#br0" timeOffset="1283">12633 7634 14182,'25'29'-1335,"0"0"0,-2-2 0,-2-3-443,0 0 353,0 0 213,-4-3 1212,-1 5 0,-8-15 0,-2 1 0</inkml:trace>
  <inkml:trace contextRef="#ctx0" brushRef="#br0" timeOffset="1860">12850 8041 10826,'0'50'2215,"1"-12"-1267,-1-32-509,2-5-39,0-1-196,0-2 103,1-3-192,2-4 139,1-5-254,2-6-454,5-21-688,-1 7 999,4-16 90,-3 12-160,1 1 59,2 2-192,1 4 444,-1 6 126,5 5-36,-6 10 44,3 4 107,-2 18-241,-5 1-90,4 14 834,-6-1-1030,2 16 29,-3-9-371,6 20 323,-5-27 162,2 3-115,-2-15-2,-1-4 28,1-3 128,1-4-2,1-3-228,10-12 77,-2-1-68,8-12-54,4-15-220,-8 8 594,5-13 257,-13 14 350,-4-7-199,-5 13 834,-5-4-814,-4 21-344,-1 1-177,1 7 831,-1 6-949,1 2 349,0 9-354,2 3-20,0 5 65,2 3-523,2 4 389,6 22-713,0-8 922,-2-14 1,0 0 2,3 19 5,0 3-5,-5-27 0,-2 3-811,1 23 1,-2 2 841,-3-21 0,-1 1 12,0 17 1,-4-1 40,-8-17 0,-2-4-14,-10 13-9,7-17 1,0-3 78,-9 0-90,0-7 40,3-8 935,1-4-798,2-7 31,-1-17-23,7-3-521,2-14 546,10 2-260,4-3-42,6-3 844,5-1-888,8 0-75,-2 12 0,2 0-91,12-13 186,-9 16 0,1 1-113,11-6-1336,2 3-2111,1 2-2369,-4 6 5995,6-2 0,-22 13 0,2 1 0</inkml:trace>
  <inkml:trace contextRef="#ctx0" brushRef="#br0" timeOffset="2148">13931 8169 13107,'32'-31'-262,"0"0"1,4-2 0,-4 6 711,-11 14 243,6-2-385,-21 14 223,-3 5-58,0 4-143,0 8-229,2 15-252,0-5 1,4 9-864,13-6 835,-5-14 229,13 2-294,-8-19 216,2-5 28,5-7-524,-5-1 1,1-3-362,17-12-118,-13 8 1,-1-1-3573,10-9 4575,-16 10 0,-3 1 0,0 2 0,0-4 0</inkml:trace>
  <inkml:trace contextRef="#ctx0" brushRef="#br0" timeOffset="2671">15334 7496 12722,'6'-5'2793,"-2"2"-2065,-4 3 1086,0 0-1649,1 52-4346,-1-14 4181,0 3 0,-1 3-21,1-15 1,-2-1-94,1 0 1,0 1 65,-1 9 1,1 1-349,1-5 0,-1-1 29,1 0 0,0-3-1151,1 11-1758,-1-23 1450,0-9-1718,-1-5 4228,-2-15 1,1 7-1,-2-6 1</inkml:trace>
  <inkml:trace contextRef="#ctx0" brushRef="#br0" timeOffset="2966">15260 7632 11966,'0'-4'2417,"-1"0"-168,1 4-1966,24 46-2526,-6-17 2261,2 5 0,1 1-1229,9 8 1312,5-1-101,-16-21 0,2 0-2,9 7 1,2 0 1,-8-8 0,0-1-3,8 4 0,-2-1 759,7 2-694,2-1-62,-15-10 0,0-2 148,-13-9 62,-5-5 1376,3-15-1586,-5-6-157,1-18 55,-4-1-116,0-8 218,0 23 0,-2 0-87,1-2 0,-1 0 84,0 1 1,-1-2-33,-2-10 0,0 1 22,1 11 0,0 1-48,-2-6 0,1 1-255,-5-10 139,4 15-430,-3 1 315,4 15-1911,-1 0 21,1 5-1270,1 0 3913,1 3 1,2 2 0,0 1 0</inkml:trace>
  <inkml:trace contextRef="#ctx0" brushRef="#br0" timeOffset="3633">16325 7549 14932,'-5'2'2117,"1"1"-1756,4-3-361,34-5-115,-13 2-25,28-3-19,-22 4-26,-2 1-45,-3 4-41,-6 4 5,-4 6 143,-7 5 41,-4 6 127,-13 4 0,-4 1-2072,-4 8 2067,0-7 1,-1-2 74,-3-3 25,4-5 168,-1 1-218,10-9 22,1-1 47,8-7-125,2-2 2099,4 0-2052,4-1 34,3 2-98,6-1-17,2 0-132,6-1-204,3-1-148,3-3-286,3-4-580,2-3-635,0-2-922,0-2-598,-5 0 3505,2-2 0,-18 8 0,0 0 0</inkml:trace>
  <inkml:trace contextRef="#ctx0" brushRef="#br0" timeOffset="3859">16889 7727 11113,'-20'27'384,"0"0"0,-11 18 1719,32-27-2252,13 7 1155,0-7-1197,12 4 9,-2-10-134,16-6 95,-8-6 106,12-6-25,-4-17 1850,-12 4-1707,3-10 151,-17 8 147,-6 0 15,-5-9-3214,-6 8 2924,-4-4 559,-7 10-882,-4 3-619,-17-2 65,5 8-1258,-15 0-1159,9 6-789,3 3 4057,-6 1 0,21 0 0,-1 0 0</inkml:trace>
  <inkml:trace contextRef="#ctx0" brushRef="#br0" timeOffset="4171">16401 7224 14680,'-8'0'2022,"2"0"-1605,6 0 325,-36 10-378,17 0-252,-30 12-17,24 3 51,-3 8-1652,-2 9 1726,8-5 0,0 3-118,5-7 0,0 0-59,-3 11 1,0 3-109,6 3 1,2-2-26,5-10 1,0-1-106,0 11 1,3-1-35,4-15 1,3-2 15,1 0 1,2-1-713,3-1 1,2-1 473,2 0 1,3-2-513,0-2 0,4 0-495,13 6 1,3-2 530,-7-8 0,0-1-722,8 3 0,1-2 1649,-8-8 0,-2-4 0,-2 2 0,1-4 0</inkml:trace>
  <inkml:trace contextRef="#ctx0" brushRef="#br0" timeOffset="5139">17493 7899 11854,'-3'7'3775,"1"-2"-2943,2-5 389,0 0-986,0 19 9,-1-4-104,-1 17-429,-3 1 219,2-8-42,0 5-305,1-13-336,2-5-493,0-2-910,0-4-1177,1-3-659,1-2 3992,2-8 0,-2 6 0,1-6 0</inkml:trace>
  <inkml:trace contextRef="#ctx0" brushRef="#br0" timeOffset="5467">17742 7600 18964,'33'-12'-158,"-1"1"1,-1 1-1,-4 3-119,2 6-45,-2 5 112,-4 4 11,-6 6 84,-5 5 3,-7 4 48,-6 4 64,-7 4-634,-5 1 844,-6 0-17,-2-3-20,1-2 1,1-4 184,4-5-235,4-3-89,5-5 207,4-2-146,6-2-34,5-1 577,5-2-638,5-1-87,3-1-328,6-6 1,2-2-345,10-3-838,-7 0 1,0-3-1736,6-7-1523,-4-2 4721,2-9 0,-20 17 0,-2-4 1</inkml:trace>
  <inkml:trace contextRef="#ctx0" brushRef="#br0" timeOffset="5656">18426 7289 17421,'30'21'897,"0"0"0,0 0 0,-2 1-580,11 13-1403,-18-13 1,0 0 1118,-1 3 1,0 1-30,-1 2 1,-2 1-1,-1 2 0,-2 0-403,-2 2 0,-3 0 399,-2 1 0,-3 0-31,-3 0 1,-3 1-46,-4 0 0,-3-1-9,-4 1 0,-2-1-40,-5 0 0,-3-2-531,-1 0 1,-4 0 222,-2-3 0,-3 1 0,1-3-1085,-6 5 0,-1-2 353,5-4 0,-3 0 0,4-2-1471,-1-3 0,2-2 2636,-5 0 0,3-2 0,1 0 0,1-4 0</inkml:trace>
  <inkml:trace contextRef="#ctx0" brushRef="#br0" timeOffset="7012">11340 9656 16688,'-54'-8'238,"24"8"0,3 4 8,4 11-19,-6 8-202,13-5-25,2 1-120,6 1 13,4-1-49,4 0-82,6 1-9,6 0 62,7 0-81,4-1-14,4-1 76,3 0 123,-2-1-366,-2 0 447,-5-1 191,-6 1 103,-7 0 5,-4 1 26,-8 1-79,-4 1 4,-6 0-68,-5-1 231,-1-3-413,0-2-191,0-4-206,2-4-228,3-3-814,2-4-1538,3-6-859,2-3 3836,4-14 0,2 14 0,1-5 0</inkml:trace>
  <inkml:trace contextRef="#ctx0" brushRef="#br0" timeOffset="7443">11583 9849 12225,'5'36'346,"0"0"1,0-3 0,0-4-249,2 3-65,-1-6 118,-1-5-201,1-5 100,-2-8 112,0-2 115,-3-5-53,0-4-59,2-4-165,0-7-383,4-22 49,0 3-939,3-16 1086,2-4 232,-3 16 179,4-7 3,-3 22 132,-2 11 63,2 7-38,-2 15-26,7 26-358,-2 0-456,-3-8 0,0 0 349,7 17 103,2 0-248,2-4 39,0-5-92,6 0 305,-8-15 70,2-4 247,-10-14 164,-1-9-117,-1-7-201,-1-10-93,-1-8-65,0-8 122,0-7-127,-2-4-688,1-5 685,-4 25 0,0 0-32,0-1 0,-1 0 35,0 0 0,0-1 1,0 2 1,-1 1 289,1-24-5,-3 9 321,0 10-282,-2 11-325,-1 8-862,0 9 844,1 7-1405,-1 7 638,4 9-2721,1 2 3506,1 8 0,-1-14 0,1 1 0</inkml:trace>
  <inkml:trace contextRef="#ctx0" brushRef="#br0" timeOffset="7588">12209 9770 12109,'3'34'-132,"-1"0"1,0-3 0,1-3-231,1-2-145,1-2-263,-2-2 407,0-3-1312,-2-5-78,0-3 1753,-2-5 0,1-3 0,0-3 0</inkml:trace>
  <inkml:trace contextRef="#ctx0" brushRef="#br0" timeOffset="7756">12066 9359 15727,'-2'-3'891,"-1"0"-10722,3 3 3691,37 21 6268,-18-9 1,20 11-1,-30-17 1</inkml:trace>
  <inkml:trace contextRef="#ctx0" brushRef="#br0" timeOffset="8252">12430 9854 13572,'0'55'979,"0"-4"-889,0-24-90,1-1-98,0-6 25,1-5 73,1-5 529,-2-5-30,1-4-314,-3-13-255,-1-2 64,-1-12-84,1-14-295,2 6 262,3-13 42,3 13-54,3 1 82,2 3-62,2 3 65,6 2 238,-5 11 61,4 3-73,-6 12 361,-1 6-369,0 8-9,-1 8-834,0 8 653,-3-5 0,-1 2 19,3 15-38,-3-15 1,-1-1-16,3 17-59,-3-16-25,1 2-56,-4-19 47,1-5 443,-2-5-72,1-8-329,2-19-72,-1-2-221,4-19 716,-1 6-728,3-3 225,2-1-575,2 4 952,8-4 115,-6 18 149,4 4 419,-5 25-405,-5 9-29,3 11-175,-5 8-197,-1 6-67,-1 4-854,0 2 694,-1-2-705,1 11 128,-1-17-80,0 4-1390,-1-21-1419,-1-6 3626,1-5 0,-2-4 0,0-2 0</inkml:trace>
  <inkml:trace contextRef="#ctx0" brushRef="#br0" timeOffset="8702">13006 9735 15196,'-1'37'226,"1"-1"1,0-3 0,1-2-465,10 18-2405,-1-14 2545,4 8 28,-6-19 945,-1-2-769,-3-11 461,0-2-559,-3-7 125,-1-3-293,1-4 1447,1-5-1947,3-24 276,0 2-1306,3-17 1469,-1 18 0,-1 0 221,6-17-332,-5 17 0,2 0 1371,5-13-675,-3 17-79,1 4 113,-5 18 58,3 15-313,-2 4-137,5 15 1208,-2 3-1222,-1 4-54,1 3-19,0-1-1733,-2-2 1839,-1-5-25,-1-4 0,-2-6 0,-1-6 53,-2-5-53,-1-5-11,0-3-84,-1-1 2687,3-11-2894,-1-1 2,2-10 121,5-10 179,-1 8 204,4-5 29,-5 15-4,1 4-8,-3 5 6,1 2-50,1 10-309,-1 1-352,2 9-244,-3 0-280,0 1-894,-1 1-1279,0-2-375,0-2 3556,-1-2 0,-2-7 0,1-2 0</inkml:trace>
  <inkml:trace contextRef="#ctx0" brushRef="#br0" timeOffset="8905">13546 9770 10518,'4'30'579,"1"1"1,-1-2 0,1-3 687,1 4-1267,0-1-61,1-2-205,0-3 727,0-3-984,-1-4 249,-2-3-1031,-1-5-1297,-2-5 2602,-8-9 0,5 4 0,-5-6 0</inkml:trace>
  <inkml:trace contextRef="#ctx0" brushRef="#br0" timeOffset="9079">13398 9427 16912,'27'15'-1842,"0"0"1,19 13-2177,-29-14 4019,0 5 1,-10-11 0,0 3 0</inkml:trace>
  <inkml:trace contextRef="#ctx0" brushRef="#br0" timeOffset="9676">13751 9998 15162,'-5'45'-1983,"1"-10"1820,7-34 163,-1-3 244,0-3-126,-2-5 395,0-14-513,0 1-37,1-11-1543,4-15 1317,1 10 201,0 11 1,1 1 61,8-9 353,12-3-37,-6 16 376,7 1 315,-3 21-901,-7 8-106,5 9-142,-5 18 16,-4-5-51,3 12-534,2 1 711,-5-12 0,7 6-34,1-13 62,-5-10 62,5-1 69,-7-10 242,5-14-225,-5-1-176,3-13-81,-9-1 254,-2-3-112,-2-2 118,-2-1-125,-2 2 203,0 3 244,-1 5 347,0 7-262,0 5 414,0 6-1000,-1 4-28,0 0-311,0 5 607,0 11-371,4 5-74,2 13-229,12 19-909,-1-9 1315,-4-13 0,0 1-9,8 17 6,-9-22 1,0 0-33,0 2 0,0 1-40,-1 0 1,0 2-59,1 14 0,-1 1 71,-3-12 1,-2 1 61,1 10 0,-1-1 106,-7 11 43,-5-5-6,-6-8-558,-5-7 563,-3-8-16,-13-8 22,6-10-154,-8-10 0,12-9-312,1-11 365,2-6-106,3-5 373,4-5-484,8 7 0,3-2-1311,1-18 1053,3 15 1,5 0-823,7-3 0,3 1 336,-1 8 1,0 1-1076,6-7 1,1 1 1982,0 8 0,-2 3 0,-2 0 0,4 1 0</inkml:trace>
  <inkml:trace contextRef="#ctx0" brushRef="#br0" timeOffset="9937">14641 9842 15794,'30'-17'-81,"0"0"1,-2 2 0,-3 1 27,-6 1-34,-1 1 744,0 1-761,-3 3 288,-1 2-245,-1 3 131,-2 3-70,0 5 652,3 14-644,-3 2-8,3 12-612,2 6 612,-4-11 0,6 6 25,-6-17 53,2-4 29,0-4 61,1-5-45,3-4-45,17-17-1787,-5-1 1502,-8 2 0,-1-3-585,12-16-1423,-1-5-1375,-5 1 3590,-12 13 0,-3 2 0,0 2 0,0-5 0</inkml:trace>
  <inkml:trace contextRef="#ctx0" brushRef="#br0" timeOffset="11665">15809 9524 11784,'3'-3'2851,"0"1"-585,-3 2-1737,4 43-2161,-3-10 1719,2 3 0,-1 2-1578,-2-9 0,0-1 1522,0 2 0,0 0-31,0 1 0,0 0-162,1-2 0,-1 0 128,2 25-684,0-7 343,0-8 285,1-8-2668,1-6 469,-1-12 1839,1-9-2579,-1-10 2708,-1-18 0,-2 14 1,0-8-1</inkml:trace>
  <inkml:trace contextRef="#ctx0" brushRef="#br0" timeOffset="11960">15807 9502 13347,'-3'-7'1624,"0"1"-1125,3 6 131,12 48-1874,-1-19 1357,1 6 1,1 0-16,12 3-98,4 1 33,-4-12 1,1-1-12,-6-6 1,1-1 2,6 6 0,0-2 101,9 5-264,7 1 208,-16-13 227,2 0-107,-20-13 29,-3-5 153,-3-20-364,-1-4 74,0-21-99,-2 10 0,0-1 17,1 6 0,-1 0 8,0-13 1,-1 0-9,0 11 0,0 1 0,0 1 0,-1-1 21,-1-6 0,-1 1 41,-2-12-62,-3-3 520,3 32-876,1 8-271,0 7-420,0 3-1171,0 5-1649,1 5 666,0 3 3201,1 7 0,2-9 0,0 2 0</inkml:trace>
  <inkml:trace contextRef="#ctx0" brushRef="#br0" timeOffset="12557">16885 9228 16979,'-26'15'440,"2"1"-398,12-1 64,-2 5-2,1 4 122,0 4 304,0 5-1426,1 6 983,3-7 0,0 1-736,2-6 0,1 1 678,-2 9 1,0 2 5,2 2 0,1 0-31,2-9 0,0 1 17,0 8 0,1 1 8,4-1 1,1-1-28,0-9 1,1 0-3,2 8 0,2-1-61,8 11-43,-2-18 1,2-1-267,8 11 301,-8-16 0,0-3-113,6 0-36,-2-6 472,-4-6-584,-4-4 1143,-3-3-2902,-4-6 911,-3-5-2384,-1-3 3562,-1-9 0,0 11 0,0-4 0</inkml:trace>
  <inkml:trace contextRef="#ctx0" brushRef="#br0" timeOffset="12903">17114 9485 6162,'-2'-4'7104,"1"2"-2755,1 2-4246,-2-3-69,1 7 27,-1 0 147,2 12-60,0 8-145,1 9-3392,0 9 3386,0 6-42,-1 1-451,0-15 0,0-1 236,1 13-37,0 8-109,0-27-185,1-7-2155,1-5-3365,-1-8 6111,2-4 0,-3-3 0,0-3 0</inkml:trace>
  <inkml:trace contextRef="#ctx0" brushRef="#br0" timeOffset="13225">17366 9470 16254,'31'-15'-41,"0"0"0,-2 1 0,-2 4-57,3 6-90,-3 3-14,6 15 211,-13 1 44,0 14-575,-15-1 603,-7 6 71,-6 2 41,-7 2 45,1-12 0,-2-1-20,-8 12-64,-8 7-42,15-21-25,3-5 195,5-5-116,3-3-18,4-3-78,1-2 0,3 0 286,8 1 432,1-2-631,9 0-37,-2-3-120,4 0-17,2-4-744,13-5-889,4-5-3721,6-3-525,-14 5 5896,-8 2 0,-18 6 0,-1 1 0</inkml:trace>
  <inkml:trace contextRef="#ctx0" brushRef="#br0" timeOffset="13371">17955 9899 10396,'0'0'0</inkml:trace>
  <inkml:trace contextRef="#ctx0" brushRef="#br0" timeOffset="14002">18435 9453 15982,'-23'19'326,"0"0"1,-15 14-19,33-23 72,2-1-231,1 1 16,1 2-112,1 1-19,0 4-31,2 2-6,1 2-81,2 1-3,1 0-193,2 6 14,-2-1 468,-1-7 285,-3-7-487,-3-11-7135,1-2 4270,1-4 2865,0 1 0,2-4 0</inkml:trace>
  <inkml:trace contextRef="#ctx0" brushRef="#br0" timeOffset="14200">18683 9725 13156,'-1'4'4025,"1"-1"-4899,0-3-4111,-7 11 1457,6-8 3528,-7 8 0,8-10 0,-1-1 0</inkml:trace>
  <inkml:trace contextRef="#ctx0" brushRef="#br0" timeOffset="14498">18947 9428 19701,'-6'31'-138,"0"0"1,0-2 0,2-3-70,7 0 53,2 1 42,3-2 67,2-2-5,0-1 44,4 7 6,-3-8 3,3 7-3,-1 3-9,-2-7-94,1 8-1,-5-11 104,-3-2 28,-2-3 51,-3-2-79,-4-3-37,-6-2-75,-5-4-347,-5-2-160,-3-4-957,-2-6-2121,0-7-1122,4-4 4819,-1-13 0,13 17 0,1-4 0</inkml:trace>
  <inkml:trace contextRef="#ctx0" brushRef="#br0" timeOffset="14624">18939 9403 17354,'7'0'1078,"-1"0"-921,-6 0-347,0 0-776,46-7-2952,-19 1 1642,4 0 1,0 0 2275,2-7 0,-18 8 0,0-2 0</inkml:trace>
  <inkml:trace contextRef="#ctx0" brushRef="#br0" timeOffset="14832">19266 9196 13240,'5'3'2811,"23"14"1,4 5-1986,-1 4-2114,7 3 0,0 3 1555,-18-10 1,-4 1-89,1 3 1,0 1-61,-2 3 0,-1 1-35,0 3 0,-3 1 1,-2 2 1,-1 1-1207,-3 2 0,-1 0 1150,-2 1 1,-3 0-26,-2-1 0,-4 1-358,-4-5 0,-3 2 0,0-3 184,-5 5 1,-3-2-159,4-6 1,-3 0-1,-4-2-1776,-11 1 1,-6-2-1,4-3-1633,3-2 1,0-3 3736,-8 1 0,-5 0 0,9-6 0,7-6 0,-4-4 0</inkml:trace>
  <inkml:trace contextRef="#ctx0" brushRef="#br0" timeOffset="16267">11495 11402 11098,'-4'-7'2737,"1"1"-2452,3 6 155,0 0-188,3 34 5,-1-7-1066,0 1 1,0 4 1242,-1 1 0,0 1-73,0 2 1,0-1-309,-2 1 0,0-2 119,0-4 1,0-3-173,-3 2-92,-1-5-160,1-6-48,1-5-81,0-6 62,1-3 159,1-3 1213,-1-6-1081,-1-4 278,1-9 89,-1-7-126,1-6 98,0-7-278,2-6 91,2-5-793,4-5 691,-1 25 0,0-1-4,3-1 1,0 0-19,2-1 0,0 0-1041,2 1 0,0 0 1039,2 2 1,0 1-100,1 3 0,0 1-194,17-15 351,0 9 5,0 12 63,8 13-71,-14 13 34,3 12 64,-18 28-56,-10-7-55,-3-12 1,-3 0 63,-11 12-76,-5-2-25,-4-2-433,-2-5 432,-1-3 68,1-6 28,2-5 494,5-5-198,0-4 1780,9-5-2137,3-1 359,11 0-127,5 2 718,7 3-589,17 10-320,-3-1-28,13 8-51,-17-10 0,1 0-894,13 8 704,-14-7 1,0-2-3396,7 5 3037,-5-2-170,-5-4-261,-5-2-742,-4-3-393,-3-3-195,-2-3-434,-2-2 2744,0-6 0,-3 4 0,-1-5 0</inkml:trace>
  <inkml:trace contextRef="#ctx0" brushRef="#br0" timeOffset="16585">12048 11462 11177,'1'-9'4674,"1"3"-4252,-2 6 1,0 0-70,-6 37-157,4-14-1686,-1 5 0,0 0 1630,4 6-605,2 1 521,2-1-56,3-4-86,1-2 16,1-6-42,0-5-28,0-5-3,-1-6 11,0-2 2155,0-3-2084,0-5-18,2-4-80,2-6-141,1-7 1,2-5 24,1-4 104,0-3 101,0 0 1150,-2 0-982,-1 4 86,-4 5 57,-1 6 59,-4 8 8,-2 5-87,0 4-28,-2 6 81,1 5-100,1 7 398,0 6-572,0 3-64,0 4 64,0-2-412,2 8-28,0-12-293,2 3-398,-1-15-721,1-4-1320,3-4 406,-1-2 2766,3-8 0,-6 5 0,0-4 0</inkml:trace>
  <inkml:trace contextRef="#ctx0" brushRef="#br0" timeOffset="16921">12565 11417 13232,'-4'45'898,"-1"0"0,1-3 0,1-5-889,2-3-358,1-3 391,0-5-39,0-4-9,0-2 96,0-10-204,0-2-40,0-7-5,0-1 159,1-3 151,2-3 56,1-8-590,7-19 35,0 1-560,5-13 859,-4 19 0,0 1 147,7-12 146,8-8-12,-8 21 6,-3 7 31,-2 6 67,-4 5 501,3 15-607,-3 4-118,3 30-112,-6-7-9,-1 15 6,-5-13-382,-1-2 284,-2-3-171,-1-3-282,-1-5 58,0-5-1635,0-5-1909,1-5 4040,0-5 0,2-3 0,0-2 0</inkml:trace>
  <inkml:trace contextRef="#ctx0" brushRef="#br0" timeOffset="17140">13083 11454 12879,'-7'35'364,"0"-1"1,1-1 0,1-3-365,3 0-61,1-1 1437,1-4-1454,0-4 190,0 0-498,-1-8-2920,-1 0 2701,-1-7 496,-1-3-1978,-3-1 119,2 0-93,-1-5 1213,4-2-348,1-3 1196,1-2 0,0 5 0,0 0 0</inkml:trace>
  <inkml:trace contextRef="#ctx0" brushRef="#br0" timeOffset="17411">13033 11660 12470,'13'-46'821,"-1"9"-638,-5 31-4,0 0 92,0 0 116,0-1-4,0 0 314,4-6-333,-2 2-72,2-4-178,-3 4-94,1-1-20,2-1-45,0-1-53,2 0-17,1 0-53,1 1 70,1 2-36,-1 3 126,6 4 176,-6 5 19,4 6 9,-8 7-47,0 6-7,-3 6-133,-1 3-9,-1 3 33,-2 0-86,-1 1 11,-2-2-1515,0 18 320,-1-21-665,0 10-850,0-27-370,0-4 3122,0-4 0,0-1 0,0-2 0</inkml:trace>
  <inkml:trace contextRef="#ctx0" brushRef="#br0" timeOffset="17584">13684 11428 14470,'0'6'2319,"0"-1"-1521,0-5-373,-4 41-425,2-20 0,-2 32-165,4-32-207,0-2-228,0-4-192,1-2-4014,0-4 3123,-1-2-485,-1-4-1301,-1-1 3469,-5-6 0,3 3 0,-1-4 0</inkml:trace>
  <inkml:trace contextRef="#ctx0" brushRef="#br0" timeOffset="17727">13508 11067 16565,'5'-8'-177,"-1"2"-808,-4 6-807,46 20-5310,-11-5 6956,-1 0 0,-2 0 0,-4-2 0,-14-6 0</inkml:trace>
  <inkml:trace contextRef="#ctx0" brushRef="#br0" timeOffset="18298">13833 11539 14792,'-9'13'633,"2"-3"-303,7-10 244,1 0 42,2-1-184,0-3-231,1-2-201,1-4 0,2-3-201,6-13 61,-1 4-20,5-10-33,-3 9 44,1 1-19,1 3 82,-1 4-152,4 2 193,-5 7 45,3 2 109,-4 13-103,-3 2 38,1 9-41,-5 1 14,-2 4 19,-1 13 26,-1-8 39,-1 14-269,-2-24-25,0 2-488,-2-12 180,2-6 81,-1-1-171,2-11 222,1-2 369,3-9-233,7-14-294,1 6 871,6-9-22,-2 15-98,0 4-70,0 5-28,-1 6 50,-1 3 121,0 7-101,0 5-98,-1 9 9,0 6-107,-1 6 0,-1 7-101,-1 5-368,-2 4 292,-1 5 15,-3 3 162,-2-27 0,-1 1 4,-1 0 0,0 0 202,-5 10 0,-1 0-777,1-10 1,-1-1 641,-5 7 1,-1-1 71,-8 7-413,4-17 0,-1-1 349,-11 7-18,-7 1 26,9-19-548,1-5 741,1-6-190,1-7 103,3-4 238,2-8-352,3-4 114,4-4 258,5-23-336,6 9-100,2 14 0,4-2-67,11-9 1,3 1-98,9-9-78,-5 11 1,2 2-54,6 2-328,2 5-755,2 2-2177,2 4 758,-3 3 2782,6 2 0,-22 9 0,1-1 0</inkml:trace>
  <inkml:trace contextRef="#ctx0" brushRef="#br0" timeOffset="18631">14708 11482 9746,'-5'-5'2201,"1"2"-2201,4 3 299,11-40-10,-1 19-158,-1-5 1,3 0-262,8 2 382,1 4 191,11-1-154,-8 9 61,7 2 800,-4 16-875,-7 5-133,5 10-55,-10 5-42,0 4-45,-2 3-87,1 0-84,3 9 163,-4-14 87,1 2-107,-5-18 95,-3-5 47,0-3-24,1-3 25,0-3 88,3-4-360,3-4-501,3-5-443,5-5-5339,14-15 6440,-2 1 0,-7 6 0,-9 11 0</inkml:trace>
  <inkml:trace contextRef="#ctx0" brushRef="#br0" timeOffset="18848">15598 11083 17066,'-11'37'446,"0"0"0,0-2 1,1-1-442,-2 11-5608,0 4 5603,0 2-106,0 0 1293,1-3-1501,2-4-165,0-4-268,3-7-757,0-6-670,2-7-930,1-6-684,1-7 4507,1-5 0,1-1 1,0-3-1</inkml:trace>
  <inkml:trace contextRef="#ctx0" brushRef="#br0" timeOffset="19085">15553 11092 15797,'35'39'191,"-1"0"1,-5-8-1,-1 0-195,-6-2 0,-2-2-1770,13 14 1559,2-1 176,-1-4 39,-1-3 8,-4-6 54,-4-5 787,-5-7-689,-5-6-3,-3-5 786,0-9-596,-3-5-199,8-24-279,-6 3-817,2-17 670,-7 5-2252,0-5 1805,-3-4 70,0-2-493,-2 2 529,-1 3-328,0 7 68,-1 9-392,-2 8-278,-1 9-1923,-3 7 3622,0 5 1,3 3 0,0 1-1</inkml:trace>
  <inkml:trace contextRef="#ctx0" brushRef="#br0" timeOffset="19379">16621 10870 16707,'-34'40'261,"0"0"1,2-2-1,4 2-157,6 3 0,3 0-1498,4-8 0,1 0 1433,-3 13 0,1 0-22,8-13 0,1-2-17,2 0 0,1-1-73,2-1 0,0 0-124,2-3 0,2 0-95,5 23-105,6-6-62,4-5 785,2-6-1177,3-6-594,-1-7-415,2-7-1276,-1-6 1087,-1-6 2049,2-11 0,-13 7 0,1-8 0</inkml:trace>
  <inkml:trace contextRef="#ctx0" brushRef="#br0" timeOffset="19586">17041 11033 16436,'-18'30'957,"-1"0"1,2-1 0,2 2-877,3 4 0,3 0-1546,2-8 1,1 2 1249,-2 18 1,1 0-209,3 3 119,3-19 1,-1-1-604,0 3-11,-1-4-2051,-1-6-382,-3-5-56,0-4 3407,-2-6 0,4-3 0,0-4 0</inkml:trace>
  <inkml:trace contextRef="#ctx0" brushRef="#br0" timeOffset="19831">16907 11454 8774,'24'-35'1312,"0"1"1,-4 7-1,-1 2-426,9-10-1314,-9 13 1083,-1 0 339,4-7-568,-8 8-146,0-4 271,-8 10-402,-4 1 52,0 1-156,-3 1-45,-3 1 0,-2 1-87,-4 0 87,-3 2-2788,-2 0 2682,-2 1-34,-2 0 62,-1 1 78,-2 1 0,1 2-70,0 2-126,1 0-166,3 3-108,2 1 1894,-1 6-3525,6-1-1917,1 4 4018,7-3 0,1-4 0,0 0 0</inkml:trace>
  <inkml:trace contextRef="#ctx0" brushRef="#br0" timeOffset="20356">16663 11146 12655,'5'0'2134,"-1"0"-6671,-4 0 5461,1 35-429,-1-10 267,1 3 0,-2 2-731,-1 1 0,-2-1-87,-2 19-27,1-16 1,0-1 0,-3 12-307,1-5-202,1-4-305,1-6-708,1-6-1603,2-6 3191,1-6 16,0-5 0,1-3 0,0-2 0</inkml:trace>
  <inkml:trace contextRef="#ctx0" brushRef="#br0" timeOffset="20709">17403 11522 9740,'0'0'0</inkml:trace>
  <inkml:trace contextRef="#ctx0" brushRef="#br0" timeOffset="21402">17732 11204 13502,'-3'1'3469,"1"0"-2683,2-1-889,40-7-9,-23 4 31,31-5 47,-34 7-53,-4 1 0,-3 4 85,-4 4 2,-3 7-3,-5 6-67,-4 4-654,-5 3 685,-1 2 5,0-2 23,0-1 5,2-3 6,2-3 20,2-3 201,0 3-39,3-7 28,0 2-78,5-8-99,0-3 12,1-2 687,2 0-656,3-1-76,4-1-34,4 0-52,4-1-105,6-4-520,18-7-299,-7-1 126,14-7-2889,-1-4-135,-14 6 3908,9-8 0,-30 17 0,-1-1 0</inkml:trace>
  <inkml:trace contextRef="#ctx0" brushRef="#br0" timeOffset="21619">18162 10988 11667,'2'-2'2994,"0"0"984,-2 2-3392,39 14-122,-20 1-1642,7-1 0,-1 3 1565,-5 16-149,-2 8-552,-3 9 349,-9-8 0,-2 2-38,-2-9 0,-2 1-716,-2 12 1,-3 0 649,-2-13 1,-3-3-30,-2 1 0,-2-1-63,-1-1 0,-1-1-458,-2-3 1,0 0 321,-1-3 1,-1 0-1684,-9 4 1,0-3-2298,-11 8 4277,10-14 0,3-4 0,9-6 0,1-3 0</inkml:trace>
  <inkml:trace contextRef="#ctx0" brushRef="#br0" timeOffset="22457">16942 11121 12613,'-7'30'276,"1"-1"0,-4 25-276,7-25-1423,2 1 1295,0 1 511,1 2-364,0-1 244,0 0 204,0-2-215,1-1 65,1-4 41,1-3-114,0-3 550,1-6-693,0-3-96,0-5 49,2-3 60,1-2-41,2-5-64,2-4-4,2-8-64,9-19-577,-5 4 493,7-14 79,-8 13 64,-1 0 0,-2 1-316,-1 2 316,-2 3 8,-1 0 65,-3 2-56,-2 1 44,-2 2 298,-6-6-471,-2 7 112,-6-4 168,-3 11 3,-1 3 431,-2 3-602,0 3-286,1 2-206,0 2-298,1 2-767,1 2-2215,3 0 3772,1 4 0,6-4 0,1 0 0</inkml:trace>
  <inkml:trace contextRef="#ctx0" brushRef="#br0" timeOffset="24605">10550 7446 11483,'-21'47'185,"-1"1"1,1-1 0,3 0-1987,6-8 1,2 0 1895,-1 3 0,0 2-52,2 0 1,0 0 557,1-1 0,1 1-577,2-5 0,1 1 1,0-2-24,0 4 1,1-1 459,0 11 0,0-2-443,2-18 1,0-3-11,-1 26-957,1-5 983,-2-5-34,1-6-3,0-5 1259,1-6-1345,1-6 431,2-3-340,2-8 1,3-2 193,12-7 1690,-2-1-1617,10-3 201,8 1 472,-6 1-721,10 9 87,-9 15-148,1 21-156,-15-16 0,-1 9-654,-4-1 0,1 8 0,-1 4 0,-1 0 0,0-4 610,-1-3 0,-1-3 0,0 0 1,0 5-350,0 0 1,0 4-1,1 2 1,-1 0-1,-1-2 1,0-3 346,-2 2 0,-1-2 0,0-3 0,-1 2-111,0 1 0,0-1 1,0 1-1,-1 3 134,-1 2 0,-1 3 0,0 1 0,0-1 0,-1-2-249,0-1 0,0-3 1,-2 1-1,0 3 347,0-1 1,-1 4 0,-1 1 0,0 1 0,0-3 0,0-5 59,-1-3 1,0-4 0,0 0 0,-2 4-126,1 2 0,-2 5 1,-1 3-1,0-1 1,1-3-1,1-7 72,-1 5 1,2-7-1,-1 3-117,-1 2 0,-1 4 1,2-2-1,1-9 67,4-5 1,1-6-622,-1 20 33,6-15 2061,2-11-1616,4-9-646,2-6 753,1-4 1887,0-3-1663,-3 0 34,-2-1 251,-2 0 147,-3 0-66,-2 1 3110,0 2-3700,0 1-336,-2 1-282,-1 1-368,1-3-1227,0 0-1891,1-4 4104,7-12 0,-4 8 0,3-8 0</inkml:trace>
  <inkml:trace contextRef="#ctx0" brushRef="#br0" timeOffset="25407">20419 7530 12988,'1'-7'2406,"0"1"-1963,-1 6 511,0 0-478,-38 103-3254,29-66 0,0 2 2826,-2-2 0,-2 6 1,0 2-1,2-1-211,3-2 0,3 1 0,0-1 0,1-1 252,-1 3 1,0-3 0,0 2-98,0 11 0,-1 2 0,2-4 43,1 0 0,0-5-286,2-1 1,0-1 206,0-4 1,2-1-61,1-4 1,1 1-188,6 5 0,2 0 76,-2-13 1,2-2-28,4 6 0,2-3-411,11 0 158,4-8 1200,2-7-1016,2-7 168,3-5 102,-11-2 1,1 0 191,16 3 18,-16 0 1,-1 2 2222,10 15-1989,-14 9 1,-1 7-298,-6-6 1,-2 6-86,-4 0 1,-1 6-1,-1 2 1,-1-3 40,-2-1 1,-2-2-1,-2 6 121,-2-2 0,-1 7 0,-1 4 0,-1 0 0,-1-2 0,1-7-288,-2 11 0,-1-6 1,-2 3 212,2-6 0,-2 3 0,0 1 0,0 0 0,-2-5 211,-5 9 0,-1-3 1,0-4-507,4-9 1,0-3 0,0 1 256,-4 9 0,0 0 0,2-3-6,-1-2 1,2-1-78,-3 9 1,2-2-342,4-14 1,2-1 187,-2 5 1,2-3 1328,4 0-1779,3-9 1513,5-9-2182,4-7-580,5-5-241,4-9 1997,1-4-3881,1-6 3990,0-9 0,-10 13 0,-1-2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75F7-82A6-EECF-FACB-EAAF0F00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67053-FBBF-B9C7-2C55-789F0A1B0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4C56C-BA68-E46B-18EC-7EB9C5EC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2796D-AC86-1A26-52F0-FC38A4A8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255C-4AA9-C498-C60C-7088A5F4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3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F85F3-EA2A-E115-D68F-344F360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0092F-3F8B-2197-317A-9D14EE7A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2ABBB-4CA1-D0FB-2026-4F033365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A6622-C3AF-85E4-75AA-0918BAE0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D3705-D236-B1D7-4191-C5A3E1D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58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E48A89-294C-D1FE-16C7-8E1AB0AC3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CBB7B-161C-3303-14F2-47FF3AE0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96DBB-E081-C55F-5E25-697F718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244ED-4F6D-F7A6-431C-879F4713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E5B07-BF48-DE26-552F-DD9825E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9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9C2C-D7BF-F560-729A-8FF47E2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BC147-4AD8-B842-322F-CAEF3884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69BA1-0D7B-7E79-54E8-49DC9FD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1343C-1F81-CD78-B91A-BBBA1E17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42756-EBEE-907C-5EEF-9B1DACE9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605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E1509-35C0-0439-BB91-2E81CFF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5B1CF-BA09-976A-7453-3D7CE97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73325-99EE-C3A8-7BEA-D5AB057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23DC9-3376-21B3-4A24-9C00F6D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403E4-097D-3080-AA16-727EF578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66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55E5-C2A8-173E-0B0A-8E412017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1568A-18C2-6120-78A9-F72309C5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69063-5E7E-48CB-9D5B-3FE969B9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06C47-6016-F355-71B2-20F4D09A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2ACE8-3647-0A0F-A912-E3964B3D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C8209-B9EA-09A5-5DC1-9A527F5C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5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A1AE1-2014-D016-5F34-CE0CBBAF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C4F72-9D35-C05D-F148-883FD5D8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A99B-254B-4815-489C-BDB7F98F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59509-E54B-C441-5521-C3D79171F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EDA68-5ED6-45A4-C5D6-09125D24E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56D80-FEE8-5105-716A-4FF1E1DA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BB41B-8CEF-3488-B592-02BE103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2376-4FB3-A1B4-C89B-0650FCD3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91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153E-233D-3D74-23F5-3D3A93A1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57F080-60D0-BABA-F813-942FE5FB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5359C-8B4F-2C0B-22F5-90FBB9D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6BAFC-3221-1F28-9C04-859761E0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56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599D1-4BCF-AF17-907F-39B898C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369393-AD5B-5816-96A6-4D05999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4DB7E-99E0-847C-9AA0-95B18DD7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55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59D9-1BCE-B813-5C17-3CB05E84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328C5-3E7A-4F89-FF9A-85A24867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00A46-6658-0214-2A71-03027D1B8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4CDE8-1ECD-151C-7B89-0243F648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D00BF-C871-BC2D-9632-CA55134E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599BA-34B3-F865-5421-B853FCD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7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93BD-C22C-429D-39DD-2422ACC5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AF114-4B62-43B9-8857-F25D1B1C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E76CF-2842-89EC-711D-E1B52BF2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FEE91-6F86-E304-50E4-0672A7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CB291-4571-5A94-665D-9925A76C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ED62C-92BB-BA03-1882-AE21A4B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1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22C08-8DBD-0245-985F-AA2F30E6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05BCF-F84D-80D2-304D-F5CCF690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1C584-A195-4342-E421-49D1C3E2F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0CD9-0763-5C4C-BA2D-8C465717897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4EAF9-4E80-11F2-731C-2A2CF9F8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9466-C312-A9B9-F31E-5E0A1799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6970-17E2-1A4A-BB83-89370567A4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</a:t>
            </a:r>
            <a:r>
              <a:rPr lang="ko-KR" altLang="en-US" sz="1600" dirty="0" err="1">
                <a:latin typeface="Seravek Light" charset="0"/>
                <a:ea typeface="Seravek Light" charset="0"/>
                <a:cs typeface="Seravek Light" charset="0"/>
              </a:rPr>
              <a:t>Statistics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87888" y="2120740"/>
            <a:ext cx="82162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en-US" altLang="ko-KR" sz="40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000" dirty="0">
                <a:latin typeface="Seravek Light" charset="0"/>
                <a:ea typeface="Seravek Light" charset="0"/>
                <a:cs typeface="Seravek Light" charset="0"/>
              </a:rPr>
              <a:t>Bayes theorem and Random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73105AC-0462-5D36-E29B-A6D93866853A}"/>
                  </a:ext>
                </a:extLst>
              </p14:cNvPr>
              <p14:cNvContentPartPr/>
              <p14:nvPr/>
            </p14:nvContentPartPr>
            <p14:xfrm>
              <a:off x="5801760" y="1823040"/>
              <a:ext cx="371520" cy="194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73105AC-0462-5D36-E29B-A6D9386685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5560" y="1806840"/>
                <a:ext cx="40392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41E954-143A-761D-5182-05DFA00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" y="222608"/>
            <a:ext cx="6762575" cy="28036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1047C2-F8D3-CF20-DB5D-10CCF23B6B4E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0F9BA2-F3BC-F5D0-31B9-D04B223D009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6DEAA1-F982-8696-9594-AFC9E37BF8CE}"/>
              </a:ext>
            </a:extLst>
          </p:cNvPr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0FCC92-DF0C-D518-8D03-9BACC440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B56850-CF9D-95A4-00F7-0F96BA418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F63373-EC52-67BF-F88B-7761F0856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AAB9A-6AB4-DF91-E1F9-017ED7F12313}"/>
              </a:ext>
            </a:extLst>
          </p:cNvPr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0EB815-4C71-1439-F50A-CD99EA4D5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11" y="4255113"/>
            <a:ext cx="6944245" cy="1306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1AF5FD-AC02-1A7E-2309-AC10C27FEC38}"/>
                  </a:ext>
                </a:extLst>
              </p14:cNvPr>
              <p14:cNvContentPartPr/>
              <p14:nvPr/>
            </p14:nvContentPartPr>
            <p14:xfrm>
              <a:off x="198360" y="324720"/>
              <a:ext cx="11767680" cy="6138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1AF5FD-AC02-1A7E-2309-AC10C27FEC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160" y="308520"/>
                <a:ext cx="11800080" cy="61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4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E8579C-2929-02BD-9798-13255271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5" y="218504"/>
            <a:ext cx="7154536" cy="34891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23AFD5-D5E5-587A-D2EF-0FD720993F85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3E27FE-CCCF-FD0A-2763-CECAEA377D82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DBD07B-B808-C0B2-9F63-2DDB111FF205}"/>
              </a:ext>
            </a:extLst>
          </p:cNvPr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E2D815-475C-FFCF-A5C9-0D55FFF6B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5C7B93-D9F1-26E2-BC82-1CD33849F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22CBB4-A120-11FA-6AEF-E9144DA5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DD933E-96E5-2C2D-5668-B0C3AD9CC6FE}"/>
              </a:ext>
            </a:extLst>
          </p:cNvPr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C7F9F2A-D6BF-E70B-1E67-7A0F93E0DA6F}"/>
                  </a:ext>
                </a:extLst>
              </p14:cNvPr>
              <p14:cNvContentPartPr/>
              <p14:nvPr/>
            </p14:nvContentPartPr>
            <p14:xfrm>
              <a:off x="832680" y="537120"/>
              <a:ext cx="9581400" cy="5112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C7F9F2A-D6BF-E70B-1E67-7A0F93E0DA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480" y="520920"/>
                <a:ext cx="9613800" cy="51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6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760FE2-F526-8D0B-ED36-EC3356DF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" y="272796"/>
            <a:ext cx="7413069" cy="22453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D8936F-A625-7E4C-14A8-7658BB6D3E65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52A11-6690-71D2-69EE-178930F7F83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2A3011-3658-3B6E-F631-7BDAA20F4B4F}"/>
              </a:ext>
            </a:extLst>
          </p:cNvPr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955CBF-8ED2-52AC-B234-C850C5DD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030D08-8D42-ED90-10E9-ED5FE2C2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5F8E8E-59E9-7E94-CCEE-460A0F8D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71F3DD-23AA-8156-59ED-ABB7E632D3B3}"/>
              </a:ext>
            </a:extLst>
          </p:cNvPr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C3D315D-3DB8-0FE6-6013-15D94C2F284D}"/>
                  </a:ext>
                </a:extLst>
              </p14:cNvPr>
              <p14:cNvContentPartPr/>
              <p14:nvPr/>
            </p14:nvContentPartPr>
            <p14:xfrm>
              <a:off x="2584440" y="916920"/>
              <a:ext cx="9532800" cy="55375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C3D315D-3DB8-0FE6-6013-15D94C2F28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8240" y="900720"/>
                <a:ext cx="9565200" cy="55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5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99CB8A-BB80-CD1A-357F-9246DF8B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6" y="109441"/>
            <a:ext cx="5645798" cy="29754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3DCBB9-7881-93CB-D81D-B66B2F311D5F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A11E5-789F-68BC-0FB1-367E749AA91B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82E398-EF36-24F7-56D1-DC0E582B17CB}"/>
              </a:ext>
            </a:extLst>
          </p:cNvPr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55D2D3-597C-DB42-70CA-133BF1E02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7D48F4-11E7-9A05-2B6D-6BA6EB6C6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9CF33AF-D876-6276-1ED9-8F763FE22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C1D9CD-566F-2051-6D87-57D05A05CBA0}"/>
              </a:ext>
            </a:extLst>
          </p:cNvPr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DAC0F4C-B2BA-4D22-72F5-652A25770DA4}"/>
                  </a:ext>
                </a:extLst>
              </p14:cNvPr>
              <p14:cNvContentPartPr/>
              <p14:nvPr/>
            </p14:nvContentPartPr>
            <p14:xfrm>
              <a:off x="1154160" y="298080"/>
              <a:ext cx="10769760" cy="6132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DAC0F4C-B2BA-4D22-72F5-652A25770D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7960" y="281880"/>
                <a:ext cx="10802160" cy="61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57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CDC616-1471-FDF7-E7C2-491E5012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36594"/>
            <a:ext cx="6650737" cy="22482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80D2A3-20E8-E10D-EC60-7BA6B4175874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C21AD-F778-DA7D-83AA-344BA94CA3EA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7800BA-6E3E-B3A3-15AE-56B26ABAB020}"/>
              </a:ext>
            </a:extLst>
          </p:cNvPr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244C28-2543-90BD-B0D1-CC3CE7A7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8E395-001B-C675-8101-F6D8E6337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277EF46-6CF4-8CCA-E102-54179D660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48DAD2-1669-CB61-E0B9-E43AD7123A8F}"/>
              </a:ext>
            </a:extLst>
          </p:cNvPr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6349B5A-6063-76F9-837E-C44C4B5D23C8}"/>
                  </a:ext>
                </a:extLst>
              </p14:cNvPr>
              <p14:cNvContentPartPr/>
              <p14:nvPr/>
            </p14:nvContentPartPr>
            <p14:xfrm>
              <a:off x="3726720" y="2600640"/>
              <a:ext cx="3772080" cy="17902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6349B5A-6063-76F9-837E-C44C4B5D23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0520" y="2584440"/>
                <a:ext cx="380448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87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101</Words>
  <Application>Microsoft Macintosh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PT Sans Narrow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우충완</dc:creator>
  <cp:lastModifiedBy>우충완</cp:lastModifiedBy>
  <cp:revision>8</cp:revision>
  <dcterms:created xsi:type="dcterms:W3CDTF">2023-04-10T04:28:32Z</dcterms:created>
  <dcterms:modified xsi:type="dcterms:W3CDTF">2023-04-10T05:45:37Z</dcterms:modified>
</cp:coreProperties>
</file>