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7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4674"/>
  </p:normalViewPr>
  <p:slideViewPr>
    <p:cSldViewPr snapToGrid="0" snapToObjects="1">
      <p:cViewPr>
        <p:scale>
          <a:sx n="135" d="100"/>
          <a:sy n="135" d="100"/>
        </p:scale>
        <p:origin x="39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44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32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37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30267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4731" y="102769"/>
            <a:ext cx="3619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Review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1358" y="2760617"/>
            <a:ext cx="5109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Review, Q&amp;A session</a:t>
            </a:r>
            <a:endParaRPr lang="en-US" altLang="ko-KR" sz="4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Review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1659F1-B9F1-57E9-6455-1CFD7BF45C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0" t="1173" r="818" b="1196"/>
          <a:stretch/>
        </p:blipFill>
        <p:spPr>
          <a:xfrm>
            <a:off x="2255519" y="599158"/>
            <a:ext cx="7297783" cy="546027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610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Review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58D6B8-A3E8-BE4A-3EB4-74D32C836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312716"/>
            <a:ext cx="7772400" cy="42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55</Words>
  <Application>Microsoft Macintosh PowerPoint</Application>
  <PresentationFormat>와이드스크린</PresentationFormat>
  <Paragraphs>11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PT Sans Narrow</vt:lpstr>
      <vt:lpstr>Seravek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94</cp:revision>
  <dcterms:created xsi:type="dcterms:W3CDTF">2017-08-24T21:55:02Z</dcterms:created>
  <dcterms:modified xsi:type="dcterms:W3CDTF">2023-04-03T04:09:49Z</dcterms:modified>
</cp:coreProperties>
</file>