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12" r:id="rId4"/>
    <p:sldId id="307" r:id="rId5"/>
    <p:sldId id="308" r:id="rId6"/>
    <p:sldId id="309" r:id="rId7"/>
    <p:sldId id="314" r:id="rId8"/>
    <p:sldId id="31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5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tiff"/><Relationship Id="rId7" Type="http://schemas.openxmlformats.org/officeDocument/2006/relationships/image" Target="../media/image2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.tiff"/><Relationship Id="rId7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>
                <a:blip r:embed="rId6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 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(z-scores)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608575" cy="4399794"/>
              </a:xfrm>
              <a:prstGeom prst="rect">
                <a:avLst/>
              </a:prstGeom>
              <a:blipFill>
                <a:blip r:embed="rId6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0268" cy="4830938"/>
              </a:xfrm>
              <a:prstGeom prst="rect">
                <a:avLst/>
              </a:prstGeom>
              <a:blipFill>
                <a:blip r:embed="rId6"/>
                <a:stretch>
                  <a:fillRect l="-376" b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42" y="5447532"/>
                <a:ext cx="3663182" cy="738664"/>
              </a:xfrm>
              <a:prstGeom prst="rect">
                <a:avLst/>
              </a:prstGeom>
              <a:blipFill>
                <a:blip r:embed="rId9"/>
                <a:stretch>
                  <a:fillRect l="-692" t="-1695" b="-8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1262</Words>
  <Application>Microsoft Macintosh PowerPoint</Application>
  <PresentationFormat>와이드스크린</PresentationFormat>
  <Paragraphs>208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301</cp:revision>
  <dcterms:created xsi:type="dcterms:W3CDTF">2017-08-24T21:55:02Z</dcterms:created>
  <dcterms:modified xsi:type="dcterms:W3CDTF">2023-03-20T10:37:02Z</dcterms:modified>
</cp:coreProperties>
</file>