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44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32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2023. 4. 3.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30267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4731" y="102769"/>
            <a:ext cx="3619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Review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1358" y="2760617"/>
            <a:ext cx="5109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Review, Q&amp;A session</a:t>
            </a:r>
            <a:endParaRPr lang="en-US" altLang="ko-KR" sz="4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Review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1659F1-B9F1-57E9-6455-1CFD7BF45C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0" t="1173" r="818" b="1196"/>
          <a:stretch/>
        </p:blipFill>
        <p:spPr>
          <a:xfrm>
            <a:off x="2255519" y="599158"/>
            <a:ext cx="7297783" cy="546027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610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40</Words>
  <Application>Microsoft Macintosh PowerPoint</Application>
  <PresentationFormat>와이드스크린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PT Sans Narrow</vt:lpstr>
      <vt:lpstr>Seravek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93</cp:revision>
  <dcterms:created xsi:type="dcterms:W3CDTF">2017-08-24T21:55:02Z</dcterms:created>
  <dcterms:modified xsi:type="dcterms:W3CDTF">2023-04-03T01:56:57Z</dcterms:modified>
</cp:coreProperties>
</file>