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CD"/>
    <a:srgbClr val="B20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488" y="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337D-CD43-0B42-A43F-F23EA6B0C20C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ED67-E88D-504A-B93F-AE69FC429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5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337D-CD43-0B42-A43F-F23EA6B0C20C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ED67-E88D-504A-B93F-AE69FC429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4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337D-CD43-0B42-A43F-F23EA6B0C20C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ED67-E88D-504A-B93F-AE69FC429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337D-CD43-0B42-A43F-F23EA6B0C20C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ED67-E88D-504A-B93F-AE69FC429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9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337D-CD43-0B42-A43F-F23EA6B0C20C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ED67-E88D-504A-B93F-AE69FC429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6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337D-CD43-0B42-A43F-F23EA6B0C20C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ED67-E88D-504A-B93F-AE69FC429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337D-CD43-0B42-A43F-F23EA6B0C20C}" type="datetimeFigureOut">
              <a:rPr lang="en-US" smtClean="0"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ED67-E88D-504A-B93F-AE69FC429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337D-CD43-0B42-A43F-F23EA6B0C20C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ED67-E88D-504A-B93F-AE69FC429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337D-CD43-0B42-A43F-F23EA6B0C20C}" type="datetimeFigureOut">
              <a:rPr lang="en-US" smtClean="0"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ED67-E88D-504A-B93F-AE69FC429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1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337D-CD43-0B42-A43F-F23EA6B0C20C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ED67-E88D-504A-B93F-AE69FC429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337D-CD43-0B42-A43F-F23EA6B0C20C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ED67-E88D-504A-B93F-AE69FC429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337D-CD43-0B42-A43F-F23EA6B0C20C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ED67-E88D-504A-B93F-AE69FC429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220013" y="1169457"/>
            <a:ext cx="3865328" cy="2970743"/>
            <a:chOff x="2220013" y="1169457"/>
            <a:chExt cx="3865328" cy="2970743"/>
          </a:xfrm>
        </p:grpSpPr>
        <p:sp>
          <p:nvSpPr>
            <p:cNvPr id="12" name="Rectangle 11"/>
            <p:cNvSpPr/>
            <p:nvPr/>
          </p:nvSpPr>
          <p:spPr>
            <a:xfrm>
              <a:off x="2220013" y="1169457"/>
              <a:ext cx="3774387" cy="2970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figur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013" y="1169457"/>
              <a:ext cx="3865328" cy="289899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376794" y="1479989"/>
              <a:ext cx="2362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B200B2"/>
                  </a:solidFill>
                  <a:latin typeface="Helvetica"/>
                  <a:cs typeface="Helvetica"/>
                </a:rPr>
                <a:t>the number of training points (n) = 500</a:t>
              </a:r>
              <a:endParaRPr lang="en-US" sz="1000" dirty="0">
                <a:solidFill>
                  <a:srgbClr val="B200B2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83344" y="1903898"/>
              <a:ext cx="6160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B7CD"/>
                  </a:solidFill>
                  <a:latin typeface="Helvetica"/>
                  <a:cs typeface="Helvetica"/>
                </a:rPr>
                <a:t>n = 300</a:t>
              </a:r>
              <a:endParaRPr lang="en-US" sz="1000" dirty="0">
                <a:solidFill>
                  <a:srgbClr val="00B7CD"/>
                </a:solidFill>
                <a:latin typeface="Helvetica"/>
                <a:cs typeface="Helvetic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07144" y="2142023"/>
              <a:ext cx="6160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 = 200</a:t>
              </a:r>
              <a:endParaRPr lang="en-US" sz="1000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92844" y="2465873"/>
              <a:ext cx="6160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8000"/>
                  </a:solidFill>
                  <a:latin typeface="Helvetica"/>
                  <a:cs typeface="Helvetica"/>
                </a:rPr>
                <a:t>n = 100</a:t>
              </a:r>
              <a:endParaRPr lang="en-US" sz="1000" dirty="0">
                <a:solidFill>
                  <a:srgbClr val="008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07119" y="3091348"/>
              <a:ext cx="5447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n = 50</a:t>
              </a:r>
              <a:endParaRPr lang="en-US" sz="1000" dirty="0">
                <a:solidFill>
                  <a:srgbClr val="0000FF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00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22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ChoongWan Woo</dc:creator>
  <cp:lastModifiedBy>ChoongWan Woo</cp:lastModifiedBy>
  <cp:revision>3</cp:revision>
  <dcterms:created xsi:type="dcterms:W3CDTF">2015-01-20T09:37:55Z</dcterms:created>
  <dcterms:modified xsi:type="dcterms:W3CDTF">2015-01-20T13:43:52Z</dcterms:modified>
</cp:coreProperties>
</file>