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87" autoAdjust="0"/>
  </p:normalViewPr>
  <p:slideViewPr>
    <p:cSldViewPr snapToGrid="0" snapToObjects="1">
      <p:cViewPr>
        <p:scale>
          <a:sx n="125" d="100"/>
          <a:sy n="125" d="100"/>
        </p:scale>
        <p:origin x="-520" y="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16F7-CC01-3F46-8B70-F9DDAD452D3A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68CF-4B27-154D-BB1E-747CA50A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2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16F7-CC01-3F46-8B70-F9DDAD452D3A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68CF-4B27-154D-BB1E-747CA50A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6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16F7-CC01-3F46-8B70-F9DDAD452D3A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68CF-4B27-154D-BB1E-747CA50A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7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16F7-CC01-3F46-8B70-F9DDAD452D3A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68CF-4B27-154D-BB1E-747CA50A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2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16F7-CC01-3F46-8B70-F9DDAD452D3A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68CF-4B27-154D-BB1E-747CA50A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2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16F7-CC01-3F46-8B70-F9DDAD452D3A}" type="datetimeFigureOut">
              <a:rPr lang="en-US" smtClean="0"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68CF-4B27-154D-BB1E-747CA50A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0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16F7-CC01-3F46-8B70-F9DDAD452D3A}" type="datetimeFigureOut">
              <a:rPr lang="en-US" smtClean="0"/>
              <a:t>2/19/15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68CF-4B27-154D-BB1E-747CA50A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1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16F7-CC01-3F46-8B70-F9DDAD452D3A}" type="datetimeFigureOut">
              <a:rPr lang="en-US" smtClean="0"/>
              <a:t>2/19/15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68CF-4B27-154D-BB1E-747CA50A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6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16F7-CC01-3F46-8B70-F9DDAD452D3A}" type="datetimeFigureOut">
              <a:rPr lang="en-US" smtClean="0"/>
              <a:t>2/19/15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68CF-4B27-154D-BB1E-747CA50A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16F7-CC01-3F46-8B70-F9DDAD452D3A}" type="datetimeFigureOut">
              <a:rPr lang="en-US" smtClean="0"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68CF-4B27-154D-BB1E-747CA50A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3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16F7-CC01-3F46-8B70-F9DDAD452D3A}" type="datetimeFigureOut">
              <a:rPr lang="en-US" smtClean="0"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68CF-4B27-154D-BB1E-747CA50A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1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316F7-CC01-3F46-8B70-F9DDAD452D3A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E68CF-4B27-154D-BB1E-747CA50A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1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154626" y="282214"/>
            <a:ext cx="2758275" cy="2732291"/>
            <a:chOff x="1154626" y="282214"/>
            <a:chExt cx="2758275" cy="2732291"/>
          </a:xfrm>
        </p:grpSpPr>
        <p:sp>
          <p:nvSpPr>
            <p:cNvPr id="28" name="Donut 27"/>
            <p:cNvSpPr/>
            <p:nvPr/>
          </p:nvSpPr>
          <p:spPr>
            <a:xfrm>
              <a:off x="1740384" y="747678"/>
              <a:ext cx="1627632" cy="1655430"/>
            </a:xfrm>
            <a:prstGeom prst="donut">
              <a:avLst>
                <a:gd name="adj" fmla="val 23745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154626" y="282214"/>
              <a:ext cx="2758275" cy="2732291"/>
              <a:chOff x="1154626" y="282214"/>
              <a:chExt cx="2758275" cy="2732291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1154626" y="1577805"/>
                <a:ext cx="2758275" cy="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2553006" y="282214"/>
                <a:ext cx="0" cy="2732291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1739190" y="778158"/>
                <a:ext cx="1627632" cy="1624950"/>
              </a:xfrm>
              <a:prstGeom prst="ellipse">
                <a:avLst/>
              </a:prstGeom>
              <a:noFill/>
              <a:ln w="19050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467585" y="1791662"/>
                <a:ext cx="102634" cy="10262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518902" y="1004262"/>
                <a:ext cx="102634" cy="10262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333985" y="2211724"/>
                <a:ext cx="102634" cy="10262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505435" y="1106884"/>
                <a:ext cx="102634" cy="10262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737335" y="2513180"/>
                <a:ext cx="102634" cy="10262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962635" y="477212"/>
                <a:ext cx="102634" cy="10262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737335" y="1389290"/>
                <a:ext cx="102634" cy="102622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274302" y="1286668"/>
                <a:ext cx="102634" cy="102622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115552" y="1689040"/>
                <a:ext cx="102634" cy="102622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>
                <a:off x="2128252" y="1154151"/>
                <a:ext cx="844713" cy="843321"/>
              </a:xfrm>
              <a:prstGeom prst="ellipse">
                <a:avLst/>
              </a:prstGeom>
              <a:noFill/>
              <a:ln w="19050" cmpd="sng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638467" y="1553761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/>
                    <a:cs typeface="Helvetica"/>
                  </a:rPr>
                  <a:t>x</a:t>
                </a:r>
                <a:endParaRPr lang="en-US" sz="1400" dirty="0">
                  <a:latin typeface="Helvetica"/>
                  <a:cs typeface="Helvetica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532686" y="292843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/>
                    <a:cs typeface="Helvetica"/>
                  </a:rPr>
                  <a:t>y</a:t>
                </a:r>
                <a:endParaRPr lang="en-US" sz="1400" dirty="0">
                  <a:latin typeface="Helvetica"/>
                  <a:cs typeface="Helvetica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057077" y="746510"/>
                <a:ext cx="3143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R</a:t>
                </a:r>
                <a:endParaRPr lang="en-US" sz="1400" dirty="0">
                  <a:solidFill>
                    <a:srgbClr val="0000FF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669903" y="959622"/>
                <a:ext cx="3741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accent6">
                        <a:lumMod val="75000"/>
                      </a:schemeClr>
                    </a:solidFill>
                    <a:latin typeface="Helvetica"/>
                    <a:cs typeface="Helvetica"/>
                  </a:rPr>
                  <a:t>R</a:t>
                </a:r>
                <a:r>
                  <a:rPr lang="en-US" sz="1400" baseline="-25000" dirty="0" smtClean="0">
                    <a:solidFill>
                      <a:schemeClr val="accent6">
                        <a:lumMod val="75000"/>
                      </a:schemeClr>
                    </a:solidFill>
                    <a:latin typeface="Helvetica"/>
                    <a:cs typeface="Helvetica"/>
                  </a:rPr>
                  <a:t>s</a:t>
                </a:r>
                <a:endParaRPr lang="en-US" sz="1400" baseline="-25000" dirty="0">
                  <a:solidFill>
                    <a:schemeClr val="accent6">
                      <a:lumMod val="75000"/>
                    </a:schemeClr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031102" y="912355"/>
              <a:ext cx="333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solidFill>
                    <a:srgbClr val="008000"/>
                  </a:solidFill>
                  <a:latin typeface="Helvetica"/>
                  <a:cs typeface="Helvetica"/>
                </a:rPr>
                <a:t>E</a:t>
              </a:r>
              <a:endParaRPr lang="en-US" sz="1400" i="1" baseline="-25000" dirty="0">
                <a:solidFill>
                  <a:srgbClr val="008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32" name="Donut 31"/>
          <p:cNvSpPr/>
          <p:nvPr/>
        </p:nvSpPr>
        <p:spPr>
          <a:xfrm>
            <a:off x="7846544" y="282214"/>
            <a:ext cx="1627632" cy="1655430"/>
          </a:xfrm>
          <a:prstGeom prst="donut">
            <a:avLst>
              <a:gd name="adj" fmla="val 23745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5569510" y="2296703"/>
            <a:ext cx="1627632" cy="1624950"/>
          </a:xfrm>
          <a:prstGeom prst="ellipse">
            <a:avLst/>
          </a:prstGeom>
          <a:noFill/>
          <a:ln w="1905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297905" y="3310207"/>
            <a:ext cx="102634" cy="1026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349222" y="2522807"/>
            <a:ext cx="102634" cy="1026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460228" y="3663238"/>
            <a:ext cx="102634" cy="1026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35755" y="2625429"/>
            <a:ext cx="102634" cy="1026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567655" y="4031725"/>
            <a:ext cx="102634" cy="1026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982938" y="1995757"/>
            <a:ext cx="102634" cy="1026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977765" y="3361518"/>
            <a:ext cx="102634" cy="102622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647422" y="3062455"/>
            <a:ext cx="102634" cy="102622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645604" y="3464140"/>
            <a:ext cx="102634" cy="102622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5647422" y="2646212"/>
            <a:ext cx="1432977" cy="1430611"/>
          </a:xfrm>
          <a:prstGeom prst="ellipse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887397" y="2265055"/>
            <a:ext cx="31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Helvetica"/>
                <a:cs typeface="Helvetica"/>
              </a:rPr>
              <a:t>R</a:t>
            </a:r>
            <a:endParaRPr lang="en-US" sz="1400" dirty="0">
              <a:solidFill>
                <a:srgbClr val="0000FF"/>
              </a:solidFill>
              <a:latin typeface="Helvetica"/>
              <a:cs typeface="Helvetic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549589" y="1950826"/>
            <a:ext cx="374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s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788240" y="2697868"/>
            <a:ext cx="333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rgbClr val="008000"/>
                </a:solidFill>
                <a:latin typeface="Helvetica"/>
                <a:cs typeface="Helvetica"/>
              </a:rPr>
              <a:t>E</a:t>
            </a:r>
            <a:endParaRPr lang="en-US" sz="1400" i="1" baseline="-25000" dirty="0">
              <a:solidFill>
                <a:srgbClr val="008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0010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2811291" y="1574800"/>
            <a:ext cx="4321107" cy="3075180"/>
            <a:chOff x="2811291" y="1574800"/>
            <a:chExt cx="4321107" cy="3075180"/>
          </a:xfrm>
        </p:grpSpPr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3587261" y="1833302"/>
              <a:ext cx="2319655" cy="2315826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3935619" y="2274058"/>
              <a:ext cx="2139519" cy="2135987"/>
            </a:xfrm>
            <a:prstGeom prst="ellipse">
              <a:avLst/>
            </a:prstGeom>
            <a:solidFill>
              <a:srgbClr val="FF0000">
                <a:alpha val="61000"/>
              </a:srgbClr>
            </a:solidFill>
            <a:ln w="28575" cmpd="sng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3758711" y="2008579"/>
              <a:ext cx="1959464" cy="1956227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>
              <a:endCxn id="55" idx="6"/>
            </p:cNvCxnSpPr>
            <p:nvPr/>
          </p:nvCxnSpPr>
          <p:spPr>
            <a:xfrm flipH="1">
              <a:off x="5718175" y="2986693"/>
              <a:ext cx="188741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 flipV="1">
              <a:off x="4102101" y="2032001"/>
              <a:ext cx="92074" cy="13335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074618" y="1824474"/>
              <a:ext cx="3332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latin typeface="Times"/>
                  <a:cs typeface="Times"/>
                </a:rPr>
                <a:t>r</a:t>
              </a:r>
              <a:r>
                <a:rPr lang="en-US" sz="1400" baseline="-25000" dirty="0" smtClean="0">
                  <a:latin typeface="Times"/>
                  <a:cs typeface="Times"/>
                </a:rPr>
                <a:t>1</a:t>
              </a:r>
              <a:endParaRPr lang="en-US" sz="1400" baseline="-25000" dirty="0">
                <a:latin typeface="Times"/>
                <a:cs typeface="Times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22590" y="3651870"/>
              <a:ext cx="3332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latin typeface="Times"/>
                  <a:cs typeface="Times"/>
                </a:rPr>
                <a:t>r</a:t>
              </a:r>
              <a:r>
                <a:rPr lang="en-US" sz="1400" baseline="-25000" dirty="0">
                  <a:latin typeface="Times"/>
                  <a:cs typeface="Times"/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524658" y="2805639"/>
              <a:ext cx="3332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latin typeface="Times"/>
                  <a:cs typeface="Times"/>
                </a:rPr>
                <a:t>r</a:t>
              </a:r>
              <a:r>
                <a:rPr lang="en-US" sz="1400" baseline="-25000" dirty="0" smtClean="0">
                  <a:latin typeface="Times"/>
                  <a:cs typeface="Times"/>
                </a:rPr>
                <a:t>3</a:t>
              </a:r>
              <a:endParaRPr lang="en-US" sz="1400" baseline="-25000" dirty="0">
                <a:latin typeface="Times"/>
                <a:cs typeface="Times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398716" y="1804154"/>
              <a:ext cx="3143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R</a:t>
              </a:r>
              <a:endParaRPr lang="en-US" sz="1400" dirty="0">
                <a:solidFill>
                  <a:srgbClr val="0000FF"/>
                </a:solidFill>
                <a:latin typeface="Helvetica"/>
                <a:cs typeface="Helvetica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856116" y="3871249"/>
              <a:ext cx="3741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6">
                      <a:lumMod val="75000"/>
                    </a:schemeClr>
                  </a:solidFill>
                  <a:latin typeface="Helvetica"/>
                  <a:cs typeface="Helvetica"/>
                </a:rPr>
                <a:t>R</a:t>
              </a:r>
              <a:r>
                <a:rPr lang="en-US" sz="1400" baseline="-25000" dirty="0" smtClean="0">
                  <a:solidFill>
                    <a:schemeClr val="accent6">
                      <a:lumMod val="75000"/>
                    </a:schemeClr>
                  </a:solidFill>
                  <a:latin typeface="Helvetica"/>
                  <a:cs typeface="Helvetica"/>
                </a:rPr>
                <a:t>s</a:t>
              </a:r>
              <a:endParaRPr lang="en-US" sz="1400" baseline="-25000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5736940" y="2691315"/>
              <a:ext cx="102634" cy="102622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149440" y="3840665"/>
              <a:ext cx="102634" cy="102622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222590" y="3876827"/>
              <a:ext cx="102634" cy="102622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 flipH="1">
              <a:off x="4252120" y="3876827"/>
              <a:ext cx="81755" cy="16643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3051462" y="2691315"/>
              <a:ext cx="102634" cy="10262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4847187" y="1582790"/>
              <a:ext cx="102634" cy="10262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 flipV="1">
              <a:off x="3989942" y="1574800"/>
              <a:ext cx="102634" cy="109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393247" y="3908336"/>
              <a:ext cx="102634" cy="10262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154017" y="2274058"/>
              <a:ext cx="102634" cy="10262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522067" y="4547358"/>
              <a:ext cx="102634" cy="10262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085298" y="3225096"/>
              <a:ext cx="10471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Helvetica"/>
                  <a:cs typeface="Helvetica"/>
                </a:rPr>
                <a:t>False positive </a:t>
              </a:r>
            </a:p>
            <a:p>
              <a:r>
                <a:rPr lang="en-US" sz="1100" dirty="0" smtClean="0">
                  <a:latin typeface="Helvetica"/>
                  <a:cs typeface="Helvetica"/>
                </a:rPr>
                <a:t>error area</a:t>
              </a:r>
              <a:endParaRPr lang="en-US" sz="1100" dirty="0">
                <a:latin typeface="Helvetica"/>
                <a:cs typeface="Helvetic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811291" y="1823615"/>
              <a:ext cx="110213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 smtClean="0">
                  <a:latin typeface="Helvetica"/>
                  <a:cs typeface="Helvetica"/>
                </a:rPr>
                <a:t>False negative</a:t>
              </a:r>
            </a:p>
            <a:p>
              <a:pPr algn="r"/>
              <a:r>
                <a:rPr lang="en-US" sz="1100" dirty="0" smtClean="0">
                  <a:latin typeface="Helvetica"/>
                  <a:cs typeface="Helvetica"/>
                </a:rPr>
                <a:t>error area</a:t>
              </a:r>
              <a:endParaRPr lang="en-US" sz="1100" dirty="0">
                <a:latin typeface="Helvetica"/>
                <a:cs typeface="Helvetica"/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5947556" y="3509571"/>
              <a:ext cx="179652" cy="143505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3872786" y="2134162"/>
              <a:ext cx="347957" cy="153217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4694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21</Words>
  <Application>Microsoft Macintosh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The 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ChoongWan Woo</dc:creator>
  <cp:lastModifiedBy>ChoongWan Woo</cp:lastModifiedBy>
  <cp:revision>12</cp:revision>
  <dcterms:created xsi:type="dcterms:W3CDTF">2015-02-19T19:20:52Z</dcterms:created>
  <dcterms:modified xsi:type="dcterms:W3CDTF">2015-02-20T01:17:01Z</dcterms:modified>
</cp:coreProperties>
</file>