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8BD"/>
    <a:srgbClr val="FEE08B"/>
    <a:srgbClr val="FDAE61"/>
    <a:srgbClr val="F46D43"/>
    <a:srgbClr val="D53E4F"/>
    <a:srgbClr val="9E0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5E74-1D70-1A4B-9A81-E8890809A3D0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2BE-BA41-E04C-92AE-32A24944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4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5E74-1D70-1A4B-9A81-E8890809A3D0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2BE-BA41-E04C-92AE-32A24944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2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5E74-1D70-1A4B-9A81-E8890809A3D0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2BE-BA41-E04C-92AE-32A24944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5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5E74-1D70-1A4B-9A81-E8890809A3D0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2BE-BA41-E04C-92AE-32A24944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3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5E74-1D70-1A4B-9A81-E8890809A3D0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2BE-BA41-E04C-92AE-32A24944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5E74-1D70-1A4B-9A81-E8890809A3D0}" type="datetimeFigureOut">
              <a:rPr lang="en-US" smtClean="0"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2BE-BA41-E04C-92AE-32A24944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3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5E74-1D70-1A4B-9A81-E8890809A3D0}" type="datetimeFigureOut">
              <a:rPr lang="en-US" smtClean="0"/>
              <a:t>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2BE-BA41-E04C-92AE-32A24944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2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5E74-1D70-1A4B-9A81-E8890809A3D0}" type="datetimeFigureOut">
              <a:rPr lang="en-US" smtClean="0"/>
              <a:t>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2BE-BA41-E04C-92AE-32A24944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4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5E74-1D70-1A4B-9A81-E8890809A3D0}" type="datetimeFigureOut">
              <a:rPr lang="en-US" smtClean="0"/>
              <a:t>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2BE-BA41-E04C-92AE-32A24944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5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5E74-1D70-1A4B-9A81-E8890809A3D0}" type="datetimeFigureOut">
              <a:rPr lang="en-US" smtClean="0"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2BE-BA41-E04C-92AE-32A24944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1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5E74-1D70-1A4B-9A81-E8890809A3D0}" type="datetimeFigureOut">
              <a:rPr lang="en-US" smtClean="0"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2BE-BA41-E04C-92AE-32A24944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0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45E74-1D70-1A4B-9A81-E8890809A3D0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9F2BE-BA41-E04C-92AE-32A24944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7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42293" y="398936"/>
            <a:ext cx="7700541" cy="2256007"/>
            <a:chOff x="256745" y="2299947"/>
            <a:chExt cx="7700541" cy="2256007"/>
          </a:xfrm>
        </p:grpSpPr>
        <p:pic>
          <p:nvPicPr>
            <p:cNvPr id="6" name="Picture 5" descr="figure1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46" r="7053"/>
            <a:stretch/>
          </p:blipFill>
          <p:spPr>
            <a:xfrm>
              <a:off x="508000" y="2299947"/>
              <a:ext cx="6014358" cy="204537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631405" y="4272749"/>
              <a:ext cx="7649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Helvetica"/>
                  <a:cs typeface="Helvetica"/>
                </a:rPr>
                <a:t>Iterations</a:t>
              </a:r>
              <a:endParaRPr lang="en-US" sz="1100" dirty="0">
                <a:latin typeface="Helvetica"/>
                <a:cs typeface="Helvetic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31795" y="4294344"/>
              <a:ext cx="7649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Helvetica"/>
                  <a:cs typeface="Helvetica"/>
                </a:rPr>
                <a:t>Iterations</a:t>
              </a:r>
              <a:endParaRPr lang="en-US" sz="1100" dirty="0">
                <a:latin typeface="Helvetica"/>
                <a:cs typeface="Helvetic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2896711" y="3133661"/>
              <a:ext cx="13323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Helvetica"/>
                  <a:cs typeface="Helvetica"/>
                </a:rPr>
                <a:t>Accuracy: </a:t>
              </a:r>
              <a:r>
                <a:rPr lang="en-US" sz="1000" b="1" dirty="0" smtClean="0">
                  <a:latin typeface="Helvetica"/>
                  <a:cs typeface="Helvetica"/>
                </a:rPr>
                <a:t>Testing</a:t>
              </a:r>
              <a:endParaRPr lang="en-US" sz="1100" dirty="0">
                <a:latin typeface="Helvetica"/>
                <a:cs typeface="Helvetic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-304782" y="3142732"/>
              <a:ext cx="1384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Helvetica"/>
                  <a:cs typeface="Helvetica"/>
                </a:rPr>
                <a:t>Accuracy: </a:t>
              </a:r>
              <a:r>
                <a:rPr lang="en-US" sz="1000" b="1" dirty="0" smtClean="0">
                  <a:latin typeface="Helvetica"/>
                  <a:cs typeface="Helvetica"/>
                </a:rPr>
                <a:t>Training</a:t>
              </a:r>
              <a:endParaRPr lang="en-US" sz="1100" dirty="0">
                <a:latin typeface="Helvetica"/>
                <a:cs typeface="Helvetica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675782" y="2441332"/>
              <a:ext cx="1281504" cy="1223018"/>
              <a:chOff x="6411922" y="2108209"/>
              <a:chExt cx="1281504" cy="1223018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6522358" y="2422071"/>
                <a:ext cx="208642" cy="2"/>
              </a:xfrm>
              <a:prstGeom prst="line">
                <a:avLst/>
              </a:prstGeom>
              <a:ln w="19050" cmpd="sng">
                <a:solidFill>
                  <a:srgbClr val="9E014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6522358" y="2574469"/>
                <a:ext cx="208642" cy="2"/>
              </a:xfrm>
              <a:prstGeom prst="line">
                <a:avLst/>
              </a:prstGeom>
              <a:ln w="19050" cmpd="sng">
                <a:solidFill>
                  <a:srgbClr val="D53E4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6522358" y="2726869"/>
                <a:ext cx="208642" cy="2"/>
              </a:xfrm>
              <a:prstGeom prst="line">
                <a:avLst/>
              </a:prstGeom>
              <a:ln w="19050" cmpd="sng">
                <a:solidFill>
                  <a:srgbClr val="F46D4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6522358" y="2879269"/>
                <a:ext cx="208642" cy="2"/>
              </a:xfrm>
              <a:prstGeom prst="line">
                <a:avLst/>
              </a:prstGeom>
              <a:ln w="19050" cmpd="sng">
                <a:solidFill>
                  <a:srgbClr val="FDAE6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6522358" y="3031669"/>
                <a:ext cx="208642" cy="2"/>
              </a:xfrm>
              <a:prstGeom prst="line">
                <a:avLst/>
              </a:prstGeom>
              <a:ln w="19050" cmpd="sng">
                <a:solidFill>
                  <a:srgbClr val="FEE08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6522358" y="3184071"/>
                <a:ext cx="208642" cy="2"/>
              </a:xfrm>
              <a:prstGeom prst="line">
                <a:avLst/>
              </a:prstGeom>
              <a:ln w="19050" cmpd="sng">
                <a:solidFill>
                  <a:srgbClr val="3288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6701369" y="2287033"/>
                <a:ext cx="505580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Helvetica"/>
                    <a:cs typeface="Helvetica"/>
                  </a:rPr>
                  <a:t>1.0</a:t>
                </a:r>
              </a:p>
              <a:p>
                <a:r>
                  <a:rPr lang="en-US" sz="1000" dirty="0" smtClean="0">
                    <a:latin typeface="Helvetica"/>
                    <a:cs typeface="Helvetica"/>
                  </a:rPr>
                  <a:t>0.5</a:t>
                </a:r>
              </a:p>
              <a:p>
                <a:r>
                  <a:rPr lang="en-US" sz="1000" dirty="0" smtClean="0">
                    <a:latin typeface="Helvetica"/>
                    <a:cs typeface="Helvetica"/>
                  </a:rPr>
                  <a:t>0.1</a:t>
                </a:r>
              </a:p>
              <a:p>
                <a:r>
                  <a:rPr lang="en-US" sz="1000" dirty="0" smtClean="0">
                    <a:latin typeface="Helvetica"/>
                    <a:cs typeface="Helvetica"/>
                  </a:rPr>
                  <a:t>0.01</a:t>
                </a:r>
              </a:p>
              <a:p>
                <a:r>
                  <a:rPr lang="en-US" sz="1000" dirty="0" smtClean="0">
                    <a:latin typeface="Helvetica"/>
                    <a:cs typeface="Helvetica"/>
                  </a:rPr>
                  <a:t>0.001</a:t>
                </a:r>
                <a:endParaRPr lang="en-US" sz="1000" dirty="0">
                  <a:latin typeface="Helvetica"/>
                  <a:cs typeface="Helvetica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694597" y="3052841"/>
                <a:ext cx="975898" cy="237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3000"/>
                  </a:lnSpc>
                </a:pPr>
                <a:r>
                  <a:rPr lang="en-US" sz="1000" dirty="0" smtClean="0">
                    <a:latin typeface="Helvetica"/>
                    <a:cs typeface="Helvetica"/>
                  </a:rPr>
                  <a:t>variable steps</a:t>
                </a:r>
                <a:endParaRPr lang="en-US" sz="1000" dirty="0">
                  <a:latin typeface="Helvetica"/>
                  <a:cs typeface="Helvetic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411922" y="2231821"/>
                <a:ext cx="1281504" cy="10994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675782" y="2108209"/>
                <a:ext cx="776274" cy="23724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3000"/>
                  </a:lnSpc>
                </a:pPr>
                <a:r>
                  <a:rPr lang="en-US" sz="1000" dirty="0" smtClean="0">
                    <a:latin typeface="Helvetica"/>
                    <a:cs typeface="Helvetica"/>
                  </a:rPr>
                  <a:t>Step sizes</a:t>
                </a:r>
                <a:endParaRPr lang="en-US" sz="1000" dirty="0">
                  <a:latin typeface="Helvetica"/>
                  <a:cs typeface="Helvetica"/>
                </a:endParaRPr>
              </a:p>
            </p:txBody>
          </p:sp>
        </p:grpSp>
      </p:grpSp>
      <p:pic>
        <p:nvPicPr>
          <p:cNvPr id="26" name="Picture 25" descr="figure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91" y="3533471"/>
            <a:ext cx="3520504" cy="2406248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5400809" y="4089482"/>
            <a:ext cx="1404098" cy="529607"/>
            <a:chOff x="5254333" y="3824679"/>
            <a:chExt cx="1404098" cy="52960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400809" y="3974329"/>
              <a:ext cx="309080" cy="0"/>
            </a:xfrm>
            <a:prstGeom prst="line">
              <a:avLst/>
            </a:prstGeom>
            <a:ln w="19050" cmpd="sng">
              <a:solidFill>
                <a:srgbClr val="9E01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5400809" y="4182970"/>
              <a:ext cx="309080" cy="2"/>
            </a:xfrm>
            <a:prstGeom prst="line">
              <a:avLst/>
            </a:prstGeom>
            <a:ln w="19050" cmpd="sng">
              <a:solidFill>
                <a:srgbClr val="3288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691747" y="4055277"/>
              <a:ext cx="876211" cy="237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3000"/>
                </a:lnSpc>
              </a:pPr>
              <a:r>
                <a:rPr lang="en-US" sz="1000" dirty="0" smtClean="0">
                  <a:latin typeface="Helvetica"/>
                  <a:cs typeface="Helvetica"/>
                </a:rPr>
                <a:t>Testing data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93887" y="3851892"/>
              <a:ext cx="928497" cy="237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3000"/>
                </a:lnSpc>
              </a:pPr>
              <a:r>
                <a:rPr lang="en-US" sz="1000" dirty="0" smtClean="0">
                  <a:latin typeface="Helvetica"/>
                  <a:cs typeface="Helvetica"/>
                </a:rPr>
                <a:t>Training data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514833" y="3942252"/>
              <a:ext cx="64008" cy="64008"/>
            </a:xfrm>
            <a:prstGeom prst="ellipse">
              <a:avLst/>
            </a:prstGeom>
            <a:solidFill>
              <a:srgbClr val="9E01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513026" y="4149078"/>
              <a:ext cx="64008" cy="64008"/>
            </a:xfrm>
            <a:prstGeom prst="ellipse">
              <a:avLst/>
            </a:prstGeom>
            <a:solidFill>
              <a:srgbClr val="3288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254333" y="3824679"/>
              <a:ext cx="1404098" cy="5296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160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21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ChoongWan Woo</dc:creator>
  <cp:lastModifiedBy>ChoongWan Woo</cp:lastModifiedBy>
  <cp:revision>10</cp:revision>
  <dcterms:created xsi:type="dcterms:W3CDTF">2015-02-02T11:10:43Z</dcterms:created>
  <dcterms:modified xsi:type="dcterms:W3CDTF">2015-02-02T17:33:52Z</dcterms:modified>
</cp:coreProperties>
</file>