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Medium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edium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325d1de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325d1de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b325d1de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b325d1de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b325d1de2_4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b325d1de2_4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325d1de2_4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325d1de2_4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b325d1de2_4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b325d1de2_4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b325d1de2_4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b325d1de2_4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b325d1de2_4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b325d1de2_4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325d1de2_4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325d1de2_4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b325d1de2_4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b325d1de2_4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325d1de2_4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325d1de2_4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325d1d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325d1d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325d1de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325d1de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325d1de2_4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325d1de2_4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b325d1de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b325d1de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325d1de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b325d1de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b325d1de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b325d1de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b325d1de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b325d1de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witter.com/id" TargetMode="External"/><Relationship Id="rId4" Type="http://schemas.openxmlformats.org/officeDocument/2006/relationships/hyperlink" Target="http://twitter.com/id" TargetMode="External"/><Relationship Id="rId5" Type="http://schemas.openxmlformats.org/officeDocument/2006/relationships/hyperlink" Target="http://twitter.com/id" TargetMode="External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231650" y="343475"/>
            <a:ext cx="8580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292075" y="1169250"/>
            <a:ext cx="85800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7" y="209825"/>
            <a:ext cx="8757374" cy="47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 u="sng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201450" y="671725"/>
            <a:ext cx="87312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15 Brands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1091375"/>
            <a:ext cx="2246600" cy="37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04" y="1015175"/>
            <a:ext cx="4959721" cy="37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	(</a:t>
            </a: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lift ratios for associations between brands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201450" y="671725"/>
            <a:ext cx="87312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15 Brands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00" y="999375"/>
            <a:ext cx="8629876" cy="3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201450" y="212575"/>
            <a:ext cx="87312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 u="sng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201450" y="763975"/>
            <a:ext cx="87312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attributes of top brands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025" y="1236500"/>
            <a:ext cx="5357950" cy="3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	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lift ratios for associations between top 5 attributes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201450" y="671725"/>
            <a:ext cx="87312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attributes of top brands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43050"/>
            <a:ext cx="714375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5475" y="4320150"/>
            <a:ext cx="1050400" cy="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 u="sng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201450" y="699425"/>
            <a:ext cx="87312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Aspirational Brand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Lift Ratio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499" y="861624"/>
            <a:ext cx="4096450" cy="40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25" y="1833338"/>
            <a:ext cx="2400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19150" y="845600"/>
            <a:ext cx="75057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819150" y="1506475"/>
            <a:ext cx="75057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BMW has claimed that they are the “</a:t>
            </a:r>
            <a:r>
              <a:rPr b="1" lang="en" sz="135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ultimate driving machine</a:t>
            </a: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is that how people feel on Edmunds?</a:t>
            </a:r>
            <a:endParaRPr b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association of BMW with performance is lower than that of audi or acura.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shows that probably people don't associate bmw with performance that much.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interesting is that people associate BMW more with comfort and styl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than performance.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Whereas,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Acura gives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comparatively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best result with respect to every attribute.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Hence, Acura could be the most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preferred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recommended brand for any person.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475" y="4320150"/>
            <a:ext cx="1050400" cy="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19150" y="845600"/>
            <a:ext cx="75057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819150" y="1452800"/>
            <a:ext cx="7505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Manager: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a.)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BMW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While we are marketing BMW as the 'ultimate driving machine' people are not strongly associating BMW with performance. Thus think about improving the quality of engine/materials and maybe see what are the key performance features people are talking about and potentially try to include them in our cars.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b.)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Mercedes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While Mercedes is doing a great job at comfort, people think that it is not safer to drive Mercedes. From a product's perspective we could consider including additional high quality safety features to try to alleviate any concerns with the same.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475" y="4320150"/>
            <a:ext cx="1050400" cy="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19150" y="845600"/>
            <a:ext cx="75057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19150" y="1452800"/>
            <a:ext cx="7505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a.)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Audi: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5 attributes, it seems like Audi is very closely related to Acura and Honda, and from a marketing perspective, we would want to create more brand differentiation to really uniquely position Audi in the luxury car marketplace.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.)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Honda: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5 attributes, it seems like Honda is very closely related to Acura, and from a marketing perspective, we would want to create more brand differentiation to really uniquely position Honda in the luxury car marketplace.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c.)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Mercedes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This brands ranks the highest in terms of comfort , but scored the lowest in terms of safety. From a marketing and branding perspective, they are doing a good job of highlighting the comfort and styling of the car, but may want to consider including the vehicle's safety aspects to have a more well-rounded brand image.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475" y="4320150"/>
            <a:ext cx="1050400" cy="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31650" y="343475"/>
            <a:ext cx="8580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92075" y="1169250"/>
            <a:ext cx="85800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Proposed 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 Details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 &amp; Visualization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575" y="4150575"/>
            <a:ext cx="1375375" cy="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24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201450" y="1036950"/>
            <a:ext cx="87312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As people mostly use the manual process while looking for a car, and it’s not the perfect way they want.</a:t>
            </a:r>
            <a:endParaRPr sz="16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People are not sure </a:t>
            </a:r>
            <a:r>
              <a:rPr b="1" lang="en" sz="165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what to look</a:t>
            </a: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5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where to look</a:t>
            </a:r>
            <a:r>
              <a:rPr b="1"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65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which one to select</a:t>
            </a: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6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Testing every car is not possible!</a:t>
            </a:r>
            <a:endParaRPr sz="16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Which car </a:t>
            </a:r>
            <a:r>
              <a:rPr lang="en" sz="165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fits my </a:t>
            </a:r>
            <a:r>
              <a:rPr b="1" lang="en" sz="165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6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50"/>
              <a:buFont typeface="Arial"/>
              <a:buChar char="●"/>
            </a:pPr>
            <a:r>
              <a:rPr b="1" lang="en" sz="1650" u="sng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Unaware </a:t>
            </a:r>
            <a:r>
              <a:rPr lang="en" sz="16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of specifics.</a:t>
            </a:r>
            <a:endParaRPr sz="16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275" y="4163975"/>
            <a:ext cx="1375375" cy="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45375"/>
            <a:ext cx="750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Objective!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80850" y="1261425"/>
            <a:ext cx="78441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produce a system that can help user to select/sort any particular car based on initial reviews of people.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analyse and provide option to the user based on his selection(</a:t>
            </a:r>
            <a:r>
              <a:rPr lang="en"/>
              <a:t>Manufacturer</a:t>
            </a:r>
            <a:r>
              <a:rPr lang="en"/>
              <a:t>/ Car Attributes).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To ease customer’s task whenever they want to buy a car.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13" y="2788550"/>
            <a:ext cx="4794975" cy="190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50" y="1366690"/>
            <a:ext cx="6042900" cy="291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375875" y="460400"/>
            <a:ext cx="1657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Edmunds.com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375875" y="1344825"/>
            <a:ext cx="1657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Scaping Reviews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375875" y="2289200"/>
            <a:ext cx="1657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218600" y="4041800"/>
            <a:ext cx="15114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Brands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3375875" y="4041800"/>
            <a:ext cx="165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attributes of top brands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982575" y="4041800"/>
            <a:ext cx="16980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Aspirational Brand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375875" y="3203600"/>
            <a:ext cx="1657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114950" y="819925"/>
            <a:ext cx="269700" cy="52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114950" y="1734325"/>
            <a:ext cx="269700" cy="52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4114950" y="2648725"/>
            <a:ext cx="269700" cy="52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flipH="1" rot="10800000">
            <a:off x="5113675" y="3246875"/>
            <a:ext cx="2027400" cy="78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rot="10800000">
            <a:off x="1707850" y="3246875"/>
            <a:ext cx="1598100" cy="78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4114950" y="3563125"/>
            <a:ext cx="269700" cy="42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Edmunds.com?</a:t>
            </a:r>
            <a:endParaRPr b="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99750" y="1424700"/>
            <a:ext cx="85092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Edmunds.com Inc. (stylized as Edmunds) is an American online resource for automotive information. Edmunds give Car Shoppers Alerts and Advice to Help Them Maximize Their Savings.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The Edmunds.com Web site includes prices for new and used vehicles, dealer and inventory listings, a database of national and regional incentives and rebates, vehicle test drive reviews, and tips and advice on all aspects of car purchases and ownership.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201450" y="212575"/>
            <a:ext cx="87312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Scraping Reviews	</a:t>
            </a:r>
            <a:endParaRPr b="1" sz="24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251375" y="798575"/>
            <a:ext cx="8627700" cy="4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used Selenium for purpose of scrapping, We have to inspect 3 items (user id, date and comment) on our web page and understand how we can extract them.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id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Inspecting the userid, we can see the highlighted text represents the XML code for user id.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//*[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@id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=”Comment_5561090"]/div/div[2]/div[1]/span[1]/a[2]</a:t>
            </a:r>
            <a:endParaRPr b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Comment Date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Similar to the user id, we will now inspect the date when the comment was posted.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Let’s also see the XPath for the comment date. Again note the unique comment id in the XPath.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//*[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@id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="Comment_5561090"]/div/div[2]/div[2]/span[1]/a/time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Comments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Lastly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let’s explore how to extract the comments of each user.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Below is the XPath for the user comment —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//*[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@id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="Comment_5561090"]/div/div[3]/div/div[1]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5475" y="4320150"/>
            <a:ext cx="1050400" cy="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201450" y="212575"/>
            <a:ext cx="87312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Cleaning Data</a:t>
            </a:r>
            <a:endParaRPr b="1" u="sng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01450" y="1036950"/>
            <a:ext cx="87312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Reviews cleaning is very important task, here we removed punctuation and converted reviews in lower case.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As we are </a:t>
            </a: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analysing for brands, we have to convert all model names with brands name.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Stop words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Tokenization and Lemmatizing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Counting frequency 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Words such as mileage, mpg, Gas, fuel, economy has been mapped to efficiency in order to find most associated attributes for car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