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1219200" y="3300413"/>
            <a:ext cx="9753600" cy="2700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1219200" y="3300413"/>
            <a:ext cx="9753600" cy="2700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/>
          <p:nvPr>
            <p:ph idx="1" type="body"/>
          </p:nvPr>
        </p:nvSpPr>
        <p:spPr>
          <a:xfrm>
            <a:off x="1219200" y="3300413"/>
            <a:ext cx="9753600" cy="270033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78053" y="592658"/>
            <a:ext cx="11435892" cy="78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8739" y="1322959"/>
            <a:ext cx="12034520" cy="469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78053" y="592658"/>
            <a:ext cx="11435892" cy="78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378053" y="592658"/>
            <a:ext cx="11435892" cy="78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78053" y="592658"/>
            <a:ext cx="11435892" cy="78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78739" y="1322959"/>
            <a:ext cx="12034520" cy="469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1587" y="0"/>
            <a:ext cx="12188825" cy="6871502"/>
          </a:xfrm>
          <a:prstGeom prst="rect">
            <a:avLst/>
          </a:prstGeom>
          <a:solidFill>
            <a:srgbClr val="4285F4"/>
          </a:solidFill>
          <a:ln>
            <a:noFill/>
          </a:ln>
          <a:effectLst>
            <a:outerShdw blurRad="12700" rotWithShape="0" dir="5400000" dist="12700">
              <a:srgbClr val="000000">
                <a:alpha val="49803"/>
              </a:srgbClr>
            </a:outerShdw>
          </a:effectLst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 amt="15000"/>
          </a:blip>
          <a:srcRect b="0" l="5394" r="5393" t="0"/>
          <a:stretch/>
        </p:blipFill>
        <p:spPr>
          <a:xfrm>
            <a:off x="3175" y="0"/>
            <a:ext cx="12188825" cy="707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88467" y="286602"/>
            <a:ext cx="3306925" cy="16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/>
          <p:nvPr/>
        </p:nvSpPr>
        <p:spPr>
          <a:xfrm>
            <a:off x="479375" y="3726950"/>
            <a:ext cx="11105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5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Курс Системный администратор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479376" y="4399168"/>
            <a:ext cx="1065718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Итоговое задание</a:t>
            </a:r>
            <a:endParaRPr b="1" sz="3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12192000" cy="1344706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0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Задание</a:t>
            </a:r>
            <a:endParaRPr/>
          </a:p>
        </p:txBody>
      </p:sp>
      <p:pic>
        <p:nvPicPr>
          <p:cNvPr id="58" name="Google Shape;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9382" y="71703"/>
            <a:ext cx="2421569" cy="119705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/>
          <p:nvPr/>
        </p:nvSpPr>
        <p:spPr>
          <a:xfrm>
            <a:off x="253320" y="1556792"/>
            <a:ext cx="11603320" cy="2411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253320" y="6093296"/>
            <a:ext cx="11603320" cy="686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335360" y="3789040"/>
            <a:ext cx="843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/>
          </a:p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9382" y="71703"/>
            <a:ext cx="2421569" cy="1197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000000"/>
      </a:dk1>
      <a:lt1>
        <a:srgbClr val="595959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923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