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56" r:id="rId4"/>
    <p:sldId id="257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52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2A1686-07C5-707A-8B23-98D5A3ED40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6D7535F-4629-B47C-4BF1-CCDC782363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895242-7CC8-6FA0-27D3-9F97D5B46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3BBBB-9D68-4BC1-A7E3-76885AE8F234}" type="datetimeFigureOut">
              <a:rPr lang="ko-KR" altLang="en-US" smtClean="0"/>
              <a:t>2023-04-26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6A1AF0-DE4C-F98D-4F7E-5BDEE8315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F83637-EFD8-FEFE-6424-75FBE47D1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D5DE8-950A-47C1-A395-EDC1FCF8FB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2534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56619C-5107-4C70-91A8-C631C76F8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AAAC25C-24A4-FA61-7719-D3A280E769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365D65-E6E7-4B30-15BA-BD0B71F5F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3BBBB-9D68-4BC1-A7E3-76885AE8F234}" type="datetimeFigureOut">
              <a:rPr lang="ko-KR" altLang="en-US" smtClean="0"/>
              <a:t>2023-04-26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6ED589-DCD0-6F58-78B5-AEABC8016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6D2B7E-5619-D487-0633-1BDEBD925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D5DE8-950A-47C1-A395-EDC1FCF8FB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1427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08CADE4-8DC2-3D9E-60AC-F02EFF1571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A21458F-AEAD-3563-A5D0-3582F61001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035430-EEF2-A742-735E-0314CA8CC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3BBBB-9D68-4BC1-A7E3-76885AE8F234}" type="datetimeFigureOut">
              <a:rPr lang="ko-KR" altLang="en-US" smtClean="0"/>
              <a:t>2023-04-26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EE54B9-A2CF-54C6-ADF5-49B974349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536F19-9E3D-8BBF-3DF6-4B55672BB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D5DE8-950A-47C1-A395-EDC1FCF8FB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9790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C73EF1-E99A-AB47-347F-329DD32A8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4F629B-F5A8-EBFF-6125-D38985AF12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146AD5-B667-961A-8F9B-FF42A5125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3BBBB-9D68-4BC1-A7E3-76885AE8F234}" type="datetimeFigureOut">
              <a:rPr lang="ko-KR" altLang="en-US" smtClean="0"/>
              <a:t>2023-04-26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9AF66F-8C7F-45B9-91FA-EEBFCBEDE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40CB36-A41C-F470-5A8B-2E668ABE0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D5DE8-950A-47C1-A395-EDC1FCF8FB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1348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210951-CD4E-9041-04C5-4D990D716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F146D53-6865-D2C4-23EF-539FFDFC5A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107A72-6E49-6F39-8777-F923C4A96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3BBBB-9D68-4BC1-A7E3-76885AE8F234}" type="datetimeFigureOut">
              <a:rPr lang="ko-KR" altLang="en-US" smtClean="0"/>
              <a:t>2023-04-26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42B339-43AB-0F2D-0F9E-22D9DF58D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25C8A0-9007-5FF5-B083-262A96B8A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D5DE8-950A-47C1-A395-EDC1FCF8FB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692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B0869C-455D-2074-AA29-B32DF202A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3ECD31-BAFA-E77E-3188-9EC8D39B68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EC5D4F9-FF67-0D75-6F8D-57CDF4B0BA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DAAD82-56F1-ED06-02A3-3EA129DAA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3BBBB-9D68-4BC1-A7E3-76885AE8F234}" type="datetimeFigureOut">
              <a:rPr lang="ko-KR" altLang="en-US" smtClean="0"/>
              <a:t>2023-04-26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1D20DC6-564D-4F42-9D3F-4E24D09B9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62FA670-9D8C-BEED-A220-C9D1DCFAB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D5DE8-950A-47C1-A395-EDC1FCF8FB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3876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E73673-F76A-4F0B-0B01-A81094E14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DEBA94A-A5A0-F427-5521-7EBC55BF05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3FAE5FF-E961-3626-0896-7865374583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652C1AD-6A08-552D-252B-DF01B3122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99B87A3-AF77-0A33-5D33-B3632349DC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6FDE234-C9E6-C979-A171-32303039B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3BBBB-9D68-4BC1-A7E3-76885AE8F234}" type="datetimeFigureOut">
              <a:rPr lang="ko-KR" altLang="en-US" smtClean="0"/>
              <a:t>2023-04-26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047F7E4-0EDC-BE8D-FB10-AE781DB06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EB70F7A-35C2-9119-0C3C-007113242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D5DE8-950A-47C1-A395-EDC1FCF8FB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7828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097878-72BA-7E2A-2EEA-BB66BF9C0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674D555-393D-01CF-B78C-03A77C7F0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3BBBB-9D68-4BC1-A7E3-76885AE8F234}" type="datetimeFigureOut">
              <a:rPr lang="ko-KR" altLang="en-US" smtClean="0"/>
              <a:t>2023-04-26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0F05A55-2CC4-C8FB-70E9-26C68427D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BA53251-8AA7-9B7F-FAF7-2BF3FE933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D5DE8-950A-47C1-A395-EDC1FCF8FB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3387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07207BD-9349-0927-C05D-DBC0F55CD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3BBBB-9D68-4BC1-A7E3-76885AE8F234}" type="datetimeFigureOut">
              <a:rPr lang="ko-KR" altLang="en-US" smtClean="0"/>
              <a:t>2023-04-26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AC465D0-0297-398D-34C3-949EF3DC9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7BA1D1F-749A-1306-4CED-75A07F3CE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D5DE8-950A-47C1-A395-EDC1FCF8FB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8499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3A0241-E78A-2B00-A435-9018E52EA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4F8701-7A1C-A024-9F34-EA5A9FD366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86365C7-2CC1-6BD9-F7AD-694DC159E3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5E65A58-71BF-A717-F771-F794B7E43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3BBBB-9D68-4BC1-A7E3-76885AE8F234}" type="datetimeFigureOut">
              <a:rPr lang="ko-KR" altLang="en-US" smtClean="0"/>
              <a:t>2023-04-26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29E60A2-DF0E-6FF0-5AF8-B44F28D99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3484E23-AD46-F8FE-7CC8-2B34D7205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D5DE8-950A-47C1-A395-EDC1FCF8FB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946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2C4A4E-946B-59D5-11F8-458EAF278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C285974-AE72-E2EC-C2C3-42A6038E07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44569D7-340D-FE38-1C0E-811064678A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4657EEC-3A13-B263-5B10-D1A147193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3BBBB-9D68-4BC1-A7E3-76885AE8F234}" type="datetimeFigureOut">
              <a:rPr lang="ko-KR" altLang="en-US" smtClean="0"/>
              <a:t>2023-04-26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C605F4B-DE3A-CA5D-55B4-323C9ECE8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825DBA5-FF19-0332-DDA5-27A4D7C3E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D5DE8-950A-47C1-A395-EDC1FCF8FB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4942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4C71CBA-014C-96D0-8A58-185649DCD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D97E414-48F5-C016-E64B-FD111CC275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34C6E6-08FE-CF86-7583-FB7F9D8800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F3BBBB-9D68-4BC1-A7E3-76885AE8F234}" type="datetimeFigureOut">
              <a:rPr lang="ko-KR" altLang="en-US" smtClean="0"/>
              <a:t>2023-04-26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400C73-7090-1958-C3C0-64CD66CB93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599EE7-F3BA-C21F-E03A-8400AC508B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2D5DE8-950A-47C1-A395-EDC1FCF8FB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7659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39B2AA6-23BB-98D6-9ACC-B6B5A565BFA4}"/>
              </a:ext>
            </a:extLst>
          </p:cNvPr>
          <p:cNvSpPr txBox="1"/>
          <p:nvPr/>
        </p:nvSpPr>
        <p:spPr>
          <a:xfrm>
            <a:off x="435030" y="285490"/>
            <a:ext cx="82051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카페를 방랑하는 </a:t>
            </a:r>
            <a:r>
              <a:rPr lang="ko-KR" altLang="en-US" sz="2000" dirty="0" err="1"/>
              <a:t>카공족을</a:t>
            </a:r>
            <a:r>
              <a:rPr lang="ko-KR" altLang="en-US" sz="2000" dirty="0"/>
              <a:t> 위한 안내서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43B225-468F-D188-5FAB-CBD50ED9DA67}"/>
              </a:ext>
            </a:extLst>
          </p:cNvPr>
          <p:cNvSpPr txBox="1"/>
          <p:nvPr/>
        </p:nvSpPr>
        <p:spPr>
          <a:xfrm>
            <a:off x="435030" y="704813"/>
            <a:ext cx="10617046" cy="6190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/>
              <a:t>안녕하세요 방랑자 여러분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bg1">
                    <a:lumMod val="75000"/>
                  </a:schemeClr>
                </a:solidFill>
              </a:rPr>
              <a:t>오늘날 현대 사회에서 개개인에게 요구되는 역량은 점점 높아지고 있다고 합니다</a:t>
            </a:r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bg1">
                    <a:lumMod val="75000"/>
                  </a:schemeClr>
                </a:solidFill>
              </a:rPr>
              <a:t>또한 학생</a:t>
            </a:r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ko-KR" altLang="en-US" sz="1400" dirty="0" err="1">
                <a:solidFill>
                  <a:schemeClr val="bg1">
                    <a:lumMod val="75000"/>
                  </a:schemeClr>
                </a:solidFill>
              </a:rPr>
              <a:t>취준생</a:t>
            </a:r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ko-KR" altLang="en-US" sz="1400" dirty="0">
                <a:solidFill>
                  <a:schemeClr val="bg1">
                    <a:lumMod val="75000"/>
                  </a:schemeClr>
                </a:solidFill>
              </a:rPr>
              <a:t>뿐만 아니라 직장인들도 자기개발을 위하여 계속 공부를 하는 사람이 늘고 있다고 합니다</a:t>
            </a:r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bg1">
                    <a:lumMod val="75000"/>
                  </a:schemeClr>
                </a:solidFill>
              </a:rPr>
              <a:t>오늘도 열심히 공부하며 목표를 향해 정진하는 여러분을 응원합니다</a:t>
            </a:r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/>
              <a:t>이곳은 여러분들이 공부를 하기 위하여 카페를 찾아다니는 방랑을 멈추고 빠르게 원하는 공부를 시작하는데 도움을 주기 위해서 만들어 졌습니다</a:t>
            </a:r>
            <a:r>
              <a:rPr lang="en-US" altLang="ko-KR" sz="14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/>
              <a:t>아무쪼록 여러분들의 학업과 취업</a:t>
            </a:r>
            <a:r>
              <a:rPr lang="en-US" altLang="ko-KR" sz="1400" dirty="0"/>
              <a:t> </a:t>
            </a:r>
            <a:r>
              <a:rPr lang="ko-KR" altLang="en-US" sz="1400" dirty="0"/>
              <a:t>혹은 승진을 향한 여정에 안전과 평안이 가득하길 기원하겠습니다</a:t>
            </a:r>
            <a:r>
              <a:rPr lang="en-US" altLang="ko-KR" sz="14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/>
              <a:t>아래 내용은 카페에서 공부 시 참고하셔야 할 수칙입니다</a:t>
            </a:r>
            <a:r>
              <a:rPr lang="en-US" altLang="ko-KR" sz="1400" dirty="0"/>
              <a:t>. </a:t>
            </a:r>
            <a:r>
              <a:rPr lang="ko-KR" altLang="en-US" sz="1400" dirty="0"/>
              <a:t>잘 읽어 보시고 숙지하셨으면 좋겠습니다</a:t>
            </a:r>
            <a:r>
              <a:rPr lang="en-US" altLang="ko-KR" sz="14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테이블 수가 적은 개인매장에서 장시간 공부하는 것은 영업에 피해를 줄 수 있으니 지양해주세요</a:t>
            </a:r>
            <a:r>
              <a:rPr lang="en-US" altLang="ko-KR" sz="14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     (</a:t>
            </a:r>
            <a:r>
              <a:rPr lang="ko-KR" altLang="en-US" sz="1400" dirty="0" err="1"/>
              <a:t>카공족은</a:t>
            </a:r>
            <a:r>
              <a:rPr lang="ko-KR" altLang="en-US" sz="1400" dirty="0"/>
              <a:t> 되도록이면 대형 프랜차이즈 위주로 가는 것이 좋습니다</a:t>
            </a:r>
            <a:r>
              <a:rPr lang="en-US" altLang="ko-KR" sz="1400" dirty="0"/>
              <a:t>.)</a:t>
            </a:r>
            <a:endParaRPr lang="ko-KR" altLang="en-US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음료 </a:t>
            </a:r>
            <a:r>
              <a:rPr lang="en-US" altLang="ko-KR" sz="1400" dirty="0"/>
              <a:t>1</a:t>
            </a:r>
            <a:r>
              <a:rPr lang="ko-KR" altLang="en-US" sz="1400" dirty="0"/>
              <a:t>잔당 </a:t>
            </a:r>
            <a:r>
              <a:rPr lang="en-US" altLang="ko-KR" sz="1400" dirty="0"/>
              <a:t>2</a:t>
            </a:r>
            <a:r>
              <a:rPr lang="ko-KR" altLang="en-US" sz="1400" dirty="0"/>
              <a:t>시간이 적정한 시간이라고 합니다</a:t>
            </a:r>
            <a:r>
              <a:rPr lang="en-US" altLang="ko-KR" sz="1400" dirty="0"/>
              <a:t>. (</a:t>
            </a:r>
            <a:r>
              <a:rPr lang="ko-KR" altLang="en-US" sz="1400" dirty="0"/>
              <a:t>권장사항</a:t>
            </a:r>
            <a:r>
              <a:rPr lang="en-US" altLang="ko-KR" sz="1400" dirty="0"/>
              <a:t>)</a:t>
            </a:r>
            <a:endParaRPr lang="ko-KR" altLang="en-US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err="1"/>
              <a:t>카공을</a:t>
            </a:r>
            <a:r>
              <a:rPr lang="ko-KR" altLang="en-US" sz="1400" dirty="0"/>
              <a:t> 한다면 어느 정도 소음은 감수해야 한다</a:t>
            </a:r>
            <a:r>
              <a:rPr lang="en-US" altLang="ko-KR" sz="1400" dirty="0"/>
              <a:t>. (</a:t>
            </a:r>
            <a:r>
              <a:rPr lang="ko-KR" altLang="en-US" sz="1400" dirty="0"/>
              <a:t>시끄럽다고 눈치 주는 행동 절대절대 금지</a:t>
            </a:r>
            <a:r>
              <a:rPr lang="en-US" altLang="ko-KR" sz="1400" dirty="0"/>
              <a:t>)</a:t>
            </a:r>
            <a:endParaRPr lang="ko-KR" altLang="en-US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조용한 환경도 괜찮다면 가까운 도서관의 학습기기실을 사용하는 것도 방법입니다</a:t>
            </a:r>
            <a:r>
              <a:rPr lang="en-US" altLang="ko-KR" sz="1400" dirty="0"/>
              <a:t>.</a:t>
            </a:r>
            <a:r>
              <a:rPr lang="ko-KR" altLang="en-US" sz="1400" dirty="0"/>
              <a:t> </a:t>
            </a:r>
            <a:r>
              <a:rPr lang="en-US" altLang="ko-KR" sz="1400" dirty="0"/>
              <a:t>(</a:t>
            </a:r>
            <a:r>
              <a:rPr lang="ko-KR" altLang="en-US" sz="1400" dirty="0"/>
              <a:t>단</a:t>
            </a:r>
            <a:r>
              <a:rPr lang="en-US" altLang="ko-KR" sz="1400" dirty="0"/>
              <a:t>,</a:t>
            </a:r>
            <a:r>
              <a:rPr lang="ko-KR" altLang="en-US" sz="1400" dirty="0"/>
              <a:t> 저소음 마우스 사용해야 함</a:t>
            </a:r>
            <a:r>
              <a:rPr lang="en-US" altLang="ko-KR" sz="1400" dirty="0"/>
              <a:t>)</a:t>
            </a:r>
          </a:p>
          <a:p>
            <a:pPr>
              <a:lnSpc>
                <a:spcPct val="150000"/>
              </a:lnSpc>
            </a:pP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en-US" sz="1400" dirty="0"/>
              <a:t>희망사항으로는 점점 늘어나는 </a:t>
            </a:r>
            <a:r>
              <a:rPr lang="ko-KR" altLang="en-US" sz="1400" dirty="0" err="1"/>
              <a:t>카공족의</a:t>
            </a:r>
            <a:r>
              <a:rPr lang="ko-KR" altLang="en-US" sz="1400" dirty="0"/>
              <a:t> 수요에 따라 지역마다 공공도서관에 카페처럼 음료를 팔고 자유롭게 공부할 수 있는 공간이 생겼으면 좋겠네요</a:t>
            </a:r>
            <a:r>
              <a:rPr lang="en-US" altLang="ko-KR" sz="1400" dirty="0"/>
              <a:t> (</a:t>
            </a:r>
            <a:r>
              <a:rPr lang="ko-KR" altLang="en-US" sz="1400" dirty="0"/>
              <a:t>소음에 신경 쓰지 않고 편하게 작업을 할 수 있는 장소를 선호하는 사람들이 많거든요</a:t>
            </a:r>
            <a:r>
              <a:rPr lang="en-US" altLang="ko-KR" sz="1400" dirty="0"/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400" dirty="0"/>
              <a:t>늘어나는 </a:t>
            </a:r>
            <a:r>
              <a:rPr lang="ko-KR" altLang="en-US" sz="1400" dirty="0" err="1"/>
              <a:t>카공족의</a:t>
            </a:r>
            <a:r>
              <a:rPr lang="ko-KR" altLang="en-US" sz="1400" dirty="0"/>
              <a:t> 수요에 따라 지역도서관이나 공공시설에 카페처럼 음료를 팔고 자유롭게 공부할 수 있는 공간을 마련해줬으면 좋겠습니다</a:t>
            </a:r>
            <a:r>
              <a:rPr lang="en-US" altLang="ko-KR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36042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63EB170-C342-93AC-98C6-29BBD99554CD}"/>
              </a:ext>
            </a:extLst>
          </p:cNvPr>
          <p:cNvSpPr txBox="1"/>
          <p:nvPr/>
        </p:nvSpPr>
        <p:spPr>
          <a:xfrm>
            <a:off x="1064029" y="914400"/>
            <a:ext cx="12909303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기능명세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네이버 지도 띄우기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현재 좌표를 받아서 주변 마커 찍어주는 기능</a:t>
            </a:r>
            <a:endParaRPr lang="en-US" altLang="ko-KR" dirty="0"/>
          </a:p>
          <a:p>
            <a:r>
              <a:rPr lang="en-US" altLang="ko-KR" dirty="0"/>
              <a:t>IN: </a:t>
            </a:r>
            <a:r>
              <a:rPr lang="ko-KR" altLang="en-US" dirty="0"/>
              <a:t>현재 좌표</a:t>
            </a:r>
            <a:endParaRPr lang="en-US" altLang="ko-KR" dirty="0"/>
          </a:p>
          <a:p>
            <a:r>
              <a:rPr lang="en-US" altLang="ko-KR" dirty="0"/>
              <a:t>OUT: </a:t>
            </a:r>
            <a:r>
              <a:rPr lang="ko-KR" altLang="en-US" dirty="0"/>
              <a:t>카페정보</a:t>
            </a:r>
            <a:r>
              <a:rPr lang="en-US" altLang="ko-KR" dirty="0"/>
              <a:t> List</a:t>
            </a:r>
          </a:p>
          <a:p>
            <a:endParaRPr lang="en-US" altLang="ko-KR" dirty="0"/>
          </a:p>
          <a:p>
            <a:r>
              <a:rPr lang="ko-KR" altLang="en-US" dirty="0"/>
              <a:t>신규 카페 등록 요청 </a:t>
            </a:r>
            <a:r>
              <a:rPr lang="en-US" altLang="ko-KR" dirty="0"/>
              <a:t>-&gt; </a:t>
            </a:r>
            <a:r>
              <a:rPr lang="ko-KR" altLang="en-US" dirty="0"/>
              <a:t>관리자의 승인 후에 추가</a:t>
            </a:r>
            <a:endParaRPr lang="en-US" altLang="ko-KR" dirty="0"/>
          </a:p>
          <a:p>
            <a:r>
              <a:rPr lang="ko-KR" altLang="en-US" dirty="0"/>
              <a:t>폐업 카페 삭제 요청 </a:t>
            </a:r>
            <a:r>
              <a:rPr lang="en-US" altLang="ko-KR" dirty="0"/>
              <a:t>-&gt; </a:t>
            </a:r>
            <a:r>
              <a:rPr lang="ko-KR" altLang="en-US" dirty="0"/>
              <a:t>관리자의 승인 후에 삭제</a:t>
            </a:r>
            <a:endParaRPr lang="en-US" altLang="ko-KR" dirty="0"/>
          </a:p>
          <a:p>
            <a:r>
              <a:rPr lang="ko-KR" altLang="en-US" dirty="0"/>
              <a:t>최초 리뷰 등록 시 </a:t>
            </a:r>
            <a:r>
              <a:rPr lang="en-US" altLang="ko-KR" dirty="0"/>
              <a:t>300</a:t>
            </a:r>
            <a:r>
              <a:rPr lang="ko-KR" altLang="en-US" dirty="0"/>
              <a:t>포인트 지급</a:t>
            </a:r>
            <a:r>
              <a:rPr lang="en-US" altLang="ko-KR" dirty="0"/>
              <a:t>, </a:t>
            </a:r>
            <a:r>
              <a:rPr lang="ko-KR" altLang="en-US" dirty="0"/>
              <a:t>이후 </a:t>
            </a:r>
            <a:r>
              <a:rPr lang="ko-KR" altLang="en-US" dirty="0" err="1"/>
              <a:t>등록시</a:t>
            </a:r>
            <a:r>
              <a:rPr lang="ko-KR" altLang="en-US" dirty="0"/>
              <a:t> </a:t>
            </a:r>
            <a:r>
              <a:rPr lang="en-US" altLang="ko-KR" dirty="0"/>
              <a:t>100</a:t>
            </a:r>
            <a:r>
              <a:rPr lang="ko-KR" altLang="en-US" dirty="0"/>
              <a:t>포인트 지급 </a:t>
            </a:r>
            <a:r>
              <a:rPr lang="en-US" altLang="ko-KR" dirty="0"/>
              <a:t>(</a:t>
            </a:r>
            <a:r>
              <a:rPr lang="ko-KR" altLang="en-US" dirty="0"/>
              <a:t>관리자 승인 후 지급됨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관리자 페이지</a:t>
            </a:r>
            <a:endParaRPr lang="en-US" altLang="ko-KR" dirty="0"/>
          </a:p>
          <a:p>
            <a:r>
              <a:rPr lang="ko-KR" altLang="en-US" dirty="0"/>
              <a:t>허위 리뷰 작성 유저에 대하여 경고 </a:t>
            </a:r>
            <a:r>
              <a:rPr lang="en-US" altLang="ko-KR" dirty="0"/>
              <a:t>(</a:t>
            </a:r>
            <a:r>
              <a:rPr lang="ko-KR" altLang="en-US" dirty="0"/>
              <a:t>경고 </a:t>
            </a:r>
            <a:r>
              <a:rPr lang="en-US" altLang="ko-KR" dirty="0"/>
              <a:t>3</a:t>
            </a:r>
            <a:r>
              <a:rPr lang="ko-KR" altLang="en-US" dirty="0"/>
              <a:t>회 누적 시 리뷰작성 권한 박탈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신규 카페 등록 요청 목록</a:t>
            </a:r>
            <a:endParaRPr lang="en-US" altLang="ko-KR" dirty="0"/>
          </a:p>
          <a:p>
            <a:r>
              <a:rPr lang="en-US" altLang="ko-KR" dirty="0"/>
              <a:t>  </a:t>
            </a:r>
            <a:r>
              <a:rPr lang="ko-KR" altLang="en-US" dirty="0"/>
              <a:t>검색 결과 창에 </a:t>
            </a:r>
            <a:r>
              <a:rPr lang="en-US" altLang="ko-KR" dirty="0"/>
              <a:t>“</a:t>
            </a:r>
            <a:r>
              <a:rPr lang="ko-KR" altLang="en-US" dirty="0"/>
              <a:t>신규 카페 등록 요청</a:t>
            </a:r>
            <a:r>
              <a:rPr lang="en-US" altLang="ko-KR" dirty="0"/>
              <a:t>” </a:t>
            </a:r>
            <a:r>
              <a:rPr lang="ko-KR" altLang="en-US" dirty="0"/>
              <a:t>버튼을 통해 내용을 입력 받음</a:t>
            </a:r>
            <a:r>
              <a:rPr lang="en-US" altLang="ko-KR" dirty="0"/>
              <a:t>(</a:t>
            </a:r>
            <a:r>
              <a:rPr lang="ko-KR" altLang="en-US" dirty="0"/>
              <a:t>카페정보 보여주는 화면 재사용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폐업 카페 삭제 요청 목록</a:t>
            </a:r>
            <a:endParaRPr lang="en-US" altLang="ko-KR" dirty="0"/>
          </a:p>
          <a:p>
            <a:r>
              <a:rPr lang="en-US" altLang="ko-KR" dirty="0"/>
              <a:t>  </a:t>
            </a:r>
            <a:r>
              <a:rPr lang="ko-KR" altLang="en-US" dirty="0"/>
              <a:t>기존 카페 정보 메뉴에 </a:t>
            </a:r>
            <a:r>
              <a:rPr lang="en-US" altLang="ko-KR" dirty="0"/>
              <a:t>“</a:t>
            </a:r>
            <a:r>
              <a:rPr lang="ko-KR" altLang="en-US" dirty="0"/>
              <a:t>폐업 카페 삭제 요청</a:t>
            </a:r>
            <a:r>
              <a:rPr lang="en-US" altLang="ko-KR" dirty="0"/>
              <a:t>“ </a:t>
            </a:r>
            <a:r>
              <a:rPr lang="ko-KR" altLang="en-US" dirty="0"/>
              <a:t>버튼을 통해 </a:t>
            </a:r>
            <a:r>
              <a:rPr lang="ko-KR" altLang="en-US" dirty="0" err="1"/>
              <a:t>모달창을</a:t>
            </a:r>
            <a:r>
              <a:rPr lang="ko-KR" altLang="en-US" dirty="0"/>
              <a:t> 통해 내용을 입력 받음 </a:t>
            </a:r>
            <a:r>
              <a:rPr lang="en-US" altLang="ko-KR" dirty="0"/>
              <a:t>(</a:t>
            </a:r>
            <a:r>
              <a:rPr lang="ko-KR" altLang="en-US" dirty="0"/>
              <a:t>매장명</a:t>
            </a:r>
            <a:r>
              <a:rPr lang="en-US" altLang="ko-KR" dirty="0"/>
              <a:t>, </a:t>
            </a:r>
            <a:r>
              <a:rPr lang="ko-KR" altLang="en-US" dirty="0"/>
              <a:t>주소</a:t>
            </a:r>
            <a:r>
              <a:rPr lang="en-US" altLang="ko-KR" dirty="0"/>
              <a:t>, </a:t>
            </a:r>
            <a:r>
              <a:rPr lang="ko-KR" altLang="en-US" dirty="0"/>
              <a:t>요청일시</a:t>
            </a:r>
            <a:r>
              <a:rPr lang="en-US" altLang="ko-KR" dirty="0"/>
              <a:t>, </a:t>
            </a:r>
            <a:r>
              <a:rPr lang="ko-KR" altLang="en-US" dirty="0"/>
              <a:t>내용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리뷰 포인트 지급 대기 목록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57098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950A7DFE-09EE-895B-536A-5D2D72AC0D5B}"/>
              </a:ext>
            </a:extLst>
          </p:cNvPr>
          <p:cNvSpPr/>
          <p:nvPr/>
        </p:nvSpPr>
        <p:spPr>
          <a:xfrm>
            <a:off x="3067396" y="889462"/>
            <a:ext cx="8395854" cy="53533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F2712F1-73A3-800F-B3CD-D3663E272B56}"/>
              </a:ext>
            </a:extLst>
          </p:cNvPr>
          <p:cNvSpPr/>
          <p:nvPr/>
        </p:nvSpPr>
        <p:spPr>
          <a:xfrm>
            <a:off x="689956" y="889460"/>
            <a:ext cx="2244436" cy="53533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6A22A9-1290-F749-37A7-580D3F2F3C8C}"/>
              </a:ext>
            </a:extLst>
          </p:cNvPr>
          <p:cNvSpPr txBox="1"/>
          <p:nvPr/>
        </p:nvSpPr>
        <p:spPr>
          <a:xfrm>
            <a:off x="576349" y="285490"/>
            <a:ext cx="8205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카페를 방랑하는 </a:t>
            </a:r>
            <a:r>
              <a:rPr lang="ko-KR" altLang="en-US" dirty="0" err="1"/>
              <a:t>카공족을</a:t>
            </a:r>
            <a:r>
              <a:rPr lang="ko-KR" altLang="en-US" dirty="0"/>
              <a:t> 위한 안내서</a:t>
            </a:r>
          </a:p>
        </p:txBody>
      </p:sp>
      <p:sp>
        <p:nvSpPr>
          <p:cNvPr id="11" name="화살표: 아래쪽 10">
            <a:extLst>
              <a:ext uri="{FF2B5EF4-FFF2-40B4-BE49-F238E27FC236}">
                <a16:creationId xmlns:a16="http://schemas.microsoft.com/office/drawing/2014/main" id="{D0A51690-44C1-D685-B96B-8FB0DB892C3F}"/>
              </a:ext>
            </a:extLst>
          </p:cNvPr>
          <p:cNvSpPr/>
          <p:nvPr/>
        </p:nvSpPr>
        <p:spPr>
          <a:xfrm>
            <a:off x="6982691" y="3366655"/>
            <a:ext cx="315884" cy="3657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BF0A93F-25BF-CBF6-45CB-C4047FC43B21}"/>
              </a:ext>
            </a:extLst>
          </p:cNvPr>
          <p:cNvSpPr txBox="1"/>
          <p:nvPr/>
        </p:nvSpPr>
        <p:spPr>
          <a:xfrm>
            <a:off x="5499799" y="2813997"/>
            <a:ext cx="32816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지도 중심점 이동시 주변 카페 마커로 보여줌</a:t>
            </a:r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460C3DFD-0221-FA0F-DCF4-866935809979}"/>
              </a:ext>
            </a:extLst>
          </p:cNvPr>
          <p:cNvGrpSpPr/>
          <p:nvPr/>
        </p:nvGrpSpPr>
        <p:grpSpPr>
          <a:xfrm>
            <a:off x="728750" y="1808859"/>
            <a:ext cx="2142067" cy="646331"/>
            <a:chOff x="728750" y="1368736"/>
            <a:chExt cx="2142067" cy="646331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C2826C0-43DF-296C-106D-E3AC7E049D7D}"/>
                </a:ext>
              </a:extLst>
            </p:cNvPr>
            <p:cNvSpPr txBox="1"/>
            <p:nvPr/>
          </p:nvSpPr>
          <p:spPr>
            <a:xfrm>
              <a:off x="728750" y="1368736"/>
              <a:ext cx="214206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카페 다오네</a:t>
              </a:r>
              <a:endParaRPr lang="en-US" altLang="ko-KR" dirty="0"/>
            </a:p>
            <a:p>
              <a:r>
                <a:rPr lang="ko-KR" altLang="en-US" dirty="0" err="1"/>
                <a:t>별점</a:t>
              </a:r>
              <a:r>
                <a:rPr lang="en-US" altLang="ko-KR" dirty="0"/>
                <a:t>:</a:t>
              </a:r>
              <a:endParaRPr lang="ko-KR" altLang="en-US" dirty="0"/>
            </a:p>
          </p:txBody>
        </p: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2633E0FE-F628-B733-AC85-173013D6955F}"/>
                </a:ext>
              </a:extLst>
            </p:cNvPr>
            <p:cNvGrpSpPr/>
            <p:nvPr/>
          </p:nvGrpSpPr>
          <p:grpSpPr>
            <a:xfrm>
              <a:off x="1399543" y="1756460"/>
              <a:ext cx="962654" cy="170908"/>
              <a:chOff x="1374143" y="2332195"/>
              <a:chExt cx="962654" cy="170908"/>
            </a:xfrm>
          </p:grpSpPr>
          <p:sp>
            <p:nvSpPr>
              <p:cNvPr id="14" name="별: 꼭짓점 5개 13">
                <a:extLst>
                  <a:ext uri="{FF2B5EF4-FFF2-40B4-BE49-F238E27FC236}">
                    <a16:creationId xmlns:a16="http://schemas.microsoft.com/office/drawing/2014/main" id="{CB29111D-0252-DB90-D406-B526B3E39A6D}"/>
                  </a:ext>
                </a:extLst>
              </p:cNvPr>
              <p:cNvSpPr/>
              <p:nvPr/>
            </p:nvSpPr>
            <p:spPr>
              <a:xfrm>
                <a:off x="1572954" y="2332488"/>
                <a:ext cx="162870" cy="162148"/>
              </a:xfrm>
              <a:prstGeom prst="star5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별: 꼭짓점 5개 14">
                <a:extLst>
                  <a:ext uri="{FF2B5EF4-FFF2-40B4-BE49-F238E27FC236}">
                    <a16:creationId xmlns:a16="http://schemas.microsoft.com/office/drawing/2014/main" id="{02333283-2997-D1CC-32E7-C76C021E6590}"/>
                  </a:ext>
                </a:extLst>
              </p:cNvPr>
              <p:cNvSpPr/>
              <p:nvPr/>
            </p:nvSpPr>
            <p:spPr>
              <a:xfrm>
                <a:off x="1767378" y="2337891"/>
                <a:ext cx="162870" cy="162148"/>
              </a:xfrm>
              <a:prstGeom prst="star5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별: 꼭짓점 5개 15">
                <a:extLst>
                  <a:ext uri="{FF2B5EF4-FFF2-40B4-BE49-F238E27FC236}">
                    <a16:creationId xmlns:a16="http://schemas.microsoft.com/office/drawing/2014/main" id="{EDEB73EF-3786-BF14-0EAC-BE0FC9680DDA}"/>
                  </a:ext>
                </a:extLst>
              </p:cNvPr>
              <p:cNvSpPr/>
              <p:nvPr/>
            </p:nvSpPr>
            <p:spPr>
              <a:xfrm>
                <a:off x="1970576" y="2340955"/>
                <a:ext cx="162870" cy="162148"/>
              </a:xfrm>
              <a:prstGeom prst="star5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별: 꼭짓점 5개 16">
                <a:extLst>
                  <a:ext uri="{FF2B5EF4-FFF2-40B4-BE49-F238E27FC236}">
                    <a16:creationId xmlns:a16="http://schemas.microsoft.com/office/drawing/2014/main" id="{5F20AD87-BFEA-9D02-7E85-B670F43E6543}"/>
                  </a:ext>
                </a:extLst>
              </p:cNvPr>
              <p:cNvSpPr/>
              <p:nvPr/>
            </p:nvSpPr>
            <p:spPr>
              <a:xfrm>
                <a:off x="2173927" y="2340662"/>
                <a:ext cx="162870" cy="162148"/>
              </a:xfrm>
              <a:prstGeom prst="star5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별: 꼭짓점 5개 17">
                <a:extLst>
                  <a:ext uri="{FF2B5EF4-FFF2-40B4-BE49-F238E27FC236}">
                    <a16:creationId xmlns:a16="http://schemas.microsoft.com/office/drawing/2014/main" id="{2094A64D-D208-4F7D-DD47-6018097D2502}"/>
                  </a:ext>
                </a:extLst>
              </p:cNvPr>
              <p:cNvSpPr/>
              <p:nvPr/>
            </p:nvSpPr>
            <p:spPr>
              <a:xfrm>
                <a:off x="1374143" y="2332195"/>
                <a:ext cx="162870" cy="162148"/>
              </a:xfrm>
              <a:prstGeom prst="star5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1C82D194-4AAF-1EAD-0EA5-C64125666ECA}"/>
              </a:ext>
            </a:extLst>
          </p:cNvPr>
          <p:cNvGrpSpPr/>
          <p:nvPr/>
        </p:nvGrpSpPr>
        <p:grpSpPr>
          <a:xfrm>
            <a:off x="675949" y="2629330"/>
            <a:ext cx="2142067" cy="646331"/>
            <a:chOff x="728750" y="1368736"/>
            <a:chExt cx="2142067" cy="646331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43EBAC9F-B3FF-8CB0-F8C1-06A6010C817C}"/>
                </a:ext>
              </a:extLst>
            </p:cNvPr>
            <p:cNvSpPr txBox="1"/>
            <p:nvPr/>
          </p:nvSpPr>
          <p:spPr>
            <a:xfrm>
              <a:off x="728750" y="1368736"/>
              <a:ext cx="214206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카페 다오네</a:t>
              </a:r>
              <a:endParaRPr lang="en-US" altLang="ko-KR" dirty="0"/>
            </a:p>
            <a:p>
              <a:r>
                <a:rPr lang="ko-KR" altLang="en-US" dirty="0" err="1"/>
                <a:t>별점</a:t>
              </a:r>
              <a:r>
                <a:rPr lang="en-US" altLang="ko-KR" dirty="0"/>
                <a:t>:</a:t>
              </a:r>
              <a:endParaRPr lang="ko-KR" altLang="en-US" dirty="0"/>
            </a:p>
          </p:txBody>
        </p:sp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id="{9A4B0E6F-5060-8318-0F1D-19FCCBF89C79}"/>
                </a:ext>
              </a:extLst>
            </p:cNvPr>
            <p:cNvGrpSpPr/>
            <p:nvPr/>
          </p:nvGrpSpPr>
          <p:grpSpPr>
            <a:xfrm>
              <a:off x="1399543" y="1756460"/>
              <a:ext cx="962654" cy="170908"/>
              <a:chOff x="1374143" y="2332195"/>
              <a:chExt cx="962654" cy="170908"/>
            </a:xfrm>
          </p:grpSpPr>
          <p:sp>
            <p:nvSpPr>
              <p:cNvPr id="57" name="별: 꼭짓점 5개 56">
                <a:extLst>
                  <a:ext uri="{FF2B5EF4-FFF2-40B4-BE49-F238E27FC236}">
                    <a16:creationId xmlns:a16="http://schemas.microsoft.com/office/drawing/2014/main" id="{3676B0A3-D2A2-560C-63BC-78E160F9ACFB}"/>
                  </a:ext>
                </a:extLst>
              </p:cNvPr>
              <p:cNvSpPr/>
              <p:nvPr/>
            </p:nvSpPr>
            <p:spPr>
              <a:xfrm>
                <a:off x="1572954" y="2332488"/>
                <a:ext cx="162870" cy="162148"/>
              </a:xfrm>
              <a:prstGeom prst="star5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별: 꼭짓점 5개 57">
                <a:extLst>
                  <a:ext uri="{FF2B5EF4-FFF2-40B4-BE49-F238E27FC236}">
                    <a16:creationId xmlns:a16="http://schemas.microsoft.com/office/drawing/2014/main" id="{6BBA6C63-FC1C-0C5F-DF65-2579B1BCB300}"/>
                  </a:ext>
                </a:extLst>
              </p:cNvPr>
              <p:cNvSpPr/>
              <p:nvPr/>
            </p:nvSpPr>
            <p:spPr>
              <a:xfrm>
                <a:off x="1767378" y="2337891"/>
                <a:ext cx="162870" cy="162148"/>
              </a:xfrm>
              <a:prstGeom prst="star5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별: 꼭짓점 5개 58">
                <a:extLst>
                  <a:ext uri="{FF2B5EF4-FFF2-40B4-BE49-F238E27FC236}">
                    <a16:creationId xmlns:a16="http://schemas.microsoft.com/office/drawing/2014/main" id="{EB49239B-C41A-F558-5C98-A6B46D75B4AC}"/>
                  </a:ext>
                </a:extLst>
              </p:cNvPr>
              <p:cNvSpPr/>
              <p:nvPr/>
            </p:nvSpPr>
            <p:spPr>
              <a:xfrm>
                <a:off x="1970576" y="2340955"/>
                <a:ext cx="162870" cy="162148"/>
              </a:xfrm>
              <a:prstGeom prst="star5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별: 꼭짓점 5개 59">
                <a:extLst>
                  <a:ext uri="{FF2B5EF4-FFF2-40B4-BE49-F238E27FC236}">
                    <a16:creationId xmlns:a16="http://schemas.microsoft.com/office/drawing/2014/main" id="{FC4A5BB2-3C62-EB53-319B-60CE92D2834A}"/>
                  </a:ext>
                </a:extLst>
              </p:cNvPr>
              <p:cNvSpPr/>
              <p:nvPr/>
            </p:nvSpPr>
            <p:spPr>
              <a:xfrm>
                <a:off x="2173927" y="2340662"/>
                <a:ext cx="162870" cy="162148"/>
              </a:xfrm>
              <a:prstGeom prst="star5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별: 꼭짓점 5개 60">
                <a:extLst>
                  <a:ext uri="{FF2B5EF4-FFF2-40B4-BE49-F238E27FC236}">
                    <a16:creationId xmlns:a16="http://schemas.microsoft.com/office/drawing/2014/main" id="{EEECB72C-A430-5334-06C6-BE8BC57B602F}"/>
                  </a:ext>
                </a:extLst>
              </p:cNvPr>
              <p:cNvSpPr/>
              <p:nvPr/>
            </p:nvSpPr>
            <p:spPr>
              <a:xfrm>
                <a:off x="1374143" y="2332195"/>
                <a:ext cx="162870" cy="162148"/>
              </a:xfrm>
              <a:prstGeom prst="star5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ED133CD0-DEEE-7277-9367-1445789C3750}"/>
              </a:ext>
            </a:extLst>
          </p:cNvPr>
          <p:cNvGrpSpPr/>
          <p:nvPr/>
        </p:nvGrpSpPr>
        <p:grpSpPr>
          <a:xfrm>
            <a:off x="690190" y="3409249"/>
            <a:ext cx="2142067" cy="646331"/>
            <a:chOff x="728750" y="1368736"/>
            <a:chExt cx="2142067" cy="646331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E5729A5E-CDD8-D976-CD2F-E23547E638EF}"/>
                </a:ext>
              </a:extLst>
            </p:cNvPr>
            <p:cNvSpPr txBox="1"/>
            <p:nvPr/>
          </p:nvSpPr>
          <p:spPr>
            <a:xfrm>
              <a:off x="728750" y="1368736"/>
              <a:ext cx="214206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카페 다오네</a:t>
              </a:r>
              <a:endParaRPr lang="en-US" altLang="ko-KR" dirty="0"/>
            </a:p>
            <a:p>
              <a:r>
                <a:rPr lang="ko-KR" altLang="en-US" dirty="0" err="1"/>
                <a:t>별점</a:t>
              </a:r>
              <a:r>
                <a:rPr lang="en-US" altLang="ko-KR" dirty="0"/>
                <a:t>:</a:t>
              </a:r>
              <a:endParaRPr lang="ko-KR" altLang="en-US" dirty="0"/>
            </a:p>
          </p:txBody>
        </p:sp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067EEC68-53A4-B24D-14A2-9372ECB37D0F}"/>
                </a:ext>
              </a:extLst>
            </p:cNvPr>
            <p:cNvGrpSpPr/>
            <p:nvPr/>
          </p:nvGrpSpPr>
          <p:grpSpPr>
            <a:xfrm>
              <a:off x="1399543" y="1756460"/>
              <a:ext cx="962654" cy="170908"/>
              <a:chOff x="1374143" y="2332195"/>
              <a:chExt cx="962654" cy="170908"/>
            </a:xfrm>
          </p:grpSpPr>
          <p:sp>
            <p:nvSpPr>
              <p:cNvPr id="65" name="별: 꼭짓점 5개 64">
                <a:extLst>
                  <a:ext uri="{FF2B5EF4-FFF2-40B4-BE49-F238E27FC236}">
                    <a16:creationId xmlns:a16="http://schemas.microsoft.com/office/drawing/2014/main" id="{74DCB746-7349-AAD8-214F-4645E00BD415}"/>
                  </a:ext>
                </a:extLst>
              </p:cNvPr>
              <p:cNvSpPr/>
              <p:nvPr/>
            </p:nvSpPr>
            <p:spPr>
              <a:xfrm>
                <a:off x="1572954" y="2332488"/>
                <a:ext cx="162870" cy="162148"/>
              </a:xfrm>
              <a:prstGeom prst="star5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별: 꼭짓점 5개 65">
                <a:extLst>
                  <a:ext uri="{FF2B5EF4-FFF2-40B4-BE49-F238E27FC236}">
                    <a16:creationId xmlns:a16="http://schemas.microsoft.com/office/drawing/2014/main" id="{C35ACB5D-7D7E-9554-53F4-5B98E5F03577}"/>
                  </a:ext>
                </a:extLst>
              </p:cNvPr>
              <p:cNvSpPr/>
              <p:nvPr/>
            </p:nvSpPr>
            <p:spPr>
              <a:xfrm>
                <a:off x="1767378" y="2337891"/>
                <a:ext cx="162870" cy="162148"/>
              </a:xfrm>
              <a:prstGeom prst="star5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별: 꼭짓점 5개 66">
                <a:extLst>
                  <a:ext uri="{FF2B5EF4-FFF2-40B4-BE49-F238E27FC236}">
                    <a16:creationId xmlns:a16="http://schemas.microsoft.com/office/drawing/2014/main" id="{3E003238-7555-1B1D-2460-3F2CAE69A132}"/>
                  </a:ext>
                </a:extLst>
              </p:cNvPr>
              <p:cNvSpPr/>
              <p:nvPr/>
            </p:nvSpPr>
            <p:spPr>
              <a:xfrm>
                <a:off x="1970576" y="2340955"/>
                <a:ext cx="162870" cy="162148"/>
              </a:xfrm>
              <a:prstGeom prst="star5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" name="별: 꼭짓점 5개 67">
                <a:extLst>
                  <a:ext uri="{FF2B5EF4-FFF2-40B4-BE49-F238E27FC236}">
                    <a16:creationId xmlns:a16="http://schemas.microsoft.com/office/drawing/2014/main" id="{18FC5E17-FA14-1190-8D88-95C77BC62792}"/>
                  </a:ext>
                </a:extLst>
              </p:cNvPr>
              <p:cNvSpPr/>
              <p:nvPr/>
            </p:nvSpPr>
            <p:spPr>
              <a:xfrm>
                <a:off x="2173927" y="2340662"/>
                <a:ext cx="162870" cy="162148"/>
              </a:xfrm>
              <a:prstGeom prst="star5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별: 꼭짓점 5개 68">
                <a:extLst>
                  <a:ext uri="{FF2B5EF4-FFF2-40B4-BE49-F238E27FC236}">
                    <a16:creationId xmlns:a16="http://schemas.microsoft.com/office/drawing/2014/main" id="{EDFC85F7-BB75-D852-82CF-342A4FDF50F0}"/>
                  </a:ext>
                </a:extLst>
              </p:cNvPr>
              <p:cNvSpPr/>
              <p:nvPr/>
            </p:nvSpPr>
            <p:spPr>
              <a:xfrm>
                <a:off x="1374143" y="2332195"/>
                <a:ext cx="162870" cy="162148"/>
              </a:xfrm>
              <a:prstGeom prst="star5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70" name="타원 69">
            <a:extLst>
              <a:ext uri="{FF2B5EF4-FFF2-40B4-BE49-F238E27FC236}">
                <a16:creationId xmlns:a16="http://schemas.microsoft.com/office/drawing/2014/main" id="{FFED2DBF-3E60-2A77-A23D-9015CE97C767}"/>
              </a:ext>
            </a:extLst>
          </p:cNvPr>
          <p:cNvSpPr/>
          <p:nvPr/>
        </p:nvSpPr>
        <p:spPr>
          <a:xfrm>
            <a:off x="10845800" y="5173133"/>
            <a:ext cx="296334" cy="296334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0C8CA07D-61DF-D3C5-E45B-6941922E9DBF}"/>
              </a:ext>
            </a:extLst>
          </p:cNvPr>
          <p:cNvSpPr/>
          <p:nvPr/>
        </p:nvSpPr>
        <p:spPr>
          <a:xfrm>
            <a:off x="10845800" y="5551362"/>
            <a:ext cx="304800" cy="3048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+</a:t>
            </a:r>
            <a:endParaRPr lang="ko-KR" altLang="en-US" dirty="0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D613736C-2117-3747-06B7-57E922681248}"/>
              </a:ext>
            </a:extLst>
          </p:cNvPr>
          <p:cNvSpPr/>
          <p:nvPr/>
        </p:nvSpPr>
        <p:spPr>
          <a:xfrm>
            <a:off x="10845800" y="5856162"/>
            <a:ext cx="304800" cy="3048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53F2AB03-5787-E6F9-2095-BBFB39F3A109}"/>
              </a:ext>
            </a:extLst>
          </p:cNvPr>
          <p:cNvSpPr/>
          <p:nvPr/>
        </p:nvSpPr>
        <p:spPr>
          <a:xfrm>
            <a:off x="737217" y="965199"/>
            <a:ext cx="2142067" cy="22290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검색창</a:t>
            </a:r>
            <a:endParaRPr lang="ko-KR" altLang="en-US" dirty="0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9E83E2A0-0C69-B6E3-A27F-ACB690A33874}"/>
              </a:ext>
            </a:extLst>
          </p:cNvPr>
          <p:cNvSpPr/>
          <p:nvPr/>
        </p:nvSpPr>
        <p:spPr>
          <a:xfrm>
            <a:off x="737217" y="1253067"/>
            <a:ext cx="2142067" cy="20935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결과 필터</a:t>
            </a: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F93EE528-9844-0DB8-BEEF-3BA2F41350BA}"/>
              </a:ext>
            </a:extLst>
          </p:cNvPr>
          <p:cNvSpPr/>
          <p:nvPr/>
        </p:nvSpPr>
        <p:spPr>
          <a:xfrm>
            <a:off x="3048381" y="889460"/>
            <a:ext cx="2244436" cy="53533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17157122-B18E-35E1-62DD-1FDCDF449D9E}"/>
              </a:ext>
            </a:extLst>
          </p:cNvPr>
          <p:cNvSpPr txBox="1"/>
          <p:nvPr/>
        </p:nvSpPr>
        <p:spPr>
          <a:xfrm>
            <a:off x="3048381" y="965199"/>
            <a:ext cx="2315057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카페 다오네</a:t>
            </a:r>
            <a:endParaRPr lang="en-US" altLang="ko-KR" sz="800" dirty="0"/>
          </a:p>
          <a:p>
            <a:r>
              <a:rPr lang="ko-KR" altLang="en-US" sz="800" dirty="0" err="1"/>
              <a:t>별점</a:t>
            </a:r>
            <a:endParaRPr lang="en-US" altLang="ko-KR" sz="800" dirty="0"/>
          </a:p>
          <a:p>
            <a:r>
              <a:rPr lang="ko-KR" altLang="en-US" sz="800" b="1" dirty="0"/>
              <a:t>이름</a:t>
            </a:r>
            <a:endParaRPr lang="en-US" altLang="ko-KR" sz="800" dirty="0"/>
          </a:p>
          <a:p>
            <a:r>
              <a:rPr lang="ko-KR" altLang="en-US" sz="800" b="1" dirty="0"/>
              <a:t>위치</a:t>
            </a:r>
            <a:endParaRPr lang="en-US" altLang="ko-KR" sz="800" b="1" dirty="0"/>
          </a:p>
          <a:p>
            <a:r>
              <a:rPr lang="ko-KR" altLang="en-US" sz="800" b="1" dirty="0"/>
              <a:t>운영시간</a:t>
            </a:r>
            <a:endParaRPr lang="en-US" altLang="ko-KR" sz="800" b="1" dirty="0"/>
          </a:p>
          <a:p>
            <a:r>
              <a:rPr lang="ko-KR" altLang="en-US" sz="800" dirty="0"/>
              <a:t>전화번호</a:t>
            </a:r>
            <a:endParaRPr lang="en-US" altLang="ko-KR" sz="800" dirty="0"/>
          </a:p>
          <a:p>
            <a:r>
              <a:rPr lang="ko-KR" altLang="en-US" sz="800" dirty="0"/>
              <a:t>주소</a:t>
            </a:r>
            <a:endParaRPr lang="en-US" altLang="ko-KR" sz="800" dirty="0"/>
          </a:p>
          <a:p>
            <a:r>
              <a:rPr lang="ko-KR" altLang="en-US" sz="800" dirty="0"/>
              <a:t>특징요약</a:t>
            </a:r>
            <a:r>
              <a:rPr lang="en-US" altLang="ko-KR" sz="800" dirty="0"/>
              <a:t> </a:t>
            </a:r>
            <a:r>
              <a:rPr lang="ko-KR" altLang="en-US" sz="800" b="0" i="0" dirty="0" err="1">
                <a:solidFill>
                  <a:srgbClr val="424242"/>
                </a:solidFill>
                <a:effectLst/>
                <a:latin typeface="-apple-system"/>
              </a:rPr>
              <a:t>단체석</a:t>
            </a:r>
            <a:r>
              <a:rPr lang="en-US" altLang="ko-KR" sz="800" b="0" i="0" dirty="0">
                <a:solidFill>
                  <a:srgbClr val="424242"/>
                </a:solidFill>
                <a:effectLst/>
                <a:latin typeface="-apple-system"/>
              </a:rPr>
              <a:t>, </a:t>
            </a:r>
            <a:r>
              <a:rPr lang="ko-KR" altLang="en-US" sz="800" b="0" i="0" dirty="0">
                <a:solidFill>
                  <a:srgbClr val="424242"/>
                </a:solidFill>
                <a:effectLst/>
                <a:latin typeface="-apple-system"/>
              </a:rPr>
              <a:t>포장</a:t>
            </a:r>
            <a:r>
              <a:rPr lang="en-US" altLang="ko-KR" sz="800" b="0" i="0" dirty="0">
                <a:solidFill>
                  <a:srgbClr val="424242"/>
                </a:solidFill>
                <a:effectLst/>
                <a:latin typeface="-apple-system"/>
              </a:rPr>
              <a:t>, </a:t>
            </a:r>
            <a:r>
              <a:rPr lang="ko-KR" altLang="en-US" sz="800" b="0" i="0" dirty="0">
                <a:solidFill>
                  <a:srgbClr val="424242"/>
                </a:solidFill>
                <a:effectLst/>
                <a:latin typeface="-apple-system"/>
              </a:rPr>
              <a:t>배달</a:t>
            </a:r>
            <a:r>
              <a:rPr lang="en-US" altLang="ko-KR" sz="800" b="0" i="0" dirty="0">
                <a:solidFill>
                  <a:srgbClr val="424242"/>
                </a:solidFill>
                <a:effectLst/>
                <a:latin typeface="-apple-system"/>
              </a:rPr>
              <a:t>, </a:t>
            </a:r>
            <a:r>
              <a:rPr lang="ko-KR" altLang="en-US" sz="800" b="0" i="0" dirty="0">
                <a:solidFill>
                  <a:srgbClr val="424242"/>
                </a:solidFill>
                <a:effectLst/>
                <a:latin typeface="-apple-system"/>
              </a:rPr>
              <a:t>예약</a:t>
            </a:r>
            <a:r>
              <a:rPr lang="en-US" altLang="ko-KR" sz="800" b="0" i="0" dirty="0">
                <a:solidFill>
                  <a:srgbClr val="424242"/>
                </a:solidFill>
                <a:effectLst/>
                <a:latin typeface="-apple-system"/>
              </a:rPr>
              <a:t>, </a:t>
            </a:r>
            <a:r>
              <a:rPr lang="ko-KR" altLang="en-US" sz="800" b="0" i="0" dirty="0">
                <a:solidFill>
                  <a:srgbClr val="424242"/>
                </a:solidFill>
                <a:effectLst/>
                <a:latin typeface="-apple-system"/>
              </a:rPr>
              <a:t>무선 인터넷</a:t>
            </a:r>
            <a:r>
              <a:rPr lang="en-US" altLang="ko-KR" sz="800" dirty="0"/>
              <a:t>)</a:t>
            </a:r>
          </a:p>
          <a:p>
            <a:endParaRPr lang="en-US" altLang="ko-KR" sz="800" dirty="0"/>
          </a:p>
          <a:p>
            <a:r>
              <a:rPr lang="ko-KR" altLang="en-US" sz="800" dirty="0"/>
              <a:t>내가 작성한 리뷰</a:t>
            </a:r>
            <a:endParaRPr lang="en-US" altLang="ko-KR" sz="800" dirty="0"/>
          </a:p>
          <a:p>
            <a:endParaRPr lang="en-US" altLang="ko-KR" sz="800" dirty="0"/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AD4DEFC9-20E9-5BB5-9784-F973A8C9306E}"/>
              </a:ext>
            </a:extLst>
          </p:cNvPr>
          <p:cNvSpPr/>
          <p:nvPr/>
        </p:nvSpPr>
        <p:spPr>
          <a:xfrm>
            <a:off x="5346812" y="1396538"/>
            <a:ext cx="3551033" cy="3740420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436367E-360F-9AB1-66C4-16D5E7B3DA42}"/>
              </a:ext>
            </a:extLst>
          </p:cNvPr>
          <p:cNvSpPr txBox="1"/>
          <p:nvPr/>
        </p:nvSpPr>
        <p:spPr>
          <a:xfrm>
            <a:off x="3158836" y="2358731"/>
            <a:ext cx="20033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생각보다 조용하고 공부 할 만함</a:t>
            </a:r>
          </a:p>
        </p:txBody>
      </p:sp>
    </p:spTree>
    <p:extLst>
      <p:ext uri="{BB962C8B-B14F-4D97-AF65-F5344CB8AC3E}">
        <p14:creationId xmlns:p14="http://schemas.microsoft.com/office/powerpoint/2010/main" val="3369801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EEE9F00-E56A-BBBA-B66E-B9C10B98A423}"/>
              </a:ext>
            </a:extLst>
          </p:cNvPr>
          <p:cNvSpPr txBox="1"/>
          <p:nvPr/>
        </p:nvSpPr>
        <p:spPr>
          <a:xfrm>
            <a:off x="432261" y="457200"/>
            <a:ext cx="21900547" cy="66479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은하수를 여행하는 </a:t>
            </a:r>
            <a:r>
              <a:rPr lang="ko-KR" altLang="en-US" sz="1200" dirty="0" err="1"/>
              <a:t>히치하이커를</a:t>
            </a:r>
            <a:r>
              <a:rPr lang="ko-KR" altLang="en-US" sz="1200" dirty="0"/>
              <a:t> 위한 안내서</a:t>
            </a:r>
          </a:p>
          <a:p>
            <a:r>
              <a:rPr lang="en-US" altLang="ko-KR" sz="1200" dirty="0"/>
              <a:t>The Hitchhiker's Guide to the Galaxy</a:t>
            </a:r>
          </a:p>
          <a:p>
            <a:r>
              <a:rPr lang="en-US" altLang="ko-KR" sz="1200" dirty="0"/>
              <a:t>HHGG</a:t>
            </a:r>
          </a:p>
          <a:p>
            <a:endParaRPr lang="en-US" altLang="ko-KR" sz="1200" dirty="0"/>
          </a:p>
          <a:p>
            <a:r>
              <a:rPr lang="ko-KR" altLang="en-US" sz="1200" dirty="0"/>
              <a:t>카페를 유랑하는 </a:t>
            </a:r>
            <a:r>
              <a:rPr lang="ko-KR" altLang="en-US" sz="1200" dirty="0" err="1"/>
              <a:t>카공족을</a:t>
            </a:r>
            <a:r>
              <a:rPr lang="ko-KR" altLang="en-US" sz="1200" dirty="0"/>
              <a:t> 위한 안내서 </a:t>
            </a:r>
            <a:r>
              <a:rPr lang="en-US" altLang="ko-KR" sz="1200" dirty="0"/>
              <a:t>(</a:t>
            </a:r>
            <a:r>
              <a:rPr lang="ko-KR" altLang="en-US" sz="1200" dirty="0"/>
              <a:t>유랑</a:t>
            </a:r>
            <a:r>
              <a:rPr lang="en-US" altLang="ko-KR" sz="1200" dirty="0"/>
              <a:t> or </a:t>
            </a:r>
            <a:r>
              <a:rPr lang="ko-KR" altLang="en-US" sz="1200" dirty="0"/>
              <a:t>방랑</a:t>
            </a:r>
            <a:r>
              <a:rPr lang="en-US" altLang="ko-KR" sz="1200" dirty="0"/>
              <a:t>)</a:t>
            </a:r>
            <a:endParaRPr lang="ko-KR" altLang="en-US" sz="1200" dirty="0"/>
          </a:p>
          <a:p>
            <a:r>
              <a:rPr lang="en-US" altLang="ko-KR" sz="1200" dirty="0"/>
              <a:t>The </a:t>
            </a:r>
            <a:r>
              <a:rPr lang="en-US" altLang="ko-KR" sz="1200" dirty="0" err="1"/>
              <a:t>Cagongjog's</a:t>
            </a:r>
            <a:r>
              <a:rPr lang="en-US" altLang="ko-KR" sz="1200" dirty="0"/>
              <a:t> Guide to the Cafes</a:t>
            </a:r>
          </a:p>
          <a:p>
            <a:r>
              <a:rPr lang="en-US" altLang="ko-KR" sz="1200" b="1" dirty="0"/>
              <a:t>The KGJ's Guide to the Café</a:t>
            </a:r>
          </a:p>
          <a:p>
            <a:endParaRPr lang="en-US" altLang="ko-KR" dirty="0"/>
          </a:p>
          <a:p>
            <a:r>
              <a:rPr lang="ko-KR" altLang="en-US" sz="1200" dirty="0"/>
              <a:t>네이버지도 </a:t>
            </a:r>
            <a:r>
              <a:rPr lang="en-US" altLang="ko-KR" sz="1200" dirty="0"/>
              <a:t>or </a:t>
            </a:r>
            <a:r>
              <a:rPr lang="ko-KR" altLang="en-US" sz="1200" dirty="0" err="1"/>
              <a:t>카카오맵</a:t>
            </a:r>
            <a:r>
              <a:rPr lang="ko-KR" altLang="en-US" sz="1200" dirty="0"/>
              <a:t> 에서 카페정보 </a:t>
            </a:r>
            <a:r>
              <a:rPr lang="ko-KR" altLang="en-US" sz="1200" dirty="0" err="1"/>
              <a:t>크롤링</a:t>
            </a:r>
            <a:r>
              <a:rPr lang="ko-KR" altLang="en-US" sz="1200" dirty="0"/>
              <a:t> 하기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ko-KR" altLang="en-US" sz="1200" dirty="0"/>
              <a:t>제공하는 정보</a:t>
            </a:r>
            <a:endParaRPr lang="en-US" altLang="ko-KR" sz="1200" dirty="0"/>
          </a:p>
          <a:p>
            <a:r>
              <a:rPr lang="ko-KR" altLang="en-US" sz="1200" b="1" dirty="0"/>
              <a:t>이름</a:t>
            </a:r>
            <a:r>
              <a:rPr lang="en-US" altLang="ko-KR" sz="1200" dirty="0"/>
              <a:t>, </a:t>
            </a:r>
            <a:r>
              <a:rPr lang="ko-KR" altLang="en-US" sz="1200" b="1" dirty="0"/>
              <a:t>위치</a:t>
            </a:r>
            <a:r>
              <a:rPr lang="en-US" altLang="ko-KR" sz="1200" dirty="0"/>
              <a:t>,</a:t>
            </a:r>
            <a:r>
              <a:rPr lang="ko-KR" altLang="en-US" sz="1200" dirty="0"/>
              <a:t> </a:t>
            </a:r>
            <a:r>
              <a:rPr lang="ko-KR" altLang="en-US" sz="1200" b="1" dirty="0"/>
              <a:t>운영시간</a:t>
            </a:r>
            <a:r>
              <a:rPr lang="en-US" altLang="ko-KR" sz="1200" dirty="0"/>
              <a:t>, </a:t>
            </a:r>
            <a:r>
              <a:rPr lang="ko-KR" altLang="en-US" sz="1200" dirty="0"/>
              <a:t>전화번호</a:t>
            </a:r>
            <a:r>
              <a:rPr lang="en-US" altLang="ko-KR" sz="1200" dirty="0"/>
              <a:t>, </a:t>
            </a:r>
            <a:r>
              <a:rPr lang="ko-KR" altLang="en-US" sz="1200" dirty="0"/>
              <a:t>주소</a:t>
            </a:r>
            <a:r>
              <a:rPr lang="en-US" altLang="ko-KR" sz="1200" dirty="0"/>
              <a:t>, </a:t>
            </a:r>
            <a:r>
              <a:rPr lang="ko-KR" altLang="en-US" sz="1200" dirty="0"/>
              <a:t>특징요약</a:t>
            </a:r>
            <a:r>
              <a:rPr lang="en-US" altLang="ko-KR" sz="1200" dirty="0"/>
              <a:t>(ex </a:t>
            </a:r>
            <a:r>
              <a:rPr lang="ko-KR" altLang="en-US" sz="1200" b="0" i="0" dirty="0" err="1">
                <a:solidFill>
                  <a:srgbClr val="424242"/>
                </a:solidFill>
                <a:effectLst/>
                <a:latin typeface="-apple-system"/>
              </a:rPr>
              <a:t>단체석</a:t>
            </a:r>
            <a:r>
              <a:rPr lang="en-US" altLang="ko-KR" sz="1200" b="0" i="0" dirty="0">
                <a:solidFill>
                  <a:srgbClr val="424242"/>
                </a:solidFill>
                <a:effectLst/>
                <a:latin typeface="-apple-system"/>
              </a:rPr>
              <a:t>, </a:t>
            </a:r>
            <a:r>
              <a:rPr lang="ko-KR" altLang="en-US" sz="1200" b="0" i="0" dirty="0">
                <a:solidFill>
                  <a:srgbClr val="424242"/>
                </a:solidFill>
                <a:effectLst/>
                <a:latin typeface="-apple-system"/>
              </a:rPr>
              <a:t>포장</a:t>
            </a:r>
            <a:r>
              <a:rPr lang="en-US" altLang="ko-KR" sz="1200" b="0" i="0" dirty="0">
                <a:solidFill>
                  <a:srgbClr val="424242"/>
                </a:solidFill>
                <a:effectLst/>
                <a:latin typeface="-apple-system"/>
              </a:rPr>
              <a:t>, </a:t>
            </a:r>
            <a:r>
              <a:rPr lang="ko-KR" altLang="en-US" sz="1200" b="0" i="0" dirty="0">
                <a:solidFill>
                  <a:srgbClr val="424242"/>
                </a:solidFill>
                <a:effectLst/>
                <a:latin typeface="-apple-system"/>
              </a:rPr>
              <a:t>배달</a:t>
            </a:r>
            <a:r>
              <a:rPr lang="en-US" altLang="ko-KR" sz="1200" b="0" i="0" dirty="0">
                <a:solidFill>
                  <a:srgbClr val="424242"/>
                </a:solidFill>
                <a:effectLst/>
                <a:latin typeface="-apple-system"/>
              </a:rPr>
              <a:t>, </a:t>
            </a:r>
            <a:r>
              <a:rPr lang="ko-KR" altLang="en-US" sz="1200" b="0" i="0" dirty="0">
                <a:solidFill>
                  <a:srgbClr val="424242"/>
                </a:solidFill>
                <a:effectLst/>
                <a:latin typeface="-apple-system"/>
              </a:rPr>
              <a:t>예약</a:t>
            </a:r>
            <a:r>
              <a:rPr lang="en-US" altLang="ko-KR" sz="1200" b="0" i="0" dirty="0">
                <a:solidFill>
                  <a:srgbClr val="424242"/>
                </a:solidFill>
                <a:effectLst/>
                <a:latin typeface="-apple-system"/>
              </a:rPr>
              <a:t>, </a:t>
            </a:r>
            <a:r>
              <a:rPr lang="ko-KR" altLang="en-US" sz="1200" b="0" i="0" dirty="0">
                <a:solidFill>
                  <a:srgbClr val="424242"/>
                </a:solidFill>
                <a:effectLst/>
                <a:latin typeface="-apple-system"/>
              </a:rPr>
              <a:t>무선 인터넷</a:t>
            </a:r>
            <a:r>
              <a:rPr lang="en-US" altLang="ko-KR" sz="1200" dirty="0"/>
              <a:t>), </a:t>
            </a:r>
            <a:r>
              <a:rPr lang="ko-KR" altLang="en-US" sz="1200" dirty="0"/>
              <a:t>메뉴</a:t>
            </a:r>
            <a:endParaRPr lang="en-US" altLang="ko-KR" sz="1200" dirty="0"/>
          </a:p>
          <a:p>
            <a:r>
              <a:rPr lang="ko-KR" altLang="en-US" sz="1200" dirty="0"/>
              <a:t>프랜차이즈 여부</a:t>
            </a:r>
            <a:endParaRPr lang="en-US" altLang="ko-KR" sz="1200" dirty="0"/>
          </a:p>
          <a:p>
            <a:endParaRPr lang="en-US" altLang="ko-KR" dirty="0"/>
          </a:p>
          <a:p>
            <a:r>
              <a:rPr lang="ko-KR" altLang="en-US" sz="1200" dirty="0"/>
              <a:t>매장크기 </a:t>
            </a:r>
            <a:r>
              <a:rPr lang="en-US" altLang="ko-KR" sz="1200" dirty="0"/>
              <a:t>-&gt; 0</a:t>
            </a:r>
            <a:r>
              <a:rPr lang="ko-KR" altLang="en-US" sz="1200" dirty="0"/>
              <a:t>단계 </a:t>
            </a:r>
            <a:r>
              <a:rPr lang="ko-KR" altLang="en-US" sz="1200" dirty="0" err="1"/>
              <a:t>테이크</a:t>
            </a:r>
            <a:r>
              <a:rPr lang="ko-KR" altLang="en-US" sz="1200" dirty="0"/>
              <a:t> 아웃 전용 매장이거나 테이블 </a:t>
            </a:r>
            <a:r>
              <a:rPr lang="en-US" altLang="ko-KR" sz="1200" dirty="0"/>
              <a:t>2~3</a:t>
            </a:r>
            <a:r>
              <a:rPr lang="ko-KR" altLang="en-US" sz="1200" dirty="0"/>
              <a:t>개</a:t>
            </a:r>
            <a:r>
              <a:rPr lang="en-US" altLang="ko-KR" sz="1200" dirty="0"/>
              <a:t>, 1</a:t>
            </a:r>
            <a:r>
              <a:rPr lang="ko-KR" altLang="en-US" sz="1200" dirty="0"/>
              <a:t>단계 소규모 매장 테이블 </a:t>
            </a:r>
            <a:r>
              <a:rPr lang="en-US" altLang="ko-KR" sz="1200" dirty="0"/>
              <a:t>8</a:t>
            </a:r>
            <a:r>
              <a:rPr lang="ko-KR" altLang="en-US" sz="1200" dirty="0"/>
              <a:t>개 이하</a:t>
            </a:r>
            <a:r>
              <a:rPr lang="en-US" altLang="ko-KR" sz="1200" dirty="0"/>
              <a:t>, 2</a:t>
            </a:r>
            <a:r>
              <a:rPr lang="ko-KR" altLang="en-US" sz="1200" dirty="0"/>
              <a:t>단계 중규모 매장 테이블 </a:t>
            </a:r>
            <a:r>
              <a:rPr lang="en-US" altLang="ko-KR" sz="1200" dirty="0"/>
              <a:t>16</a:t>
            </a:r>
            <a:r>
              <a:rPr lang="ko-KR" altLang="en-US" sz="1200" dirty="0"/>
              <a:t>개 이하 </a:t>
            </a:r>
            <a:r>
              <a:rPr lang="en-US" altLang="ko-KR" sz="1200" dirty="0"/>
              <a:t>3</a:t>
            </a:r>
            <a:r>
              <a:rPr lang="ko-KR" altLang="en-US" sz="1200" dirty="0"/>
              <a:t>단계 대형 매장</a:t>
            </a:r>
            <a:endParaRPr lang="en-US" altLang="ko-KR" sz="1200" dirty="0"/>
          </a:p>
          <a:p>
            <a:r>
              <a:rPr lang="ko-KR" altLang="en-US" sz="1200" dirty="0" err="1"/>
              <a:t>복층여부</a:t>
            </a:r>
            <a:r>
              <a:rPr lang="ko-KR" altLang="en-US" sz="1200" dirty="0"/>
              <a:t> </a:t>
            </a:r>
            <a:r>
              <a:rPr lang="en-US" altLang="ko-KR" sz="1200" dirty="0"/>
              <a:t>-&gt; </a:t>
            </a:r>
            <a:r>
              <a:rPr lang="ko-KR" altLang="en-US" sz="1200" dirty="0"/>
              <a:t>단층</a:t>
            </a:r>
            <a:r>
              <a:rPr lang="en-US" altLang="ko-KR" sz="1200" dirty="0"/>
              <a:t>, </a:t>
            </a:r>
            <a:r>
              <a:rPr lang="ko-KR" altLang="en-US" sz="1200" dirty="0" err="1"/>
              <a:t>복층</a:t>
            </a:r>
            <a:endParaRPr lang="ko-KR" altLang="en-US" sz="1200" dirty="0"/>
          </a:p>
          <a:p>
            <a:r>
              <a:rPr lang="ko-KR" altLang="en-US" sz="1200" dirty="0"/>
              <a:t>콘센트의 유무 </a:t>
            </a:r>
            <a:r>
              <a:rPr lang="en-US" altLang="ko-KR" sz="1200" dirty="0"/>
              <a:t>-&gt; </a:t>
            </a:r>
            <a:r>
              <a:rPr lang="ko-KR" altLang="en-US" sz="1200" dirty="0"/>
              <a:t>아예 없음</a:t>
            </a:r>
            <a:r>
              <a:rPr lang="en-US" altLang="ko-KR" sz="1200" dirty="0"/>
              <a:t>(0</a:t>
            </a:r>
            <a:r>
              <a:rPr lang="ko-KR" altLang="en-US" sz="1200" dirty="0"/>
              <a:t>개</a:t>
            </a:r>
            <a:r>
              <a:rPr lang="en-US" altLang="ko-KR" sz="1200" dirty="0"/>
              <a:t>), </a:t>
            </a:r>
            <a:r>
              <a:rPr lang="ko-KR" altLang="en-US" sz="1200" dirty="0"/>
              <a:t>있긴 있는데 적은 편</a:t>
            </a:r>
            <a:r>
              <a:rPr lang="en-US" altLang="ko-KR" sz="1200" dirty="0"/>
              <a:t>(1~4</a:t>
            </a:r>
            <a:r>
              <a:rPr lang="ko-KR" altLang="en-US" sz="1200" dirty="0"/>
              <a:t>개</a:t>
            </a:r>
            <a:r>
              <a:rPr lang="en-US" altLang="ko-KR" sz="1200" dirty="0"/>
              <a:t>), </a:t>
            </a:r>
            <a:r>
              <a:rPr lang="ko-KR" altLang="en-US" sz="1200" dirty="0"/>
              <a:t>적당히 많은 편</a:t>
            </a:r>
            <a:r>
              <a:rPr lang="en-US" altLang="ko-KR" sz="1200" dirty="0"/>
              <a:t>(5~9</a:t>
            </a:r>
            <a:r>
              <a:rPr lang="ko-KR" altLang="en-US" sz="1200" dirty="0"/>
              <a:t>개</a:t>
            </a:r>
            <a:r>
              <a:rPr lang="en-US" altLang="ko-KR" sz="1200" dirty="0"/>
              <a:t>), </a:t>
            </a:r>
            <a:r>
              <a:rPr lang="ko-KR" altLang="en-US" sz="1200" dirty="0"/>
              <a:t>그 이상으로 많음</a:t>
            </a:r>
          </a:p>
          <a:p>
            <a:r>
              <a:rPr lang="en-US" altLang="ko-KR" sz="1200" dirty="0"/>
              <a:t>(</a:t>
            </a:r>
            <a:r>
              <a:rPr lang="ko-KR" altLang="en-US" sz="1200" dirty="0"/>
              <a:t>콘센트 좌석</a:t>
            </a:r>
            <a:r>
              <a:rPr lang="en-US" altLang="ko-KR" sz="1200" dirty="0"/>
              <a:t>)</a:t>
            </a:r>
            <a:r>
              <a:rPr lang="ko-KR" altLang="en-US" sz="1200" dirty="0"/>
              <a:t>의자의 편함 정도 </a:t>
            </a:r>
            <a:r>
              <a:rPr lang="en-US" altLang="ko-KR" sz="1200" dirty="0"/>
              <a:t>-&gt; 0</a:t>
            </a:r>
            <a:r>
              <a:rPr lang="ko-KR" altLang="en-US" sz="1200" dirty="0"/>
              <a:t>단계 등받이가 없는 형태</a:t>
            </a:r>
            <a:r>
              <a:rPr lang="en-US" altLang="ko-KR" sz="1200" dirty="0"/>
              <a:t>, 1</a:t>
            </a:r>
            <a:r>
              <a:rPr lang="ko-KR" altLang="en-US" sz="1200" dirty="0"/>
              <a:t>단계 등받이가 낮거나 멀어 등을 기댈 수 없음</a:t>
            </a:r>
            <a:r>
              <a:rPr lang="en-US" altLang="ko-KR" sz="1200" dirty="0"/>
              <a:t>, 2</a:t>
            </a:r>
            <a:r>
              <a:rPr lang="ko-KR" altLang="en-US" sz="1200" dirty="0"/>
              <a:t>단계 등받이가 있고 높이가 있어 등을 기댈 수 있음 그렇다고 완전 편하진 않음</a:t>
            </a:r>
            <a:r>
              <a:rPr lang="en-US" altLang="ko-KR" sz="1200" dirty="0"/>
              <a:t>(</a:t>
            </a:r>
            <a:r>
              <a:rPr lang="ko-KR" altLang="en-US" sz="1200" dirty="0"/>
              <a:t>쿠션감이 부족하던지 본인 체형에 안 </a:t>
            </a:r>
            <a:r>
              <a:rPr lang="ko-KR" altLang="en-US" sz="1200" dirty="0" err="1"/>
              <a:t>맞았다든지</a:t>
            </a:r>
            <a:r>
              <a:rPr lang="ko-KR" altLang="en-US" sz="1200" dirty="0"/>
              <a:t> 등등</a:t>
            </a:r>
            <a:r>
              <a:rPr lang="en-US" altLang="ko-KR" sz="1200" dirty="0"/>
              <a:t>), 3</a:t>
            </a:r>
            <a:r>
              <a:rPr lang="ko-KR" altLang="en-US" sz="1200" dirty="0"/>
              <a:t>단계 등받이와 쿠션이 푹신해서 오래 앉아 있는데 전혀 문제가 없음</a:t>
            </a:r>
          </a:p>
          <a:p>
            <a:r>
              <a:rPr lang="en-US" altLang="ko-KR" sz="1200" dirty="0"/>
              <a:t>1</a:t>
            </a:r>
            <a:r>
              <a:rPr lang="ko-KR" altLang="en-US" sz="1200" dirty="0"/>
              <a:t>인 테이블의 크기 </a:t>
            </a:r>
            <a:r>
              <a:rPr lang="en-US" altLang="ko-KR" sz="1200" dirty="0"/>
              <a:t>-&gt; 0</a:t>
            </a:r>
            <a:r>
              <a:rPr lang="ko-KR" altLang="en-US" sz="1200" dirty="0"/>
              <a:t>단계</a:t>
            </a:r>
            <a:r>
              <a:rPr lang="en-US" altLang="ko-KR" sz="1200" dirty="0"/>
              <a:t> </a:t>
            </a:r>
            <a:r>
              <a:rPr lang="ko-KR" altLang="en-US" sz="1200" dirty="0"/>
              <a:t>혼자 사용하기에도 작은 편</a:t>
            </a:r>
            <a:r>
              <a:rPr lang="en-US" altLang="ko-KR" sz="1200" dirty="0"/>
              <a:t>(1</a:t>
            </a:r>
            <a:r>
              <a:rPr lang="ko-KR" altLang="en-US" sz="1200" dirty="0"/>
              <a:t>인 노트북 마우스 놓고 사용을 기준</a:t>
            </a:r>
            <a:r>
              <a:rPr lang="en-US" altLang="ko-KR" sz="1200" dirty="0"/>
              <a:t>), 1</a:t>
            </a:r>
            <a:r>
              <a:rPr lang="ko-KR" altLang="en-US" sz="1200" dirty="0"/>
              <a:t>단계 혼자 사용하기에는 무리 없는 수준</a:t>
            </a:r>
            <a:r>
              <a:rPr lang="en-US" altLang="ko-KR" sz="1200" dirty="0"/>
              <a:t>, 2</a:t>
            </a:r>
            <a:r>
              <a:rPr lang="ko-KR" altLang="en-US" sz="1200" dirty="0"/>
              <a:t>단계 한테이블에 </a:t>
            </a:r>
            <a:r>
              <a:rPr lang="en-US" altLang="ko-KR" sz="1200" dirty="0"/>
              <a:t>2</a:t>
            </a:r>
            <a:r>
              <a:rPr lang="ko-KR" altLang="en-US" sz="1200" dirty="0"/>
              <a:t>명 마주보고 노트북 사용가능</a:t>
            </a:r>
            <a:r>
              <a:rPr lang="en-US" altLang="ko-KR" sz="1200" dirty="0"/>
              <a:t>, 3</a:t>
            </a:r>
            <a:r>
              <a:rPr lang="ko-KR" altLang="en-US" sz="1200" dirty="0"/>
              <a:t>단계 테이블 완전 큼</a:t>
            </a:r>
          </a:p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매장 음악</a:t>
            </a:r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</a:rPr>
              <a:t> -&gt; 0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단계 노래가 시끄러운 편</a:t>
            </a:r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</a:rPr>
              <a:t>, 1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단계 노래 가사가 들릴 정도로 큰 편임</a:t>
            </a:r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</a:rPr>
              <a:t>, 2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단계</a:t>
            </a:r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노래 틀어 놓지만 별로 신경 안 쓰임</a:t>
            </a:r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</a:rPr>
              <a:t>, 3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단계 노래소리 거의 안 들리거나</a:t>
            </a:r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안 틈</a:t>
            </a:r>
            <a:endParaRPr lang="en-US" altLang="ko-KR" sz="12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피크타임 혼잡도 </a:t>
            </a:r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</a:rPr>
              <a:t>-&gt; 0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단계 손님이 많아서 자리 없을 확률 높음 </a:t>
            </a:r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</a:rPr>
              <a:t>1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단계 손님이 많은 편이나 간혹 자리가 남 </a:t>
            </a:r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</a:rPr>
              <a:t>2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단계 피크타임만 아니면 자리가 있음 </a:t>
            </a:r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</a:rPr>
              <a:t>3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단계 항상 자리가 충분함</a:t>
            </a:r>
            <a:endParaRPr lang="ko-KR" altLang="en-US" sz="1200" dirty="0"/>
          </a:p>
          <a:p>
            <a:endParaRPr lang="en-US" altLang="ko-KR" dirty="0"/>
          </a:p>
          <a:p>
            <a:r>
              <a:rPr lang="ko-KR" altLang="en-US" dirty="0" err="1"/>
              <a:t>고덕역</a:t>
            </a:r>
            <a:r>
              <a:rPr lang="ko-KR" altLang="en-US" dirty="0"/>
              <a:t> </a:t>
            </a:r>
            <a:r>
              <a:rPr lang="ko-KR" altLang="en-US" dirty="0" err="1"/>
              <a:t>투썸</a:t>
            </a:r>
            <a:endParaRPr lang="en-US" altLang="ko-KR" dirty="0"/>
          </a:p>
          <a:p>
            <a:r>
              <a:rPr lang="ko-KR" altLang="en-US" dirty="0"/>
              <a:t>대형</a:t>
            </a:r>
            <a:endParaRPr lang="en-US" altLang="ko-KR" dirty="0"/>
          </a:p>
          <a:p>
            <a:r>
              <a:rPr lang="ko-KR" altLang="en-US" dirty="0"/>
              <a:t>단층</a:t>
            </a:r>
            <a:endParaRPr lang="en-US" altLang="ko-KR" dirty="0"/>
          </a:p>
          <a:p>
            <a:r>
              <a:rPr lang="ko-KR" altLang="en-US" dirty="0"/>
              <a:t>콘센트 많은 편 </a:t>
            </a:r>
            <a:r>
              <a:rPr lang="en-US" altLang="ko-KR" dirty="0"/>
              <a:t>(</a:t>
            </a:r>
            <a:r>
              <a:rPr lang="ko-KR" altLang="en-US" dirty="0"/>
              <a:t>사이드 좌석 거의 있음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테이블 크기 혼자 쓰기에 충분</a:t>
            </a:r>
            <a:endParaRPr lang="en-US" altLang="ko-KR" dirty="0"/>
          </a:p>
          <a:p>
            <a:r>
              <a:rPr lang="ko-KR" altLang="en-US" dirty="0"/>
              <a:t>와이파이</a:t>
            </a:r>
            <a:endParaRPr lang="en-US" altLang="ko-KR" dirty="0"/>
          </a:p>
          <a:p>
            <a:r>
              <a:rPr lang="ko-KR" altLang="en-US" dirty="0"/>
              <a:t>매장에서 제공하는 와이파이 </a:t>
            </a:r>
            <a:r>
              <a:rPr lang="en-US" altLang="ko-KR" dirty="0"/>
              <a:t>3</a:t>
            </a:r>
            <a:r>
              <a:rPr lang="ko-KR" altLang="en-US" dirty="0"/>
              <a:t>개 있지만 전부 인터넷 안 됨</a:t>
            </a:r>
            <a:r>
              <a:rPr lang="en-US" altLang="ko-KR" dirty="0"/>
              <a:t>.. SEOUL </a:t>
            </a:r>
            <a:r>
              <a:rPr lang="ko-KR" altLang="en-US" dirty="0"/>
              <a:t>이라는 서울시 공공 와이파이가 그나마 잡혀서 사용가능</a:t>
            </a:r>
            <a:r>
              <a:rPr lang="en-US" altLang="ko-KR" dirty="0"/>
              <a:t>..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21346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9AC741A-1247-7448-04C2-9BC636900111}"/>
              </a:ext>
            </a:extLst>
          </p:cNvPr>
          <p:cNvSpPr txBox="1"/>
          <p:nvPr/>
        </p:nvSpPr>
        <p:spPr>
          <a:xfrm>
            <a:off x="1463040" y="1147156"/>
            <a:ext cx="224452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cafe</a:t>
            </a:r>
          </a:p>
          <a:p>
            <a:r>
              <a:rPr lang="en-US" altLang="ko-KR" dirty="0" err="1">
                <a:highlight>
                  <a:srgbClr val="FFFF00"/>
                </a:highlight>
              </a:rPr>
              <a:t>Café_Id</a:t>
            </a:r>
            <a:endParaRPr lang="en-US" altLang="ko-KR" dirty="0">
              <a:highlight>
                <a:srgbClr val="FFFF00"/>
              </a:highlight>
            </a:endParaRPr>
          </a:p>
          <a:p>
            <a:r>
              <a:rPr lang="en-US" altLang="ko-KR" dirty="0"/>
              <a:t>name</a:t>
            </a:r>
          </a:p>
          <a:p>
            <a:r>
              <a:rPr lang="en-US" altLang="ko-KR" dirty="0" err="1"/>
              <a:t>jijum</a:t>
            </a:r>
            <a:endParaRPr lang="en-US" altLang="ko-KR" dirty="0"/>
          </a:p>
          <a:p>
            <a:r>
              <a:rPr lang="en-US" altLang="ko-KR" dirty="0" err="1"/>
              <a:t>lat</a:t>
            </a:r>
            <a:endParaRPr lang="en-US" altLang="ko-KR" dirty="0"/>
          </a:p>
          <a:p>
            <a:r>
              <a:rPr lang="en-US" altLang="ko-KR" dirty="0" err="1"/>
              <a:t>Lng</a:t>
            </a:r>
            <a:endParaRPr lang="en-US" altLang="ko-KR" dirty="0"/>
          </a:p>
          <a:p>
            <a:r>
              <a:rPr lang="en-US" altLang="ko-KR" dirty="0"/>
              <a:t>Status(open/closed)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DF7429-206C-AF34-3AA0-901AE7437C21}"/>
              </a:ext>
            </a:extLst>
          </p:cNvPr>
          <p:cNvSpPr txBox="1"/>
          <p:nvPr/>
        </p:nvSpPr>
        <p:spPr>
          <a:xfrm>
            <a:off x="4319016" y="1321085"/>
            <a:ext cx="120359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Review</a:t>
            </a:r>
          </a:p>
          <a:p>
            <a:r>
              <a:rPr lang="en-US" altLang="ko-KR" dirty="0" err="1">
                <a:highlight>
                  <a:srgbClr val="FFFF00"/>
                </a:highlight>
              </a:rPr>
              <a:t>Review_Id</a:t>
            </a:r>
            <a:endParaRPr lang="en-US" altLang="ko-KR" dirty="0">
              <a:highlight>
                <a:srgbClr val="FFFF00"/>
              </a:highlight>
            </a:endParaRPr>
          </a:p>
          <a:p>
            <a:r>
              <a:rPr lang="en-US" altLang="ko-KR" dirty="0" err="1"/>
              <a:t>User_Id</a:t>
            </a:r>
            <a:endParaRPr lang="en-US" altLang="ko-KR" dirty="0"/>
          </a:p>
          <a:p>
            <a:r>
              <a:rPr lang="en-US" altLang="ko-KR" dirty="0" err="1"/>
              <a:t>Café_id</a:t>
            </a:r>
            <a:endParaRPr lang="en-US" altLang="ko-KR" dirty="0"/>
          </a:p>
          <a:p>
            <a:r>
              <a:rPr lang="en-US" altLang="ko-KR" dirty="0"/>
              <a:t>Content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044AF6-B150-F9BC-9F31-DB38DA2AE913}"/>
              </a:ext>
            </a:extLst>
          </p:cNvPr>
          <p:cNvSpPr txBox="1"/>
          <p:nvPr/>
        </p:nvSpPr>
        <p:spPr>
          <a:xfrm>
            <a:off x="2948354" y="3927295"/>
            <a:ext cx="256833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User</a:t>
            </a:r>
          </a:p>
          <a:p>
            <a:r>
              <a:rPr lang="en-US" altLang="ko-KR" dirty="0" err="1">
                <a:highlight>
                  <a:srgbClr val="FFFF00"/>
                </a:highlight>
              </a:rPr>
              <a:t>User_Id</a:t>
            </a:r>
            <a:endParaRPr lang="en-US" altLang="ko-KR" dirty="0">
              <a:highlight>
                <a:srgbClr val="FFFF00"/>
              </a:highlight>
            </a:endParaRPr>
          </a:p>
          <a:p>
            <a:r>
              <a:rPr lang="en-US" altLang="ko-KR" dirty="0" err="1"/>
              <a:t>User_type</a:t>
            </a:r>
            <a:r>
              <a:rPr lang="en-US" altLang="ko-KR" dirty="0"/>
              <a:t>(admin, user)</a:t>
            </a:r>
          </a:p>
          <a:p>
            <a:r>
              <a:rPr lang="en-US" altLang="ko-KR" dirty="0"/>
              <a:t>PW</a:t>
            </a:r>
          </a:p>
          <a:p>
            <a:r>
              <a:rPr lang="en-US" altLang="ko-KR" dirty="0"/>
              <a:t>Authority(Write/Read)</a:t>
            </a:r>
          </a:p>
          <a:p>
            <a:endParaRPr lang="en-US" altLang="ko-KR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D47F4B79-6B63-934F-704A-439DB96F2DB9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3707565" y="2059749"/>
            <a:ext cx="611451" cy="1030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E93A393-6D5C-0B32-2672-A9AD465AC56C}"/>
              </a:ext>
            </a:extLst>
          </p:cNvPr>
          <p:cNvSpPr txBox="1"/>
          <p:nvPr/>
        </p:nvSpPr>
        <p:spPr>
          <a:xfrm>
            <a:off x="2948354" y="1447800"/>
            <a:ext cx="849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1:N</a:t>
            </a:r>
            <a:endParaRPr lang="ko-KR" alt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978820F-BE68-DB53-8E09-2697F15099D5}"/>
              </a:ext>
            </a:extLst>
          </p:cNvPr>
          <p:cNvCxnSpPr>
            <a:stCxn id="5" idx="2"/>
            <a:endCxn id="2" idx="0"/>
          </p:cNvCxnSpPr>
          <p:nvPr/>
        </p:nvCxnSpPr>
        <p:spPr>
          <a:xfrm flipH="1">
            <a:off x="4232520" y="2798413"/>
            <a:ext cx="688296" cy="11288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06A9A2B-5927-A92F-4050-8F473A07F698}"/>
              </a:ext>
            </a:extLst>
          </p:cNvPr>
          <p:cNvSpPr txBox="1"/>
          <p:nvPr/>
        </p:nvSpPr>
        <p:spPr>
          <a:xfrm>
            <a:off x="3943867" y="3271946"/>
            <a:ext cx="849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1:N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52596AA-8308-C19C-4E24-74185E0E29F1}"/>
              </a:ext>
            </a:extLst>
          </p:cNvPr>
          <p:cNvSpPr txBox="1"/>
          <p:nvPr/>
        </p:nvSpPr>
        <p:spPr>
          <a:xfrm>
            <a:off x="6037425" y="2950822"/>
            <a:ext cx="14924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Liked</a:t>
            </a:r>
          </a:p>
          <a:p>
            <a:r>
              <a:rPr lang="en-US" altLang="ko-KR" dirty="0" err="1">
                <a:highlight>
                  <a:srgbClr val="FFFF00"/>
                </a:highlight>
              </a:rPr>
              <a:t>Liked_Id</a:t>
            </a:r>
            <a:endParaRPr lang="en-US" altLang="ko-KR" dirty="0">
              <a:highlight>
                <a:srgbClr val="FFFF00"/>
              </a:highlight>
            </a:endParaRPr>
          </a:p>
          <a:p>
            <a:r>
              <a:rPr lang="en-US" altLang="ko-KR" dirty="0" err="1"/>
              <a:t>User_Id</a:t>
            </a:r>
            <a:endParaRPr lang="en-US" altLang="ko-KR" dirty="0"/>
          </a:p>
          <a:p>
            <a:r>
              <a:rPr lang="en-US" altLang="ko-KR" dirty="0" err="1"/>
              <a:t>Review_Id</a:t>
            </a:r>
            <a:endParaRPr lang="en-US" altLang="ko-KR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D2622F8-7427-348A-9492-C2236DDD505B}"/>
              </a:ext>
            </a:extLst>
          </p:cNvPr>
          <p:cNvSpPr txBox="1"/>
          <p:nvPr/>
        </p:nvSpPr>
        <p:spPr>
          <a:xfrm>
            <a:off x="5433646" y="109032"/>
            <a:ext cx="227658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User</a:t>
            </a:r>
            <a:r>
              <a:rPr lang="ko-KR" altLang="en-US" dirty="0"/>
              <a:t>기능</a:t>
            </a:r>
            <a:endParaRPr lang="en-US" altLang="ko-KR" dirty="0"/>
          </a:p>
          <a:p>
            <a:r>
              <a:rPr lang="ko-KR" altLang="en-US" dirty="0" err="1"/>
              <a:t>즐겨찾는</a:t>
            </a:r>
            <a:r>
              <a:rPr lang="ko-KR" altLang="en-US" dirty="0"/>
              <a:t> 카페</a:t>
            </a:r>
            <a:endParaRPr lang="en-US" altLang="ko-KR" dirty="0"/>
          </a:p>
          <a:p>
            <a:r>
              <a:rPr lang="ko-KR" altLang="en-US" dirty="0"/>
              <a:t>내가 작성한 리뷰</a:t>
            </a:r>
            <a:endParaRPr lang="en-US" altLang="ko-KR" dirty="0"/>
          </a:p>
          <a:p>
            <a:r>
              <a:rPr lang="ko-KR" altLang="en-US" dirty="0"/>
              <a:t>내가 좋아요 한 리뷰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9DFCF36-9F6E-67C1-D37E-0098E4DCD0EA}"/>
              </a:ext>
            </a:extLst>
          </p:cNvPr>
          <p:cNvSpPr txBox="1"/>
          <p:nvPr/>
        </p:nvSpPr>
        <p:spPr>
          <a:xfrm>
            <a:off x="7866185" y="112765"/>
            <a:ext cx="602440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Admin</a:t>
            </a:r>
            <a:r>
              <a:rPr lang="ko-KR" altLang="en-US" dirty="0"/>
              <a:t>기능</a:t>
            </a:r>
            <a:endParaRPr lang="en-US" altLang="ko-KR" dirty="0"/>
          </a:p>
          <a:p>
            <a:r>
              <a:rPr lang="ko-KR" altLang="en-US" dirty="0"/>
              <a:t>카페 추가</a:t>
            </a:r>
            <a:r>
              <a:rPr lang="en-US" altLang="ko-KR" dirty="0"/>
              <a:t>/</a:t>
            </a:r>
            <a:r>
              <a:rPr lang="ko-KR" altLang="en-US" dirty="0"/>
              <a:t>삭제 승인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유저 권한 관리</a:t>
            </a:r>
            <a:r>
              <a:rPr lang="en-US" altLang="ko-KR" dirty="0"/>
              <a:t>(</a:t>
            </a:r>
            <a:r>
              <a:rPr lang="ko-KR" altLang="en-US" dirty="0"/>
              <a:t>리뷰쓰기 권한 부여</a:t>
            </a:r>
            <a:r>
              <a:rPr lang="en-US" altLang="ko-KR" dirty="0"/>
              <a:t>/</a:t>
            </a:r>
            <a:r>
              <a:rPr lang="ko-KR" altLang="en-US" dirty="0"/>
              <a:t>제거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 </a:t>
            </a:r>
            <a:r>
              <a:rPr lang="ko-KR" altLang="en-US" dirty="0"/>
              <a:t>모든 유저 보고 검색가능 페이지 </a:t>
            </a:r>
            <a:r>
              <a:rPr lang="en-US" altLang="ko-KR" dirty="0"/>
              <a:t>-&gt; </a:t>
            </a:r>
            <a:r>
              <a:rPr lang="ko-KR" altLang="en-US" dirty="0"/>
              <a:t>마이페이지로 연결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895C465-AE37-616D-E831-A2D2E1B1D95E}"/>
              </a:ext>
            </a:extLst>
          </p:cNvPr>
          <p:cNvSpPr txBox="1"/>
          <p:nvPr/>
        </p:nvSpPr>
        <p:spPr>
          <a:xfrm>
            <a:off x="708900" y="3604129"/>
            <a:ext cx="153439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Bookmark</a:t>
            </a:r>
          </a:p>
          <a:p>
            <a:r>
              <a:rPr lang="en-US" altLang="ko-KR" dirty="0" err="1">
                <a:highlight>
                  <a:srgbClr val="FFFF00"/>
                </a:highlight>
              </a:rPr>
              <a:t>Bookmark_Id</a:t>
            </a:r>
            <a:endParaRPr lang="en-US" altLang="ko-KR" dirty="0">
              <a:highlight>
                <a:srgbClr val="FFFF00"/>
              </a:highlight>
            </a:endParaRPr>
          </a:p>
          <a:p>
            <a:r>
              <a:rPr lang="en-US" altLang="ko-KR" dirty="0" err="1"/>
              <a:t>User_Id</a:t>
            </a:r>
            <a:endParaRPr lang="en-US" altLang="ko-KR" dirty="0"/>
          </a:p>
          <a:p>
            <a:r>
              <a:rPr lang="en-US" altLang="ko-KR" dirty="0" err="1"/>
              <a:t>Café_Id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409A2AC-77AA-7CF6-1082-D3BB0BC392AC}"/>
              </a:ext>
            </a:extLst>
          </p:cNvPr>
          <p:cNvSpPr txBox="1"/>
          <p:nvPr/>
        </p:nvSpPr>
        <p:spPr>
          <a:xfrm>
            <a:off x="8347661" y="2162818"/>
            <a:ext cx="373820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/>
              <a:t>Café_request</a:t>
            </a:r>
            <a:endParaRPr lang="en-US" altLang="ko-KR" b="1" dirty="0"/>
          </a:p>
          <a:p>
            <a:r>
              <a:rPr lang="en-US" altLang="ko-KR" dirty="0" err="1">
                <a:highlight>
                  <a:srgbClr val="FFFF00"/>
                </a:highlight>
              </a:rPr>
              <a:t>Request_Id</a:t>
            </a:r>
            <a:endParaRPr lang="en-US" altLang="ko-KR" dirty="0">
              <a:highlight>
                <a:srgbClr val="FFFF00"/>
              </a:highlight>
            </a:endParaRPr>
          </a:p>
          <a:p>
            <a:r>
              <a:rPr lang="en-US" altLang="ko-KR" dirty="0" err="1"/>
              <a:t>User_Id</a:t>
            </a:r>
            <a:endParaRPr lang="en-US" altLang="ko-KR" dirty="0"/>
          </a:p>
          <a:p>
            <a:r>
              <a:rPr lang="en-US" altLang="ko-KR" dirty="0" err="1"/>
              <a:t>Café_Id</a:t>
            </a:r>
            <a:endParaRPr lang="en-US" altLang="ko-KR" dirty="0"/>
          </a:p>
          <a:p>
            <a:r>
              <a:rPr lang="en-US" altLang="ko-KR" dirty="0"/>
              <a:t>Request(add/remove)</a:t>
            </a:r>
          </a:p>
          <a:p>
            <a:r>
              <a:rPr lang="en-US" altLang="ko-KR" dirty="0"/>
              <a:t>Content</a:t>
            </a:r>
          </a:p>
          <a:p>
            <a:r>
              <a:rPr lang="en-US" altLang="ko-KR" dirty="0" err="1"/>
              <a:t>Staus</a:t>
            </a:r>
            <a:r>
              <a:rPr lang="en-US" altLang="ko-KR" dirty="0"/>
              <a:t>(pending/approved/rejected)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C7C9027-C2D9-D312-A354-9188D2A4D6BB}"/>
              </a:ext>
            </a:extLst>
          </p:cNvPr>
          <p:cNvSpPr txBox="1"/>
          <p:nvPr/>
        </p:nvSpPr>
        <p:spPr>
          <a:xfrm>
            <a:off x="527538" y="515815"/>
            <a:ext cx="39966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 28524806 (8</a:t>
            </a:r>
            <a:r>
              <a:rPr lang="ko-KR" altLang="en-US" dirty="0"/>
              <a:t>자리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100000000 (</a:t>
            </a:r>
            <a:r>
              <a:rPr lang="ko-KR" altLang="en-US" dirty="0"/>
              <a:t>신규 카페는 </a:t>
            </a:r>
            <a:r>
              <a:rPr lang="en-US" altLang="ko-KR" dirty="0"/>
              <a:t>9</a:t>
            </a:r>
            <a:r>
              <a:rPr lang="ko-KR" altLang="en-US" dirty="0"/>
              <a:t>자리 </a:t>
            </a:r>
            <a:r>
              <a:rPr lang="ko-KR" altLang="en-US" dirty="0" err="1"/>
              <a:t>채번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553227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1813</TotalTime>
  <Words>895</Words>
  <Application>Microsoft Office PowerPoint</Application>
  <PresentationFormat>와이드스크린</PresentationFormat>
  <Paragraphs>133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-apple-system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제완</dc:creator>
  <cp:lastModifiedBy>제완 김</cp:lastModifiedBy>
  <cp:revision>11</cp:revision>
  <dcterms:created xsi:type="dcterms:W3CDTF">2023-04-06T13:15:37Z</dcterms:created>
  <dcterms:modified xsi:type="dcterms:W3CDTF">2023-04-26T11:13:46Z</dcterms:modified>
</cp:coreProperties>
</file>