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686-07C5-707A-8B23-98D5A3ED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7535F-4629-B47C-4BF1-CCDC78236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95242-7CC8-6FA0-27D3-9F97D5B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6A1AF0-DE4C-F98D-4F7E-5BDEE83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83637-EFD8-FEFE-6424-75FBE47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619C-5107-4C70-91A8-C631C76F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AC25C-24A4-FA61-7719-D3A280E76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5D65-E6E7-4B30-15BA-BD0B71F5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D589-DCD0-6F58-78B5-AEABC801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2B7E-5619-D487-0633-1BDEBD9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8CADE4-8DC2-3D9E-60AC-F02EFF157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458F-AEAD-3563-A5D0-3582F6100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35430-EEF2-A742-735E-0314CA8C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E54B9-A2CF-54C6-ADF5-49B97434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6F19-9E3D-8BBF-3DF6-4B55672B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3EF1-E99A-AB47-347F-329DD32A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F629B-F5A8-EBFF-6125-D38985AF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46AD5-B667-961A-8F9B-FF42A5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F66F-8C7F-45B9-91FA-EEBFCBED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0CB36-A41C-F470-5A8B-2E668ABE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0951-CD4E-9041-04C5-4D990D71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46D53-6865-D2C4-23EF-539FFDFC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07A72-6E49-6F39-8777-F923C4A9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2B339-43AB-0F2D-0F9E-22D9DF58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5C8A0-9007-5FF5-B083-262A96B8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0869C-455D-2074-AA29-B32DF202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ECD31-BAFA-E77E-3188-9EC8D39B6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5D4F9-FF67-0D75-6F8D-57CDF4B0B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AAD82-56F1-ED06-02A3-3EA129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DC6-564D-4F42-9D3F-4E24D09B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FA670-9D8C-BEED-A220-C9D1DCFA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8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3673-F76A-4F0B-0B01-A81094E1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BA94A-A5A0-F427-5521-7EBC55BF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AE5FF-E961-3626-0896-78653745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52C1AD-6A08-552D-252B-DF01B3122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9B87A3-AF77-0A33-5D33-B3632349D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DE234-C9E6-C979-A171-32303039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47F7E4-0EDC-BE8D-FB10-AE781D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B70F7A-35C2-9119-0C3C-007113242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2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97878-72BA-7E2A-2EEA-BB66BF9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4D555-393D-01CF-B78C-03A77C7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05A55-2CC4-C8FB-70E9-26C68427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53251-8AA7-9B7F-FAF7-2BF3FE93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207BD-9349-0927-C05D-DBC0F55C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465D0-0297-398D-34C3-949EF3D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A1D1F-749A-1306-4CED-75A07F3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A0241-E78A-2B00-A435-9018E52E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8701-7A1C-A024-9F34-EA5A9FD3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365C7-2CC1-6BD9-F7AD-694DC159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65A58-71BF-A717-F771-F794B7E4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E60A2-DF0E-6FF0-5AF8-B44F28D9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84E23-AD46-F8FE-7CC8-2B34D720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4A4E-946B-59D5-11F8-458EAF27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85974-AE72-E2EC-C2C3-42A6038E0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4569D7-340D-FE38-1C0E-81106467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57EEC-3A13-B263-5B10-D1A14719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05F4B-DE3A-CA5D-55B4-323C9ECE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5DBA5-FF19-0332-DDA5-27A4D7C3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C71CBA-014C-96D0-8A58-185649DC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7E414-48F5-C016-E64B-FD111CC2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4C6E6-08FE-CF86-7583-FB7F9D8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BBBB-9D68-4BC1-A7E3-76885AE8F234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00C73-7090-1958-C3C0-64CD66CB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99EE7-F3BA-C21F-E03A-8400AC508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5DE8-950A-47C1-A395-EDC1FCF8F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5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B2AA6-23BB-98D6-9ACC-B6B5A565BFA4}"/>
              </a:ext>
            </a:extLst>
          </p:cNvPr>
          <p:cNvSpPr txBox="1"/>
          <p:nvPr/>
        </p:nvSpPr>
        <p:spPr>
          <a:xfrm>
            <a:off x="435030" y="285490"/>
            <a:ext cx="820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카페를 방랑하는 </a:t>
            </a:r>
            <a:r>
              <a:rPr lang="ko-KR" altLang="en-US" sz="2000" dirty="0" err="1"/>
              <a:t>카공족을</a:t>
            </a:r>
            <a:r>
              <a:rPr lang="ko-KR" altLang="en-US" sz="2000" dirty="0"/>
              <a:t> 위한 안내서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B225-468F-D188-5FAB-CBD50ED9DA67}"/>
              </a:ext>
            </a:extLst>
          </p:cNvPr>
          <p:cNvSpPr txBox="1"/>
          <p:nvPr/>
        </p:nvSpPr>
        <p:spPr>
          <a:xfrm>
            <a:off x="435030" y="704813"/>
            <a:ext cx="10617046" cy="619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안녕하세요 방랑자 여러분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오늘날 현대 사회에서 개개인에게 요구되는 역량은 점점 높아지고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또한 학생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75000"/>
                  </a:schemeClr>
                </a:solidFill>
              </a:rPr>
              <a:t>취준생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뿐만 아니라 직장인들도 자기개발을 위하여 계속 공부를 하는 사람이 늘고 있다고 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오늘도 열심히 공부하며 목표를 향해 정진하는 여러분을 응원합니다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이곳은 여러분들이 공부를 하기 위하여 카페를 찾아다니는 방랑을 멈추고 빠르게 원하는 공부를 시작하는데 도움을 주기 위해서 만들어 졌습니다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아무쪼록 여러분들의 학업과 취업</a:t>
            </a:r>
            <a:r>
              <a:rPr lang="en-US" altLang="ko-KR" sz="1400" dirty="0"/>
              <a:t> </a:t>
            </a:r>
            <a:r>
              <a:rPr lang="ko-KR" altLang="en-US" sz="1400" dirty="0"/>
              <a:t>혹은 승진을 향한 여정에 안전과 평안이 가득하길 기원하겠습니다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아래 내용은 카페에서 공부 시 참고하셔야 할 수칙입니다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 읽어 보시고 숙지하셨으면 좋겠습니다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테이블 수가 적은 개인매장에서 장시간 공부하는 것은 영업에 피해를 줄 수 있으니 지양해주세요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(</a:t>
            </a:r>
            <a:r>
              <a:rPr lang="ko-KR" altLang="en-US" sz="1400" dirty="0" err="1"/>
              <a:t>카공족은</a:t>
            </a:r>
            <a:r>
              <a:rPr lang="ko-KR" altLang="en-US" sz="1400" dirty="0"/>
              <a:t> 되도록이면 대형 프랜차이즈 위주로 가는 것이 좋습니다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음료 </a:t>
            </a:r>
            <a:r>
              <a:rPr lang="en-US" altLang="ko-KR" sz="1400" dirty="0"/>
              <a:t>1</a:t>
            </a:r>
            <a:r>
              <a:rPr lang="ko-KR" altLang="en-US" sz="1400" dirty="0"/>
              <a:t>잔당 </a:t>
            </a:r>
            <a:r>
              <a:rPr lang="en-US" altLang="ko-KR" sz="1400" dirty="0"/>
              <a:t>2</a:t>
            </a:r>
            <a:r>
              <a:rPr lang="ko-KR" altLang="en-US" sz="1400" dirty="0"/>
              <a:t>시간이 적정한 시간이라고 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권장사항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카공을</a:t>
            </a:r>
            <a:r>
              <a:rPr lang="ko-KR" altLang="en-US" sz="1400" dirty="0"/>
              <a:t> 한다면 어느 정도 소음은 감수해야 한다</a:t>
            </a:r>
            <a:r>
              <a:rPr lang="en-US" altLang="ko-KR" sz="1400" dirty="0"/>
              <a:t>. (</a:t>
            </a:r>
            <a:r>
              <a:rPr lang="ko-KR" altLang="en-US" sz="1400" dirty="0"/>
              <a:t>시끄럽다고 눈치 주는 행동 절대절대 금지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조용한 환경도 괜찮다면 가까운 도서관의 학습기기실을 사용하는 것도 방법입니다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단</a:t>
            </a:r>
            <a:r>
              <a:rPr lang="en-US" altLang="ko-KR" sz="1400" dirty="0"/>
              <a:t>,</a:t>
            </a:r>
            <a:r>
              <a:rPr lang="ko-KR" altLang="en-US" sz="1400" dirty="0"/>
              <a:t> 저소음 마우스 사용해야 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희망사항으로는 점점 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지역마다 공공도서관에 카페처럼 음료를 팔고 자유롭게 공부할 수 있는 공간이 생겼으면 좋겠네요</a:t>
            </a:r>
            <a:r>
              <a:rPr lang="en-US" altLang="ko-KR" sz="1400" dirty="0"/>
              <a:t> (</a:t>
            </a:r>
            <a:r>
              <a:rPr lang="ko-KR" altLang="en-US" sz="1400" dirty="0"/>
              <a:t>소음에 신경 쓰지 않고 편하게 작업을 할 수 있는 장소를 선호하는 사람들이 많거든요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늘어나는 </a:t>
            </a:r>
            <a:r>
              <a:rPr lang="ko-KR" altLang="en-US" sz="1400" dirty="0" err="1"/>
              <a:t>카공족의</a:t>
            </a:r>
            <a:r>
              <a:rPr lang="ko-KR" altLang="en-US" sz="1400" dirty="0"/>
              <a:t> 수요에 따라 지역도서관이나 공공시설에 카페처럼 음료를 팔고 자유롭게 공부할 수 있는 공간을 마련해줬으면 좋겠습니다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0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3EB170-C342-93AC-98C6-29BBD99554CD}"/>
              </a:ext>
            </a:extLst>
          </p:cNvPr>
          <p:cNvSpPr txBox="1"/>
          <p:nvPr/>
        </p:nvSpPr>
        <p:spPr>
          <a:xfrm>
            <a:off x="1064029" y="914400"/>
            <a:ext cx="1290930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기능명세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지도 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좌표를 받아서 주변 마커 찍어주는 기능</a:t>
            </a:r>
            <a:endParaRPr lang="en-US" altLang="ko-KR" dirty="0"/>
          </a:p>
          <a:p>
            <a:r>
              <a:rPr lang="en-US" altLang="ko-KR" dirty="0"/>
              <a:t>IN: </a:t>
            </a:r>
            <a:r>
              <a:rPr lang="ko-KR" altLang="en-US" dirty="0"/>
              <a:t>현재 좌표</a:t>
            </a:r>
            <a:endParaRPr lang="en-US" altLang="ko-KR" dirty="0"/>
          </a:p>
          <a:p>
            <a:r>
              <a:rPr lang="en-US" altLang="ko-KR" dirty="0"/>
              <a:t>OUT: </a:t>
            </a:r>
            <a:r>
              <a:rPr lang="ko-KR" altLang="en-US" dirty="0"/>
              <a:t>카페정보</a:t>
            </a:r>
            <a:r>
              <a:rPr lang="en-US" altLang="ko-KR" dirty="0"/>
              <a:t> List</a:t>
            </a:r>
          </a:p>
          <a:p>
            <a:endParaRPr lang="en-US" altLang="ko-KR" dirty="0"/>
          </a:p>
          <a:p>
            <a:r>
              <a:rPr lang="ko-KR" altLang="en-US" dirty="0"/>
              <a:t>신규 카페 등록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추가</a:t>
            </a:r>
            <a:endParaRPr lang="en-US" altLang="ko-KR" dirty="0"/>
          </a:p>
          <a:p>
            <a:r>
              <a:rPr lang="ko-KR" altLang="en-US" dirty="0"/>
              <a:t>폐업 카페 삭제 요청 </a:t>
            </a:r>
            <a:r>
              <a:rPr lang="en-US" altLang="ko-KR" dirty="0"/>
              <a:t>-&gt; </a:t>
            </a:r>
            <a:r>
              <a:rPr lang="ko-KR" altLang="en-US" dirty="0"/>
              <a:t>관리자의 승인 후에 삭제</a:t>
            </a:r>
            <a:endParaRPr lang="en-US" altLang="ko-KR" dirty="0"/>
          </a:p>
          <a:p>
            <a:r>
              <a:rPr lang="ko-KR" altLang="en-US" dirty="0"/>
              <a:t>최초 리뷰 등록 시 </a:t>
            </a:r>
            <a:r>
              <a:rPr lang="en-US" altLang="ko-KR" dirty="0"/>
              <a:t>300</a:t>
            </a:r>
            <a:r>
              <a:rPr lang="ko-KR" altLang="en-US" dirty="0"/>
              <a:t>포인트 지급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ko-KR" altLang="en-US" dirty="0" err="1"/>
              <a:t>등록시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포인트 지급 </a:t>
            </a:r>
            <a:r>
              <a:rPr lang="en-US" altLang="ko-KR" dirty="0"/>
              <a:t>(</a:t>
            </a:r>
            <a:r>
              <a:rPr lang="ko-KR" altLang="en-US" dirty="0"/>
              <a:t>관리자 승인 후 지급됨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허위 리뷰 작성 유저에 대하여 경고 </a:t>
            </a:r>
            <a:r>
              <a:rPr lang="en-US" altLang="ko-KR" dirty="0"/>
              <a:t>(</a:t>
            </a:r>
            <a:r>
              <a:rPr lang="ko-KR" altLang="en-US" dirty="0"/>
              <a:t>경고 </a:t>
            </a:r>
            <a:r>
              <a:rPr lang="en-US" altLang="ko-KR" dirty="0"/>
              <a:t>3</a:t>
            </a:r>
            <a:r>
              <a:rPr lang="ko-KR" altLang="en-US" dirty="0"/>
              <a:t>회 누적 시 리뷰작성 권한 박탈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신규 카페 등록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검색 결과 창에 </a:t>
            </a:r>
            <a:r>
              <a:rPr lang="en-US" altLang="ko-KR" dirty="0"/>
              <a:t>“</a:t>
            </a:r>
            <a:r>
              <a:rPr lang="ko-KR" altLang="en-US" dirty="0"/>
              <a:t>신규 카페 등록 요청</a:t>
            </a:r>
            <a:r>
              <a:rPr lang="en-US" altLang="ko-KR" dirty="0"/>
              <a:t>” </a:t>
            </a:r>
            <a:r>
              <a:rPr lang="ko-KR" altLang="en-US" dirty="0"/>
              <a:t>버튼을 통해 내용을 입력 받음</a:t>
            </a:r>
            <a:r>
              <a:rPr lang="en-US" altLang="ko-KR" dirty="0"/>
              <a:t>(</a:t>
            </a:r>
            <a:r>
              <a:rPr lang="ko-KR" altLang="en-US" dirty="0"/>
              <a:t>카페정보 보여주는 화면 재사용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폐업 카페 삭제 요청 목록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기존 카페 정보 메뉴에 </a:t>
            </a:r>
            <a:r>
              <a:rPr lang="en-US" altLang="ko-KR" dirty="0"/>
              <a:t>“</a:t>
            </a:r>
            <a:r>
              <a:rPr lang="ko-KR" altLang="en-US" dirty="0"/>
              <a:t>폐업 카페 삭제 요청</a:t>
            </a:r>
            <a:r>
              <a:rPr lang="en-US" altLang="ko-KR" dirty="0"/>
              <a:t>“ </a:t>
            </a:r>
            <a:r>
              <a:rPr lang="ko-KR" altLang="en-US" dirty="0"/>
              <a:t>버튼을 통해 </a:t>
            </a:r>
            <a:r>
              <a:rPr lang="ko-KR" altLang="en-US" dirty="0" err="1"/>
              <a:t>모달창을</a:t>
            </a:r>
            <a:r>
              <a:rPr lang="ko-KR" altLang="en-US" dirty="0"/>
              <a:t> 통해 내용을 입력 받음 </a:t>
            </a:r>
            <a:r>
              <a:rPr lang="en-US" altLang="ko-KR" dirty="0"/>
              <a:t>(</a:t>
            </a:r>
            <a:r>
              <a:rPr lang="ko-KR" altLang="en-US" dirty="0"/>
              <a:t>매장명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요청일시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리뷰 포인트 지급 대기 목록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709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50A7DFE-09EE-895B-536A-5D2D72AC0D5B}"/>
              </a:ext>
            </a:extLst>
          </p:cNvPr>
          <p:cNvSpPr/>
          <p:nvPr/>
        </p:nvSpPr>
        <p:spPr>
          <a:xfrm>
            <a:off x="3067396" y="889462"/>
            <a:ext cx="8395854" cy="5353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712F1-73A3-800F-B3CD-D3663E272B56}"/>
              </a:ext>
            </a:extLst>
          </p:cNvPr>
          <p:cNvSpPr/>
          <p:nvPr/>
        </p:nvSpPr>
        <p:spPr>
          <a:xfrm>
            <a:off x="689956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A22A9-1290-F749-37A7-580D3F2F3C8C}"/>
              </a:ext>
            </a:extLst>
          </p:cNvPr>
          <p:cNvSpPr txBox="1"/>
          <p:nvPr/>
        </p:nvSpPr>
        <p:spPr>
          <a:xfrm>
            <a:off x="576349" y="285490"/>
            <a:ext cx="820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카페를 방랑하는 </a:t>
            </a:r>
            <a:r>
              <a:rPr lang="ko-KR" altLang="en-US" dirty="0" err="1"/>
              <a:t>카공족을</a:t>
            </a:r>
            <a:r>
              <a:rPr lang="ko-KR" altLang="en-US" dirty="0"/>
              <a:t> 위한 안내서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0A51690-44C1-D685-B96B-8FB0DB892C3F}"/>
              </a:ext>
            </a:extLst>
          </p:cNvPr>
          <p:cNvSpPr/>
          <p:nvPr/>
        </p:nvSpPr>
        <p:spPr>
          <a:xfrm>
            <a:off x="6982691" y="3366655"/>
            <a:ext cx="315884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0A93F-25BF-CBF6-45CB-C4047FC43B21}"/>
              </a:ext>
            </a:extLst>
          </p:cNvPr>
          <p:cNvSpPr txBox="1"/>
          <p:nvPr/>
        </p:nvSpPr>
        <p:spPr>
          <a:xfrm>
            <a:off x="5499799" y="2813997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지도 중심점 이동시 주변 카페 마커로 보여줌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60C3DFD-0221-FA0F-DCF4-866935809979}"/>
              </a:ext>
            </a:extLst>
          </p:cNvPr>
          <p:cNvGrpSpPr/>
          <p:nvPr/>
        </p:nvGrpSpPr>
        <p:grpSpPr>
          <a:xfrm>
            <a:off x="728750" y="1808859"/>
            <a:ext cx="2142067" cy="646331"/>
            <a:chOff x="728750" y="1368736"/>
            <a:chExt cx="2142067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2826C0-43DF-296C-106D-E3AC7E049D7D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633E0FE-F628-B733-AC85-173013D6955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id="{CB29111D-0252-DB90-D406-B526B3E39A6D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별: 꼭짓점 5개 14">
                <a:extLst>
                  <a:ext uri="{FF2B5EF4-FFF2-40B4-BE49-F238E27FC236}">
                    <a16:creationId xmlns:a16="http://schemas.microsoft.com/office/drawing/2014/main" id="{02333283-2997-D1CC-32E7-C76C021E659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별: 꼭짓점 5개 15">
                <a:extLst>
                  <a:ext uri="{FF2B5EF4-FFF2-40B4-BE49-F238E27FC236}">
                    <a16:creationId xmlns:a16="http://schemas.microsoft.com/office/drawing/2014/main" id="{EDEB73EF-3786-BF14-0EAC-BE0FC9680DDA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별: 꼭짓점 5개 16">
                <a:extLst>
                  <a:ext uri="{FF2B5EF4-FFF2-40B4-BE49-F238E27FC236}">
                    <a16:creationId xmlns:a16="http://schemas.microsoft.com/office/drawing/2014/main" id="{5F20AD87-BFEA-9D02-7E85-B670F43E6543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별: 꼭짓점 5개 17">
                <a:extLst>
                  <a:ext uri="{FF2B5EF4-FFF2-40B4-BE49-F238E27FC236}">
                    <a16:creationId xmlns:a16="http://schemas.microsoft.com/office/drawing/2014/main" id="{2094A64D-D208-4F7D-DD47-6018097D2502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C82D194-4AAF-1EAD-0EA5-C64125666ECA}"/>
              </a:ext>
            </a:extLst>
          </p:cNvPr>
          <p:cNvGrpSpPr/>
          <p:nvPr/>
        </p:nvGrpSpPr>
        <p:grpSpPr>
          <a:xfrm>
            <a:off x="675949" y="2629330"/>
            <a:ext cx="2142067" cy="646331"/>
            <a:chOff x="728750" y="1368736"/>
            <a:chExt cx="2142067" cy="64633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EBAC9F-B3FF-8CB0-F8C1-06A6010C817C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A4B0E6F-5060-8318-0F1D-19FCCBF89C79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57" name="별: 꼭짓점 5개 56">
                <a:extLst>
                  <a:ext uri="{FF2B5EF4-FFF2-40B4-BE49-F238E27FC236}">
                    <a16:creationId xmlns:a16="http://schemas.microsoft.com/office/drawing/2014/main" id="{3676B0A3-D2A2-560C-63BC-78E160F9ACFB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별: 꼭짓점 5개 57">
                <a:extLst>
                  <a:ext uri="{FF2B5EF4-FFF2-40B4-BE49-F238E27FC236}">
                    <a16:creationId xmlns:a16="http://schemas.microsoft.com/office/drawing/2014/main" id="{6BBA6C63-FC1C-0C5F-DF65-2579B1BCB300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별: 꼭짓점 5개 58">
                <a:extLst>
                  <a:ext uri="{FF2B5EF4-FFF2-40B4-BE49-F238E27FC236}">
                    <a16:creationId xmlns:a16="http://schemas.microsoft.com/office/drawing/2014/main" id="{EB49239B-C41A-F558-5C98-A6B46D75B4AC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별: 꼭짓점 5개 59">
                <a:extLst>
                  <a:ext uri="{FF2B5EF4-FFF2-40B4-BE49-F238E27FC236}">
                    <a16:creationId xmlns:a16="http://schemas.microsoft.com/office/drawing/2014/main" id="{FC4A5BB2-3C62-EB53-319B-60CE92D2834A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별: 꼭짓점 5개 60">
                <a:extLst>
                  <a:ext uri="{FF2B5EF4-FFF2-40B4-BE49-F238E27FC236}">
                    <a16:creationId xmlns:a16="http://schemas.microsoft.com/office/drawing/2014/main" id="{EEECB72C-A430-5334-06C6-BE8BC57B602F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33CD0-DEEE-7277-9367-1445789C3750}"/>
              </a:ext>
            </a:extLst>
          </p:cNvPr>
          <p:cNvGrpSpPr/>
          <p:nvPr/>
        </p:nvGrpSpPr>
        <p:grpSpPr>
          <a:xfrm>
            <a:off x="690190" y="3409249"/>
            <a:ext cx="2142067" cy="646331"/>
            <a:chOff x="728750" y="1368736"/>
            <a:chExt cx="2142067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5729A5E-CDD8-D976-CD2F-E23547E638EF}"/>
                </a:ext>
              </a:extLst>
            </p:cNvPr>
            <p:cNvSpPr txBox="1"/>
            <p:nvPr/>
          </p:nvSpPr>
          <p:spPr>
            <a:xfrm>
              <a:off x="728750" y="1368736"/>
              <a:ext cx="214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카페 다오네</a:t>
              </a:r>
              <a:endParaRPr lang="en-US" altLang="ko-KR" dirty="0"/>
            </a:p>
            <a:p>
              <a:r>
                <a:rPr lang="ko-KR" altLang="en-US" dirty="0" err="1"/>
                <a:t>별점</a:t>
              </a:r>
              <a:r>
                <a:rPr lang="en-US" altLang="ko-KR" dirty="0"/>
                <a:t>:</a:t>
              </a:r>
              <a:endParaRPr lang="ko-KR" altLang="en-US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7EEC68-53A4-B24D-14A2-9372ECB37D0F}"/>
                </a:ext>
              </a:extLst>
            </p:cNvPr>
            <p:cNvGrpSpPr/>
            <p:nvPr/>
          </p:nvGrpSpPr>
          <p:grpSpPr>
            <a:xfrm>
              <a:off x="1399543" y="1756460"/>
              <a:ext cx="962654" cy="170908"/>
              <a:chOff x="1374143" y="2332195"/>
              <a:chExt cx="962654" cy="170908"/>
            </a:xfrm>
          </p:grpSpPr>
          <p:sp>
            <p:nvSpPr>
              <p:cNvPr id="65" name="별: 꼭짓점 5개 64">
                <a:extLst>
                  <a:ext uri="{FF2B5EF4-FFF2-40B4-BE49-F238E27FC236}">
                    <a16:creationId xmlns:a16="http://schemas.microsoft.com/office/drawing/2014/main" id="{74DCB746-7349-AAD8-214F-4645E00BD415}"/>
                  </a:ext>
                </a:extLst>
              </p:cNvPr>
              <p:cNvSpPr/>
              <p:nvPr/>
            </p:nvSpPr>
            <p:spPr>
              <a:xfrm>
                <a:off x="1572954" y="2332488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별: 꼭짓점 5개 65">
                <a:extLst>
                  <a:ext uri="{FF2B5EF4-FFF2-40B4-BE49-F238E27FC236}">
                    <a16:creationId xmlns:a16="http://schemas.microsoft.com/office/drawing/2014/main" id="{C35ACB5D-7D7E-9554-53F4-5B98E5F03577}"/>
                  </a:ext>
                </a:extLst>
              </p:cNvPr>
              <p:cNvSpPr/>
              <p:nvPr/>
            </p:nvSpPr>
            <p:spPr>
              <a:xfrm>
                <a:off x="1767378" y="2337891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별: 꼭짓점 5개 66">
                <a:extLst>
                  <a:ext uri="{FF2B5EF4-FFF2-40B4-BE49-F238E27FC236}">
                    <a16:creationId xmlns:a16="http://schemas.microsoft.com/office/drawing/2014/main" id="{3E003238-7555-1B1D-2460-3F2CAE69A132}"/>
                  </a:ext>
                </a:extLst>
              </p:cNvPr>
              <p:cNvSpPr/>
              <p:nvPr/>
            </p:nvSpPr>
            <p:spPr>
              <a:xfrm>
                <a:off x="1970576" y="234095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별: 꼭짓점 5개 67">
                <a:extLst>
                  <a:ext uri="{FF2B5EF4-FFF2-40B4-BE49-F238E27FC236}">
                    <a16:creationId xmlns:a16="http://schemas.microsoft.com/office/drawing/2014/main" id="{18FC5E17-FA14-1190-8D88-95C77BC62792}"/>
                  </a:ext>
                </a:extLst>
              </p:cNvPr>
              <p:cNvSpPr/>
              <p:nvPr/>
            </p:nvSpPr>
            <p:spPr>
              <a:xfrm>
                <a:off x="2173927" y="2340662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별: 꼭짓점 5개 68">
                <a:extLst>
                  <a:ext uri="{FF2B5EF4-FFF2-40B4-BE49-F238E27FC236}">
                    <a16:creationId xmlns:a16="http://schemas.microsoft.com/office/drawing/2014/main" id="{EDFC85F7-BB75-D852-82CF-342A4FDF50F0}"/>
                  </a:ext>
                </a:extLst>
              </p:cNvPr>
              <p:cNvSpPr/>
              <p:nvPr/>
            </p:nvSpPr>
            <p:spPr>
              <a:xfrm>
                <a:off x="1374143" y="2332195"/>
                <a:ext cx="162870" cy="162148"/>
              </a:xfrm>
              <a:prstGeom prst="star5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FFED2DBF-3E60-2A77-A23D-9015CE97C767}"/>
              </a:ext>
            </a:extLst>
          </p:cNvPr>
          <p:cNvSpPr/>
          <p:nvPr/>
        </p:nvSpPr>
        <p:spPr>
          <a:xfrm>
            <a:off x="10845800" y="5173133"/>
            <a:ext cx="296334" cy="296334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8CA07D-61DF-D3C5-E45B-6941922E9DBF}"/>
              </a:ext>
            </a:extLst>
          </p:cNvPr>
          <p:cNvSpPr/>
          <p:nvPr/>
        </p:nvSpPr>
        <p:spPr>
          <a:xfrm>
            <a:off x="10845800" y="55513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13736C-2117-3747-06B7-57E922681248}"/>
              </a:ext>
            </a:extLst>
          </p:cNvPr>
          <p:cNvSpPr/>
          <p:nvPr/>
        </p:nvSpPr>
        <p:spPr>
          <a:xfrm>
            <a:off x="10845800" y="5856162"/>
            <a:ext cx="3048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F2AB03-5787-E6F9-2095-BBFB39F3A109}"/>
              </a:ext>
            </a:extLst>
          </p:cNvPr>
          <p:cNvSpPr/>
          <p:nvPr/>
        </p:nvSpPr>
        <p:spPr>
          <a:xfrm>
            <a:off x="737217" y="965199"/>
            <a:ext cx="2142067" cy="2229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E83E2A0-0C69-B6E3-A27F-ACB690A33874}"/>
              </a:ext>
            </a:extLst>
          </p:cNvPr>
          <p:cNvSpPr/>
          <p:nvPr/>
        </p:nvSpPr>
        <p:spPr>
          <a:xfrm>
            <a:off x="737217" y="1253067"/>
            <a:ext cx="2142067" cy="2093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필터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3EE528-9844-0DB8-BEEF-3BA2F41350BA}"/>
              </a:ext>
            </a:extLst>
          </p:cNvPr>
          <p:cNvSpPr/>
          <p:nvPr/>
        </p:nvSpPr>
        <p:spPr>
          <a:xfrm>
            <a:off x="3048381" y="889460"/>
            <a:ext cx="2244436" cy="5353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157122-B18E-35E1-62DD-1FDCDF449D9E}"/>
              </a:ext>
            </a:extLst>
          </p:cNvPr>
          <p:cNvSpPr txBox="1"/>
          <p:nvPr/>
        </p:nvSpPr>
        <p:spPr>
          <a:xfrm>
            <a:off x="3048381" y="965199"/>
            <a:ext cx="2315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카페 다오네</a:t>
            </a:r>
            <a:endParaRPr lang="en-US" altLang="ko-KR" sz="800" dirty="0"/>
          </a:p>
          <a:p>
            <a:r>
              <a:rPr lang="ko-KR" altLang="en-US" sz="800" dirty="0" err="1"/>
              <a:t>별점</a:t>
            </a:r>
            <a:endParaRPr lang="en-US" altLang="ko-KR" sz="800" dirty="0"/>
          </a:p>
          <a:p>
            <a:r>
              <a:rPr lang="ko-KR" altLang="en-US" sz="800" b="1" dirty="0"/>
              <a:t>이름</a:t>
            </a:r>
            <a:endParaRPr lang="en-US" altLang="ko-KR" sz="800" dirty="0"/>
          </a:p>
          <a:p>
            <a:r>
              <a:rPr lang="ko-KR" altLang="en-US" sz="800" b="1" dirty="0"/>
              <a:t>위치</a:t>
            </a:r>
            <a:endParaRPr lang="en-US" altLang="ko-KR" sz="800" b="1" dirty="0"/>
          </a:p>
          <a:p>
            <a:r>
              <a:rPr lang="ko-KR" altLang="en-US" sz="800" b="1" dirty="0"/>
              <a:t>운영시간</a:t>
            </a:r>
            <a:endParaRPr lang="en-US" altLang="ko-KR" sz="800" b="1" dirty="0"/>
          </a:p>
          <a:p>
            <a:r>
              <a:rPr lang="ko-KR" altLang="en-US" sz="800" dirty="0"/>
              <a:t>전화번호</a:t>
            </a:r>
            <a:endParaRPr lang="en-US" altLang="ko-KR" sz="800" dirty="0"/>
          </a:p>
          <a:p>
            <a:r>
              <a:rPr lang="ko-KR" altLang="en-US" sz="800" dirty="0"/>
              <a:t>주소</a:t>
            </a:r>
            <a:endParaRPr lang="en-US" altLang="ko-KR" sz="800" dirty="0"/>
          </a:p>
          <a:p>
            <a:r>
              <a:rPr lang="ko-KR" altLang="en-US" sz="800" dirty="0"/>
              <a:t>특징요약</a:t>
            </a:r>
            <a:r>
              <a:rPr lang="en-US" altLang="ko-KR" sz="800" dirty="0"/>
              <a:t> </a:t>
            </a:r>
            <a:r>
              <a:rPr lang="ko-KR" altLang="en-US" sz="8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8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8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ko-KR" altLang="en-US" sz="800" dirty="0"/>
              <a:t>내가 작성한 리뷰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D4DEFC9-20E9-5BB5-9784-F973A8C9306E}"/>
              </a:ext>
            </a:extLst>
          </p:cNvPr>
          <p:cNvSpPr/>
          <p:nvPr/>
        </p:nvSpPr>
        <p:spPr>
          <a:xfrm>
            <a:off x="5346812" y="1396538"/>
            <a:ext cx="3551033" cy="37404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36367E-360F-9AB1-66C4-16D5E7B3DA42}"/>
              </a:ext>
            </a:extLst>
          </p:cNvPr>
          <p:cNvSpPr txBox="1"/>
          <p:nvPr/>
        </p:nvSpPr>
        <p:spPr>
          <a:xfrm>
            <a:off x="3158836" y="2358731"/>
            <a:ext cx="200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생각보다 조용하고 공부 할 만함</a:t>
            </a:r>
          </a:p>
        </p:txBody>
      </p:sp>
    </p:spTree>
    <p:extLst>
      <p:ext uri="{BB962C8B-B14F-4D97-AF65-F5344CB8AC3E}">
        <p14:creationId xmlns:p14="http://schemas.microsoft.com/office/powerpoint/2010/main" val="33698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E9F00-E56A-BBBA-B66E-B9C10B98A423}"/>
              </a:ext>
            </a:extLst>
          </p:cNvPr>
          <p:cNvSpPr txBox="1"/>
          <p:nvPr/>
        </p:nvSpPr>
        <p:spPr>
          <a:xfrm>
            <a:off x="432261" y="457200"/>
            <a:ext cx="21900547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은하수를 여행하는 </a:t>
            </a:r>
            <a:r>
              <a:rPr lang="ko-KR" altLang="en-US" sz="1200" dirty="0" err="1"/>
              <a:t>히치하이커를</a:t>
            </a:r>
            <a:r>
              <a:rPr lang="ko-KR" altLang="en-US" sz="1200" dirty="0"/>
              <a:t> 위한 안내서</a:t>
            </a:r>
          </a:p>
          <a:p>
            <a:r>
              <a:rPr lang="en-US" altLang="ko-KR" sz="1200" dirty="0"/>
              <a:t>The Hitchhiker's Guide to the Galaxy</a:t>
            </a:r>
          </a:p>
          <a:p>
            <a:r>
              <a:rPr lang="en-US" altLang="ko-KR" sz="1200" dirty="0"/>
              <a:t>HHGG</a:t>
            </a:r>
          </a:p>
          <a:p>
            <a:endParaRPr lang="en-US" altLang="ko-KR" sz="1200" dirty="0"/>
          </a:p>
          <a:p>
            <a:r>
              <a:rPr lang="ko-KR" altLang="en-US" sz="1200" dirty="0"/>
              <a:t>카페를 유랑하는 </a:t>
            </a:r>
            <a:r>
              <a:rPr lang="ko-KR" altLang="en-US" sz="1200" dirty="0" err="1"/>
              <a:t>카공족을</a:t>
            </a:r>
            <a:r>
              <a:rPr lang="ko-KR" altLang="en-US" sz="1200" dirty="0"/>
              <a:t> 위한 안내서 </a:t>
            </a:r>
            <a:r>
              <a:rPr lang="en-US" altLang="ko-KR" sz="1200" dirty="0"/>
              <a:t>(</a:t>
            </a:r>
            <a:r>
              <a:rPr lang="ko-KR" altLang="en-US" sz="1200" dirty="0"/>
              <a:t>유랑</a:t>
            </a:r>
            <a:r>
              <a:rPr lang="en-US" altLang="ko-KR" sz="1200" dirty="0"/>
              <a:t> or </a:t>
            </a:r>
            <a:r>
              <a:rPr lang="ko-KR" altLang="en-US" sz="1200" dirty="0"/>
              <a:t>방랑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en-US" altLang="ko-KR" sz="1200" dirty="0"/>
              <a:t>The </a:t>
            </a:r>
            <a:r>
              <a:rPr lang="en-US" altLang="ko-KR" sz="1200" dirty="0" err="1"/>
              <a:t>Cagongjog's</a:t>
            </a:r>
            <a:r>
              <a:rPr lang="en-US" altLang="ko-KR" sz="1200" dirty="0"/>
              <a:t> Guide to the Cafes</a:t>
            </a:r>
          </a:p>
          <a:p>
            <a:r>
              <a:rPr lang="en-US" altLang="ko-KR" sz="1200" b="1" dirty="0"/>
              <a:t>The KGJ's Guide to the Café</a:t>
            </a:r>
          </a:p>
          <a:p>
            <a:endParaRPr lang="en-US" altLang="ko-KR" dirty="0"/>
          </a:p>
          <a:p>
            <a:r>
              <a:rPr lang="ko-KR" altLang="en-US" sz="1200" dirty="0"/>
              <a:t>네이버지도 </a:t>
            </a:r>
            <a:r>
              <a:rPr lang="en-US" altLang="ko-KR" sz="1200" dirty="0"/>
              <a:t>or </a:t>
            </a:r>
            <a:r>
              <a:rPr lang="ko-KR" altLang="en-US" sz="1200" dirty="0" err="1"/>
              <a:t>카카오맵</a:t>
            </a:r>
            <a:r>
              <a:rPr lang="ko-KR" altLang="en-US" sz="1200" dirty="0"/>
              <a:t> 에서 카페정보 </a:t>
            </a:r>
            <a:r>
              <a:rPr lang="ko-KR" altLang="en-US" sz="1200" dirty="0" err="1"/>
              <a:t>크롤링</a:t>
            </a:r>
            <a:r>
              <a:rPr lang="ko-KR" altLang="en-US" sz="1200" dirty="0"/>
              <a:t> 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제공하는 정보</a:t>
            </a:r>
            <a:endParaRPr lang="en-US" altLang="ko-KR" sz="1200" dirty="0"/>
          </a:p>
          <a:p>
            <a:r>
              <a:rPr lang="ko-KR" altLang="en-US" sz="1200" b="1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b="1" dirty="0"/>
              <a:t>위치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b="1" dirty="0"/>
              <a:t>운영시간</a:t>
            </a:r>
            <a:r>
              <a:rPr lang="en-US" altLang="ko-KR" sz="1200" dirty="0"/>
              <a:t>, </a:t>
            </a:r>
            <a:r>
              <a:rPr lang="ko-KR" altLang="en-US" sz="1200" dirty="0"/>
              <a:t>전화번호</a:t>
            </a:r>
            <a:r>
              <a:rPr lang="en-US" altLang="ko-KR" sz="1200" dirty="0"/>
              <a:t>, </a:t>
            </a:r>
            <a:r>
              <a:rPr lang="ko-KR" altLang="en-US" sz="1200" dirty="0"/>
              <a:t>주소</a:t>
            </a:r>
            <a:r>
              <a:rPr lang="en-US" altLang="ko-KR" sz="1200" dirty="0"/>
              <a:t>, </a:t>
            </a:r>
            <a:r>
              <a:rPr lang="ko-KR" altLang="en-US" sz="1200" dirty="0"/>
              <a:t>특징요약</a:t>
            </a:r>
            <a:r>
              <a:rPr lang="en-US" altLang="ko-KR" sz="1200" dirty="0"/>
              <a:t>(ex </a:t>
            </a:r>
            <a:r>
              <a:rPr lang="ko-KR" altLang="en-US" sz="1200" b="0" i="0" dirty="0" err="1">
                <a:solidFill>
                  <a:srgbClr val="424242"/>
                </a:solidFill>
                <a:effectLst/>
                <a:latin typeface="-apple-system"/>
              </a:rPr>
              <a:t>단체석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포장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배달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예약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, 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무선 인터넷</a:t>
            </a:r>
            <a:r>
              <a:rPr lang="en-US" altLang="ko-KR" sz="1200" dirty="0"/>
              <a:t>), </a:t>
            </a:r>
            <a:r>
              <a:rPr lang="ko-KR" altLang="en-US" sz="1200" dirty="0"/>
              <a:t>메뉴</a:t>
            </a:r>
            <a:endParaRPr lang="en-US" altLang="ko-KR" sz="1200" dirty="0"/>
          </a:p>
          <a:p>
            <a:r>
              <a:rPr lang="ko-KR" altLang="en-US" sz="1200" dirty="0"/>
              <a:t>프랜차이즈 여부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sz="1200" dirty="0"/>
              <a:t>매장크기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</a:t>
            </a:r>
            <a:r>
              <a:rPr lang="ko-KR" altLang="en-US" sz="1200" dirty="0" err="1"/>
              <a:t>테이크</a:t>
            </a:r>
            <a:r>
              <a:rPr lang="ko-KR" altLang="en-US" sz="1200" dirty="0"/>
              <a:t> 아웃 전용 매장이거나 테이블 </a:t>
            </a:r>
            <a:r>
              <a:rPr lang="en-US" altLang="ko-KR" sz="1200" dirty="0"/>
              <a:t>2~3</a:t>
            </a:r>
            <a:r>
              <a:rPr lang="ko-KR" altLang="en-US" sz="1200" dirty="0"/>
              <a:t>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소규모 매장 테이블 </a:t>
            </a:r>
            <a:r>
              <a:rPr lang="en-US" altLang="ko-KR" sz="1200" dirty="0"/>
              <a:t>8</a:t>
            </a:r>
            <a:r>
              <a:rPr lang="ko-KR" altLang="en-US" sz="1200" dirty="0"/>
              <a:t>개 이하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중규모 매장 테이블 </a:t>
            </a:r>
            <a:r>
              <a:rPr lang="en-US" altLang="ko-KR" sz="1200" dirty="0"/>
              <a:t>16</a:t>
            </a:r>
            <a:r>
              <a:rPr lang="ko-KR" altLang="en-US" sz="1200" dirty="0"/>
              <a:t>개 이하 </a:t>
            </a:r>
            <a:r>
              <a:rPr lang="en-US" altLang="ko-KR" sz="1200" dirty="0"/>
              <a:t>3</a:t>
            </a:r>
            <a:r>
              <a:rPr lang="ko-KR" altLang="en-US" sz="1200" dirty="0"/>
              <a:t>단계 대형 매장</a:t>
            </a:r>
            <a:endParaRPr lang="en-US" altLang="ko-KR" sz="1200" dirty="0"/>
          </a:p>
          <a:p>
            <a:r>
              <a:rPr lang="ko-KR" altLang="en-US" sz="1200" dirty="0" err="1"/>
              <a:t>복층여부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단층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복층</a:t>
            </a:r>
            <a:endParaRPr lang="ko-KR" altLang="en-US" sz="1200" dirty="0"/>
          </a:p>
          <a:p>
            <a:r>
              <a:rPr lang="ko-KR" altLang="en-US" sz="1200" dirty="0"/>
              <a:t>콘센트의 유무 </a:t>
            </a:r>
            <a:r>
              <a:rPr lang="en-US" altLang="ko-KR" sz="1200" dirty="0"/>
              <a:t>-&gt; </a:t>
            </a:r>
            <a:r>
              <a:rPr lang="ko-KR" altLang="en-US" sz="1200" dirty="0"/>
              <a:t>아예 없음</a:t>
            </a:r>
            <a:r>
              <a:rPr lang="en-US" altLang="ko-KR" sz="1200" dirty="0"/>
              <a:t>(0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있긴 있는데 적은 편</a:t>
            </a:r>
            <a:r>
              <a:rPr lang="en-US" altLang="ko-KR" sz="1200" dirty="0"/>
              <a:t>(1~4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적당히 많은 편</a:t>
            </a:r>
            <a:r>
              <a:rPr lang="en-US" altLang="ko-KR" sz="1200" dirty="0"/>
              <a:t>(5~9</a:t>
            </a:r>
            <a:r>
              <a:rPr lang="ko-KR" altLang="en-US" sz="1200" dirty="0"/>
              <a:t>개</a:t>
            </a:r>
            <a:r>
              <a:rPr lang="en-US" altLang="ko-KR" sz="1200" dirty="0"/>
              <a:t>), </a:t>
            </a:r>
            <a:r>
              <a:rPr lang="ko-KR" altLang="en-US" sz="1200" dirty="0"/>
              <a:t>그 이상으로 많음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콘센트 좌석</a:t>
            </a:r>
            <a:r>
              <a:rPr lang="en-US" altLang="ko-KR" sz="1200" dirty="0"/>
              <a:t>)</a:t>
            </a:r>
            <a:r>
              <a:rPr lang="ko-KR" altLang="en-US" sz="1200" dirty="0"/>
              <a:t>의자의 편함 정도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 등받이가 없는 형태</a:t>
            </a:r>
            <a:r>
              <a:rPr lang="en-US" altLang="ko-KR" sz="1200" dirty="0"/>
              <a:t>, 1</a:t>
            </a:r>
            <a:r>
              <a:rPr lang="ko-KR" altLang="en-US" sz="1200" dirty="0"/>
              <a:t>단계 등받이가 낮거나 멀어 등을 기댈 수 없음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등받이가 있고 높이가 있어 등을 기댈 수 있음 그렇다고 완전 편하진 않음</a:t>
            </a:r>
            <a:r>
              <a:rPr lang="en-US" altLang="ko-KR" sz="1200" dirty="0"/>
              <a:t>(</a:t>
            </a:r>
            <a:r>
              <a:rPr lang="ko-KR" altLang="en-US" sz="1200" dirty="0"/>
              <a:t>쿠션감이 부족하던지 본인 체형에 안 </a:t>
            </a:r>
            <a:r>
              <a:rPr lang="ko-KR" altLang="en-US" sz="1200" dirty="0" err="1"/>
              <a:t>맞았다든지</a:t>
            </a:r>
            <a:r>
              <a:rPr lang="ko-KR" altLang="en-US" sz="1200" dirty="0"/>
              <a:t> 등등</a:t>
            </a:r>
            <a:r>
              <a:rPr lang="en-US" altLang="ko-KR" sz="1200" dirty="0"/>
              <a:t>), 3</a:t>
            </a:r>
            <a:r>
              <a:rPr lang="ko-KR" altLang="en-US" sz="1200" dirty="0"/>
              <a:t>단계 등받이와 쿠션이 푹신해서 오래 앉아 있는데 전혀 문제가 없음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인 테이블의 크기 </a:t>
            </a:r>
            <a:r>
              <a:rPr lang="en-US" altLang="ko-KR" sz="1200" dirty="0"/>
              <a:t>-&gt; 0</a:t>
            </a:r>
            <a:r>
              <a:rPr lang="ko-KR" altLang="en-US" sz="1200" dirty="0"/>
              <a:t>단계</a:t>
            </a:r>
            <a:r>
              <a:rPr lang="en-US" altLang="ko-KR" sz="1200" dirty="0"/>
              <a:t> </a:t>
            </a:r>
            <a:r>
              <a:rPr lang="ko-KR" altLang="en-US" sz="1200" dirty="0"/>
              <a:t>혼자 사용하기에도 작은 편</a:t>
            </a:r>
            <a:r>
              <a:rPr lang="en-US" altLang="ko-KR" sz="1200" dirty="0"/>
              <a:t>(1</a:t>
            </a:r>
            <a:r>
              <a:rPr lang="ko-KR" altLang="en-US" sz="1200" dirty="0"/>
              <a:t>인 노트북 마우스 놓고 사용을 기준</a:t>
            </a:r>
            <a:r>
              <a:rPr lang="en-US" altLang="ko-KR" sz="1200" dirty="0"/>
              <a:t>), 1</a:t>
            </a:r>
            <a:r>
              <a:rPr lang="ko-KR" altLang="en-US" sz="1200" dirty="0"/>
              <a:t>단계 혼자 사용하기에는 무리 없는 수준</a:t>
            </a:r>
            <a:r>
              <a:rPr lang="en-US" altLang="ko-KR" sz="1200" dirty="0"/>
              <a:t>, 2</a:t>
            </a:r>
            <a:r>
              <a:rPr lang="ko-KR" altLang="en-US" sz="1200" dirty="0"/>
              <a:t>단계 한테이블에 </a:t>
            </a:r>
            <a:r>
              <a:rPr lang="en-US" altLang="ko-KR" sz="1200" dirty="0"/>
              <a:t>2</a:t>
            </a:r>
            <a:r>
              <a:rPr lang="ko-KR" altLang="en-US" sz="1200" dirty="0"/>
              <a:t>명 마주보고 노트북 사용가능</a:t>
            </a:r>
            <a:r>
              <a:rPr lang="en-US" altLang="ko-KR" sz="1200" dirty="0"/>
              <a:t>, 3</a:t>
            </a:r>
            <a:r>
              <a:rPr lang="ko-KR" altLang="en-US" sz="1200" dirty="0"/>
              <a:t>단계 테이블 완전 큼</a:t>
            </a: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매장 음악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노래가 시끄러운 편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 가사가 들릴 정도로 큰 편임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노래 틀어 놓지만 별로 신경 안 쓰임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, 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노래소리 거의 안 들리거나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안 틈</a:t>
            </a:r>
            <a:endParaRPr lang="en-US" altLang="ko-KR" sz="1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피크타임 혼잡도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-&gt; 0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많아서 자리 없을 확률 높음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손님이 많은 편이나 간혹 자리가 남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피크타임만 아니면 자리가 있음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단계 항상 자리가 충분함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 err="1"/>
              <a:t>고덕역</a:t>
            </a:r>
            <a:r>
              <a:rPr lang="ko-KR" altLang="en-US" dirty="0"/>
              <a:t> </a:t>
            </a:r>
            <a:r>
              <a:rPr lang="ko-KR" altLang="en-US" dirty="0" err="1"/>
              <a:t>투썸</a:t>
            </a:r>
            <a:endParaRPr lang="en-US" altLang="ko-KR" dirty="0"/>
          </a:p>
          <a:p>
            <a:r>
              <a:rPr lang="ko-KR" altLang="en-US" dirty="0"/>
              <a:t>대형</a:t>
            </a:r>
            <a:endParaRPr lang="en-US" altLang="ko-KR" dirty="0"/>
          </a:p>
          <a:p>
            <a:r>
              <a:rPr lang="ko-KR" altLang="en-US" dirty="0"/>
              <a:t>단층</a:t>
            </a:r>
            <a:endParaRPr lang="en-US" altLang="ko-KR" dirty="0"/>
          </a:p>
          <a:p>
            <a:r>
              <a:rPr lang="ko-KR" altLang="en-US" dirty="0"/>
              <a:t>콘센트 많은 편 </a:t>
            </a:r>
            <a:r>
              <a:rPr lang="en-US" altLang="ko-KR" dirty="0"/>
              <a:t>(</a:t>
            </a:r>
            <a:r>
              <a:rPr lang="ko-KR" altLang="en-US" dirty="0"/>
              <a:t>사이드 좌석 거의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테이블 크기 혼자 쓰기에 충분</a:t>
            </a:r>
            <a:endParaRPr lang="en-US" altLang="ko-KR" dirty="0"/>
          </a:p>
          <a:p>
            <a:r>
              <a:rPr lang="ko-KR" altLang="en-US" dirty="0"/>
              <a:t>와이파이</a:t>
            </a:r>
            <a:endParaRPr lang="en-US" altLang="ko-KR" dirty="0"/>
          </a:p>
          <a:p>
            <a:r>
              <a:rPr lang="ko-KR" altLang="en-US" dirty="0"/>
              <a:t>매장에서 제공하는 와이파이 </a:t>
            </a:r>
            <a:r>
              <a:rPr lang="en-US" altLang="ko-KR" dirty="0"/>
              <a:t>3</a:t>
            </a:r>
            <a:r>
              <a:rPr lang="ko-KR" altLang="en-US" dirty="0"/>
              <a:t>개 있지만 전부 인터넷 안 됨</a:t>
            </a:r>
            <a:r>
              <a:rPr lang="en-US" altLang="ko-KR" dirty="0"/>
              <a:t>.. SEOUL </a:t>
            </a:r>
            <a:r>
              <a:rPr lang="ko-KR" altLang="en-US" dirty="0"/>
              <a:t>이라는 서울시 공공 와이파이가 그나마 잡혀서 사용가능</a:t>
            </a:r>
            <a:r>
              <a:rPr lang="en-US" altLang="ko-KR" dirty="0"/>
              <a:t>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34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741A-1247-7448-04C2-9BC636900111}"/>
              </a:ext>
            </a:extLst>
          </p:cNvPr>
          <p:cNvSpPr txBox="1"/>
          <p:nvPr/>
        </p:nvSpPr>
        <p:spPr>
          <a:xfrm>
            <a:off x="1463040" y="1147156"/>
            <a:ext cx="7649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cafe</a:t>
            </a:r>
          </a:p>
          <a:p>
            <a:r>
              <a:rPr lang="en-US" altLang="ko-KR" dirty="0"/>
              <a:t>Id</a:t>
            </a:r>
          </a:p>
          <a:p>
            <a:r>
              <a:rPr lang="en-US" altLang="ko-KR" dirty="0"/>
              <a:t>name</a:t>
            </a:r>
          </a:p>
          <a:p>
            <a:r>
              <a:rPr lang="en-US" altLang="ko-KR" dirty="0" err="1"/>
              <a:t>jijum</a:t>
            </a:r>
            <a:endParaRPr lang="en-US" altLang="ko-KR" dirty="0"/>
          </a:p>
          <a:p>
            <a:r>
              <a:rPr lang="en-US" altLang="ko-KR" dirty="0" err="1"/>
              <a:t>lat</a:t>
            </a:r>
            <a:endParaRPr lang="en-US" altLang="ko-KR" dirty="0"/>
          </a:p>
          <a:p>
            <a:r>
              <a:rPr lang="en-US" altLang="ko-KR" dirty="0" err="1"/>
              <a:t>lng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F7429-206C-AF34-3AA0-901AE7437C21}"/>
              </a:ext>
            </a:extLst>
          </p:cNvPr>
          <p:cNvSpPr txBox="1"/>
          <p:nvPr/>
        </p:nvSpPr>
        <p:spPr>
          <a:xfrm>
            <a:off x="4289367" y="1288473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32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754</Words>
  <Application>Microsoft Office PowerPoint</Application>
  <PresentationFormat>와이드스크린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제완</dc:creator>
  <cp:lastModifiedBy>제완 김</cp:lastModifiedBy>
  <cp:revision>10</cp:revision>
  <dcterms:created xsi:type="dcterms:W3CDTF">2023-04-06T13:15:37Z</dcterms:created>
  <dcterms:modified xsi:type="dcterms:W3CDTF">2023-04-10T11:24:07Z</dcterms:modified>
</cp:coreProperties>
</file>