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지도 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피크타임 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 err="1"/>
              <a:t>고덕역</a:t>
            </a:r>
            <a:r>
              <a:rPr lang="ko-KR" altLang="en-US" dirty="0"/>
              <a:t> </a:t>
            </a:r>
            <a:r>
              <a:rPr lang="ko-KR" altLang="en-US" dirty="0" err="1"/>
              <a:t>투썸</a:t>
            </a:r>
            <a:endParaRPr lang="en-US" altLang="ko-KR" dirty="0"/>
          </a:p>
          <a:p>
            <a:r>
              <a:rPr lang="ko-KR" altLang="en-US" dirty="0"/>
              <a:t>대형</a:t>
            </a:r>
            <a:endParaRPr lang="en-US" altLang="ko-KR" dirty="0"/>
          </a:p>
          <a:p>
            <a:r>
              <a:rPr lang="ko-KR" altLang="en-US" dirty="0"/>
              <a:t>단층</a:t>
            </a:r>
            <a:endParaRPr lang="en-US" altLang="ko-KR" dirty="0"/>
          </a:p>
          <a:p>
            <a:r>
              <a:rPr lang="ko-KR" altLang="en-US" dirty="0"/>
              <a:t>콘센트 많은 편 </a:t>
            </a:r>
            <a:r>
              <a:rPr lang="en-US" altLang="ko-KR" dirty="0"/>
              <a:t>(</a:t>
            </a:r>
            <a:r>
              <a:rPr lang="ko-KR" altLang="en-US" dirty="0"/>
              <a:t>사이드 좌석 거의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테이블 크기 혼자 쓰기에 충분</a:t>
            </a:r>
            <a:endParaRPr lang="en-US" altLang="ko-KR" dirty="0"/>
          </a:p>
          <a:p>
            <a:r>
              <a:rPr lang="ko-KR" altLang="en-US" dirty="0"/>
              <a:t>와이파이</a:t>
            </a:r>
            <a:endParaRPr lang="en-US" altLang="ko-KR" dirty="0"/>
          </a:p>
          <a:p>
            <a:r>
              <a:rPr lang="ko-KR" altLang="en-US" dirty="0"/>
              <a:t>매장에서 제공하는 와이파이 </a:t>
            </a:r>
            <a:r>
              <a:rPr lang="en-US" altLang="ko-KR" dirty="0"/>
              <a:t>3</a:t>
            </a:r>
            <a:r>
              <a:rPr lang="ko-KR" altLang="en-US" dirty="0"/>
              <a:t>개 있지만 전부 인터넷 안 됨</a:t>
            </a:r>
            <a:r>
              <a:rPr lang="en-US" altLang="ko-KR" dirty="0"/>
              <a:t>.. SEOUL </a:t>
            </a:r>
            <a:r>
              <a:rPr lang="ko-KR" altLang="en-US" dirty="0"/>
              <a:t>이라는 서울시 공공 와이파이가 그나마 잡혀서 사용가능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796828" y="1222546"/>
            <a:ext cx="3113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cafe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Café_Id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name</a:t>
            </a:r>
          </a:p>
          <a:p>
            <a:r>
              <a:rPr lang="en-US" altLang="ko-KR" dirty="0" err="1"/>
              <a:t>jijum</a:t>
            </a:r>
            <a:endParaRPr lang="en-US" altLang="ko-KR" dirty="0"/>
          </a:p>
          <a:p>
            <a:r>
              <a:rPr lang="en-US" altLang="ko-KR" dirty="0" err="1"/>
              <a:t>lat</a:t>
            </a:r>
            <a:endParaRPr lang="en-US" altLang="ko-KR" dirty="0"/>
          </a:p>
          <a:p>
            <a:r>
              <a:rPr lang="en-US" altLang="ko-KR" dirty="0" err="1"/>
              <a:t>Lng</a:t>
            </a:r>
            <a:endParaRPr lang="en-US" altLang="ko-KR" dirty="0"/>
          </a:p>
          <a:p>
            <a:r>
              <a:rPr lang="en-US" altLang="ko-KR" dirty="0"/>
              <a:t>Status(open/closed/request)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319016" y="1321085"/>
            <a:ext cx="1203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Review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Review_Id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en-US" altLang="ko-KR" dirty="0"/>
          </a:p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44AF6-B150-F9BC-9F31-DB38DA2AE913}"/>
              </a:ext>
            </a:extLst>
          </p:cNvPr>
          <p:cNvSpPr txBox="1"/>
          <p:nvPr/>
        </p:nvSpPr>
        <p:spPr>
          <a:xfrm>
            <a:off x="2948354" y="3927295"/>
            <a:ext cx="2568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User_Id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User_type</a:t>
            </a:r>
            <a:r>
              <a:rPr lang="en-US" altLang="ko-KR" dirty="0"/>
              <a:t>(admin, user)</a:t>
            </a:r>
          </a:p>
          <a:p>
            <a:r>
              <a:rPr lang="en-US" altLang="ko-KR" dirty="0"/>
              <a:t>PW</a:t>
            </a:r>
          </a:p>
          <a:p>
            <a:r>
              <a:rPr lang="en-US" altLang="ko-KR" dirty="0"/>
              <a:t>Authority(Write/Read)</a:t>
            </a:r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7F4B79-6B63-934F-704A-439DB96F2DB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837509" y="2059749"/>
            <a:ext cx="2481507" cy="100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3A393-6D5C-0B32-2672-A9AD465AC56C}"/>
              </a:ext>
            </a:extLst>
          </p:cNvPr>
          <p:cNvSpPr txBox="1"/>
          <p:nvPr/>
        </p:nvSpPr>
        <p:spPr>
          <a:xfrm>
            <a:off x="2948354" y="1447800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78820F-BE68-DB53-8E09-2697F15099D5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4232520" y="2798413"/>
            <a:ext cx="688296" cy="112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6A9A2B-5927-A92F-4050-8F473A07F698}"/>
              </a:ext>
            </a:extLst>
          </p:cNvPr>
          <p:cNvSpPr txBox="1"/>
          <p:nvPr/>
        </p:nvSpPr>
        <p:spPr>
          <a:xfrm>
            <a:off x="3943867" y="327194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596AA-8308-C19C-4E24-74185E0E29F1}"/>
              </a:ext>
            </a:extLst>
          </p:cNvPr>
          <p:cNvSpPr txBox="1"/>
          <p:nvPr/>
        </p:nvSpPr>
        <p:spPr>
          <a:xfrm>
            <a:off x="6037425" y="2950822"/>
            <a:ext cx="149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Liked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Liked_Id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Review_Id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22F8-7427-348A-9492-C2236DDD505B}"/>
              </a:ext>
            </a:extLst>
          </p:cNvPr>
          <p:cNvSpPr txBox="1"/>
          <p:nvPr/>
        </p:nvSpPr>
        <p:spPr>
          <a:xfrm>
            <a:off x="5433646" y="109032"/>
            <a:ext cx="227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 err="1"/>
              <a:t>즐겨찾는</a:t>
            </a:r>
            <a:r>
              <a:rPr lang="ko-KR" altLang="en-US" dirty="0"/>
              <a:t> 카페</a:t>
            </a:r>
            <a:endParaRPr lang="en-US" altLang="ko-KR" dirty="0"/>
          </a:p>
          <a:p>
            <a:r>
              <a:rPr lang="ko-KR" altLang="en-US" dirty="0"/>
              <a:t>내가 작성한 리뷰</a:t>
            </a:r>
            <a:endParaRPr lang="en-US" altLang="ko-KR" dirty="0"/>
          </a:p>
          <a:p>
            <a:r>
              <a:rPr lang="ko-KR" altLang="en-US" dirty="0"/>
              <a:t>내가 좋아요 한 리뷰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FCF36-9F6E-67C1-D37E-0098E4DCD0EA}"/>
              </a:ext>
            </a:extLst>
          </p:cNvPr>
          <p:cNvSpPr txBox="1"/>
          <p:nvPr/>
        </p:nvSpPr>
        <p:spPr>
          <a:xfrm>
            <a:off x="7866185" y="112765"/>
            <a:ext cx="6024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카페 추가</a:t>
            </a:r>
            <a:r>
              <a:rPr lang="en-US" altLang="ko-KR" dirty="0"/>
              <a:t>/</a:t>
            </a:r>
            <a:r>
              <a:rPr lang="ko-KR" altLang="en-US" dirty="0"/>
              <a:t>삭제 승인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권한 관리</a:t>
            </a:r>
            <a:r>
              <a:rPr lang="en-US" altLang="ko-KR" dirty="0"/>
              <a:t>(</a:t>
            </a:r>
            <a:r>
              <a:rPr lang="ko-KR" altLang="en-US" dirty="0"/>
              <a:t>리뷰쓰기 권한 부여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모든 유저 보고 검색가능 페이지 </a:t>
            </a:r>
            <a:r>
              <a:rPr lang="en-US" altLang="ko-KR" dirty="0"/>
              <a:t>-&gt; </a:t>
            </a:r>
            <a:r>
              <a:rPr lang="ko-KR" altLang="en-US" dirty="0"/>
              <a:t>마이페이지로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5C465-AE37-616D-E831-A2D2E1B1D95E}"/>
              </a:ext>
            </a:extLst>
          </p:cNvPr>
          <p:cNvSpPr txBox="1"/>
          <p:nvPr/>
        </p:nvSpPr>
        <p:spPr>
          <a:xfrm>
            <a:off x="708900" y="3604129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Bookmark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Bookmark_Id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A2AC-77AA-7CF6-1082-D3BB0BC392AC}"/>
              </a:ext>
            </a:extLst>
          </p:cNvPr>
          <p:cNvSpPr txBox="1"/>
          <p:nvPr/>
        </p:nvSpPr>
        <p:spPr>
          <a:xfrm>
            <a:off x="8347661" y="2162818"/>
            <a:ext cx="3861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Café_request</a:t>
            </a:r>
            <a:endParaRPr lang="en-US" altLang="ko-KR" b="1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Request_Id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r>
              <a:rPr lang="en-US" altLang="ko-KR" dirty="0"/>
              <a:t> (</a:t>
            </a:r>
            <a:r>
              <a:rPr lang="ko-KR" altLang="en-US" dirty="0" err="1"/>
              <a:t>신규채번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Request(add/modify/remove)</a:t>
            </a:r>
          </a:p>
          <a:p>
            <a:r>
              <a:rPr lang="en-US" altLang="ko-KR" dirty="0"/>
              <a:t>Content(</a:t>
            </a:r>
            <a:r>
              <a:rPr lang="ko-KR" altLang="en-US" dirty="0"/>
              <a:t>요청사항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Staus</a:t>
            </a:r>
            <a:r>
              <a:rPr lang="en-US" altLang="ko-KR" dirty="0"/>
              <a:t>(pending/completed/rejected)</a:t>
            </a:r>
          </a:p>
          <a:p>
            <a:r>
              <a:rPr lang="en-US" altLang="ko-KR" dirty="0"/>
              <a:t>Answer(</a:t>
            </a:r>
            <a:r>
              <a:rPr lang="ko-KR" altLang="en-US" dirty="0"/>
              <a:t>답변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C9027-C2D9-D312-A354-9188D2A4D6BB}"/>
              </a:ext>
            </a:extLst>
          </p:cNvPr>
          <p:cNvSpPr txBox="1"/>
          <p:nvPr/>
        </p:nvSpPr>
        <p:spPr>
          <a:xfrm>
            <a:off x="527538" y="515815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28524806 (8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100000000 (</a:t>
            </a:r>
            <a:r>
              <a:rPr lang="ko-KR" altLang="en-US" dirty="0"/>
              <a:t>신규 카페는 </a:t>
            </a:r>
            <a:r>
              <a:rPr lang="en-US" altLang="ko-KR" dirty="0"/>
              <a:t>9</a:t>
            </a:r>
            <a:r>
              <a:rPr lang="ko-KR" altLang="en-US" dirty="0"/>
              <a:t>자리 </a:t>
            </a:r>
            <a:r>
              <a:rPr lang="ko-KR" altLang="en-US" dirty="0" err="1"/>
              <a:t>채번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34F941-0449-E732-B2E8-5523FE5C1BC3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5516686" y="3550987"/>
            <a:ext cx="520739" cy="125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B31DE8-3985-D131-F809-E1C4AC239764}"/>
              </a:ext>
            </a:extLst>
          </p:cNvPr>
          <p:cNvSpPr txBox="1"/>
          <p:nvPr/>
        </p:nvSpPr>
        <p:spPr>
          <a:xfrm>
            <a:off x="5371823" y="4019627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BF47E1-339D-6ECD-6ADB-5EC4EF45E8D4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flipH="1" flipV="1">
            <a:off x="5433646" y="2162818"/>
            <a:ext cx="1349997" cy="78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E47C4C-F1CA-0785-ED63-A91E69CFB438}"/>
              </a:ext>
            </a:extLst>
          </p:cNvPr>
          <p:cNvSpPr txBox="1"/>
          <p:nvPr/>
        </p:nvSpPr>
        <p:spPr>
          <a:xfrm>
            <a:off x="5701223" y="2336709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7EB30-0503-E352-3AB1-BEC0EC26DA9C}"/>
              </a:ext>
            </a:extLst>
          </p:cNvPr>
          <p:cNvSpPr txBox="1"/>
          <p:nvPr/>
        </p:nvSpPr>
        <p:spPr>
          <a:xfrm>
            <a:off x="989901" y="4530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574D3-72C1-DFD2-4811-1D62CEC1DB93}"/>
              </a:ext>
            </a:extLst>
          </p:cNvPr>
          <p:cNvSpPr txBox="1"/>
          <p:nvPr/>
        </p:nvSpPr>
        <p:spPr>
          <a:xfrm>
            <a:off x="989901" y="3724714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요청중인 문의 </a:t>
            </a:r>
            <a:r>
              <a:rPr lang="en-US" altLang="ko-KR" dirty="0"/>
              <a:t>(</a:t>
            </a:r>
            <a:r>
              <a:rPr lang="ko-KR" altLang="en-US" dirty="0"/>
              <a:t>카페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FAC25-7BE5-ED62-CA75-EDC82109F32B}"/>
              </a:ext>
            </a:extLst>
          </p:cNvPr>
          <p:cNvSpPr txBox="1"/>
          <p:nvPr/>
        </p:nvSpPr>
        <p:spPr>
          <a:xfrm>
            <a:off x="1115736" y="151840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작성한 리뷰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6FFC4E-5F3D-7352-7122-8220ACA0D01E}"/>
              </a:ext>
            </a:extLst>
          </p:cNvPr>
          <p:cNvSpPr/>
          <p:nvPr/>
        </p:nvSpPr>
        <p:spPr>
          <a:xfrm>
            <a:off x="1157681" y="1887739"/>
            <a:ext cx="7323589" cy="1484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3CEF2A-579F-F329-CF14-7B8BD4B797FA}"/>
              </a:ext>
            </a:extLst>
          </p:cNvPr>
          <p:cNvSpPr/>
          <p:nvPr/>
        </p:nvSpPr>
        <p:spPr>
          <a:xfrm>
            <a:off x="1157681" y="4254832"/>
            <a:ext cx="7323589" cy="1484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D2113-065F-1E2A-B3D8-CE736D67220E}"/>
              </a:ext>
            </a:extLst>
          </p:cNvPr>
          <p:cNvSpPr txBox="1"/>
          <p:nvPr/>
        </p:nvSpPr>
        <p:spPr>
          <a:xfrm>
            <a:off x="497268" y="453404"/>
            <a:ext cx="75668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 - GET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  <a:endParaRPr lang="en-US" altLang="ko-KR" dirty="0"/>
          </a:p>
          <a:p>
            <a:r>
              <a:rPr lang="en-US" altLang="ko-KR" dirty="0"/>
              <a:t>/ - POST </a:t>
            </a:r>
            <a:r>
              <a:rPr lang="ko-KR" altLang="en-US" dirty="0" err="1"/>
              <a:t>메인화면</a:t>
            </a:r>
            <a:r>
              <a:rPr lang="ko-KR" altLang="en-US" dirty="0"/>
              <a:t> 카페목록 조회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/café/{</a:t>
            </a:r>
            <a:r>
              <a:rPr lang="en-US" altLang="ko-KR" dirty="0" err="1"/>
              <a:t>cafeId</a:t>
            </a:r>
            <a:r>
              <a:rPr lang="en-US" altLang="ko-KR" dirty="0"/>
              <a:t>} – POST </a:t>
            </a:r>
            <a:r>
              <a:rPr lang="ko-KR" altLang="en-US" dirty="0"/>
              <a:t>카페 조회</a:t>
            </a:r>
            <a:endParaRPr lang="en-US" altLang="ko-KR" dirty="0"/>
          </a:p>
          <a:p>
            <a:r>
              <a:rPr lang="en-US" altLang="ko-KR" dirty="0"/>
              <a:t>/café/{</a:t>
            </a:r>
            <a:r>
              <a:rPr lang="en-US" altLang="ko-KR" dirty="0" err="1"/>
              <a:t>cafeId</a:t>
            </a:r>
            <a:r>
              <a:rPr lang="en-US" altLang="ko-KR" dirty="0"/>
              <a:t>}/bookmark – POST </a:t>
            </a:r>
            <a:r>
              <a:rPr lang="ko-KR" altLang="en-US" dirty="0"/>
              <a:t>북마크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/review/register – POST </a:t>
            </a:r>
            <a:r>
              <a:rPr lang="ko-KR" altLang="en-US" dirty="0"/>
              <a:t>리뷰쓰기</a:t>
            </a:r>
            <a:endParaRPr lang="en-US" altLang="ko-KR" dirty="0"/>
          </a:p>
          <a:p>
            <a:r>
              <a:rPr lang="en-US" altLang="ko-KR" dirty="0"/>
              <a:t>/review/modify – POST</a:t>
            </a:r>
            <a:r>
              <a:rPr lang="ko-KR" altLang="en-US" dirty="0"/>
              <a:t> 리뷰수정</a:t>
            </a:r>
            <a:endParaRPr lang="en-US" altLang="ko-KR" dirty="0"/>
          </a:p>
          <a:p>
            <a:r>
              <a:rPr lang="en-US" altLang="ko-KR" dirty="0"/>
              <a:t>/review/remove – POST </a:t>
            </a:r>
            <a:r>
              <a:rPr lang="ko-KR" altLang="en-US" dirty="0"/>
              <a:t>리뷰삭제</a:t>
            </a:r>
            <a:endParaRPr lang="en-US" altLang="ko-KR" dirty="0"/>
          </a:p>
          <a:p>
            <a:r>
              <a:rPr lang="en-US" altLang="ko-KR" dirty="0"/>
              <a:t>/review/{</a:t>
            </a:r>
            <a:r>
              <a:rPr lang="en-US" altLang="ko-KR" dirty="0" err="1"/>
              <a:t>userId</a:t>
            </a:r>
            <a:r>
              <a:rPr lang="en-US" altLang="ko-KR" dirty="0"/>
              <a:t>} – POST </a:t>
            </a:r>
            <a:r>
              <a:rPr lang="ko-KR" altLang="en-US" dirty="0"/>
              <a:t>유저가 작성한 리뷰 목록 조회 </a:t>
            </a:r>
            <a:r>
              <a:rPr lang="en-US" altLang="ko-KR" dirty="0"/>
              <a:t>(</a:t>
            </a:r>
            <a:r>
              <a:rPr lang="ko-KR" altLang="en-US" dirty="0"/>
              <a:t>마이페이지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/review/liked – POST </a:t>
            </a:r>
            <a:r>
              <a:rPr lang="ko-KR" altLang="en-US" dirty="0"/>
              <a:t>좋아요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/member/login</a:t>
            </a:r>
          </a:p>
          <a:p>
            <a:r>
              <a:rPr lang="en-US" altLang="ko-KR" dirty="0"/>
              <a:t>/member/register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mypage</a:t>
            </a:r>
            <a:r>
              <a:rPr lang="en-US" altLang="ko-KR" dirty="0"/>
              <a:t>/{</a:t>
            </a:r>
            <a:r>
              <a:rPr lang="en-US" altLang="ko-KR" dirty="0" err="1"/>
              <a:t>userId</a:t>
            </a:r>
            <a:r>
              <a:rPr lang="en-US" altLang="ko-KR" dirty="0"/>
              <a:t>} – GET </a:t>
            </a:r>
            <a:r>
              <a:rPr lang="ko-KR" altLang="en-US" dirty="0"/>
              <a:t>마이페이지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/admin – GET </a:t>
            </a:r>
            <a:r>
              <a:rPr lang="ko-KR" altLang="en-US" dirty="0"/>
              <a:t>관리자 페이지 이동</a:t>
            </a:r>
            <a:endParaRPr lang="en-US" altLang="ko-KR" dirty="0"/>
          </a:p>
          <a:p>
            <a:r>
              <a:rPr lang="en-US" altLang="ko-KR" dirty="0"/>
              <a:t>/admin/café/register – POST </a:t>
            </a:r>
            <a:r>
              <a:rPr lang="ko-KR" altLang="en-US" dirty="0"/>
              <a:t>카페 등록</a:t>
            </a:r>
            <a:endParaRPr lang="en-US" altLang="ko-KR" dirty="0"/>
          </a:p>
          <a:p>
            <a:r>
              <a:rPr lang="en-US" altLang="ko-KR" dirty="0"/>
              <a:t>/admin/café/modify – POST</a:t>
            </a:r>
            <a:r>
              <a:rPr lang="ko-KR" altLang="en-US" dirty="0"/>
              <a:t> 카페 수정</a:t>
            </a:r>
            <a:endParaRPr lang="en-US" altLang="ko-KR" dirty="0"/>
          </a:p>
          <a:p>
            <a:r>
              <a:rPr lang="en-US" altLang="ko-KR" dirty="0"/>
              <a:t>/admin/café/remove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POST</a:t>
            </a:r>
            <a:r>
              <a:rPr lang="ko-KR" altLang="en-US" dirty="0"/>
              <a:t> 카페 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9F65-1C85-16BC-7BC9-3ED7743FC3F4}"/>
              </a:ext>
            </a:extLst>
          </p:cNvPr>
          <p:cNvSpPr txBox="1"/>
          <p:nvPr/>
        </p:nvSpPr>
        <p:spPr>
          <a:xfrm>
            <a:off x="7872549" y="609600"/>
            <a:ext cx="316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정보 수정요청</a:t>
            </a:r>
            <a:endParaRPr lang="en-US" altLang="ko-KR" dirty="0"/>
          </a:p>
          <a:p>
            <a:pPr lvl="1"/>
            <a:r>
              <a:rPr lang="ko-KR" altLang="en-US" dirty="0"/>
              <a:t>정보 수정</a:t>
            </a:r>
            <a:r>
              <a:rPr lang="en-US" altLang="ko-KR" dirty="0"/>
              <a:t>/</a:t>
            </a:r>
            <a:r>
              <a:rPr lang="ko-KR" altLang="en-US" dirty="0"/>
              <a:t>폐업 신고</a:t>
            </a:r>
            <a:endParaRPr lang="en-US" altLang="ko-KR" dirty="0"/>
          </a:p>
          <a:p>
            <a:pPr lvl="1"/>
            <a:r>
              <a:rPr lang="ko-KR" altLang="en-US" dirty="0"/>
              <a:t>신규 카페 등록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</a:t>
            </a:r>
            <a:r>
              <a:rPr lang="en-US" altLang="ko-KR" dirty="0"/>
              <a:t> </a:t>
            </a:r>
            <a:r>
              <a:rPr lang="ko-KR" altLang="en-US" dirty="0"/>
              <a:t>등록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6711A-77D4-107B-DA40-3C6008C083F2}"/>
              </a:ext>
            </a:extLst>
          </p:cNvPr>
          <p:cNvSpPr txBox="1"/>
          <p:nvPr/>
        </p:nvSpPr>
        <p:spPr>
          <a:xfrm>
            <a:off x="8684643" y="3546558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유저 권한 조정</a:t>
            </a:r>
          </a:p>
        </p:txBody>
      </p:sp>
    </p:spTree>
    <p:extLst>
      <p:ext uri="{BB962C8B-B14F-4D97-AF65-F5344CB8AC3E}">
        <p14:creationId xmlns:p14="http://schemas.microsoft.com/office/powerpoint/2010/main" val="30794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8AC8EC-B6F6-537D-817D-687C1CA2E429}"/>
              </a:ext>
            </a:extLst>
          </p:cNvPr>
          <p:cNvSpPr/>
          <p:nvPr/>
        </p:nvSpPr>
        <p:spPr>
          <a:xfrm>
            <a:off x="2164360" y="655862"/>
            <a:ext cx="4135772" cy="26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E3B17-4576-48F7-BAC6-C9609194B81B}"/>
              </a:ext>
            </a:extLst>
          </p:cNvPr>
          <p:cNvSpPr txBox="1"/>
          <p:nvPr/>
        </p:nvSpPr>
        <p:spPr>
          <a:xfrm>
            <a:off x="1166070" y="6096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카페명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5411D-D650-7C1E-775A-E0E5FE54FFBA}"/>
              </a:ext>
            </a:extLst>
          </p:cNvPr>
          <p:cNvSpPr/>
          <p:nvPr/>
        </p:nvSpPr>
        <p:spPr>
          <a:xfrm>
            <a:off x="2190925" y="1034765"/>
            <a:ext cx="4135772" cy="26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BC57D-844F-1162-ECD9-855F968AA5B7}"/>
              </a:ext>
            </a:extLst>
          </p:cNvPr>
          <p:cNvSpPr txBox="1"/>
          <p:nvPr/>
        </p:nvSpPr>
        <p:spPr>
          <a:xfrm>
            <a:off x="1192635" y="9885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지점명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5FBFC4-E8CF-4A53-2BE0-3CC8EBCDB1A5}"/>
              </a:ext>
            </a:extLst>
          </p:cNvPr>
          <p:cNvSpPr/>
          <p:nvPr/>
        </p:nvSpPr>
        <p:spPr>
          <a:xfrm>
            <a:off x="2200712" y="1438835"/>
            <a:ext cx="4135772" cy="26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5F512-57BE-3D68-A6A2-0866A2376C4B}"/>
              </a:ext>
            </a:extLst>
          </p:cNvPr>
          <p:cNvSpPr txBox="1"/>
          <p:nvPr/>
        </p:nvSpPr>
        <p:spPr>
          <a:xfrm>
            <a:off x="1202422" y="1392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26F1BB-A007-118F-F298-BF2972D1F844}"/>
              </a:ext>
            </a:extLst>
          </p:cNvPr>
          <p:cNvSpPr/>
          <p:nvPr/>
        </p:nvSpPr>
        <p:spPr>
          <a:xfrm>
            <a:off x="2210499" y="2180950"/>
            <a:ext cx="4135772" cy="26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E2C82-142F-3BE8-4379-CEA3F73B3FB8}"/>
              </a:ext>
            </a:extLst>
          </p:cNvPr>
          <p:cNvSpPr txBox="1"/>
          <p:nvPr/>
        </p:nvSpPr>
        <p:spPr>
          <a:xfrm>
            <a:off x="910205" y="214340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A93026-17C2-40E2-6D15-A847B9917898}"/>
              </a:ext>
            </a:extLst>
          </p:cNvPr>
          <p:cNvSpPr/>
          <p:nvPr/>
        </p:nvSpPr>
        <p:spPr>
          <a:xfrm>
            <a:off x="910204" y="2713650"/>
            <a:ext cx="543606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90D4B-FA5D-8A67-A020-8F1E16BB884D}"/>
              </a:ext>
            </a:extLst>
          </p:cNvPr>
          <p:cNvSpPr txBox="1"/>
          <p:nvPr/>
        </p:nvSpPr>
        <p:spPr>
          <a:xfrm>
            <a:off x="3305071" y="6485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8A9F7-5ADE-7E96-067C-4E51AE1E25F8}"/>
              </a:ext>
            </a:extLst>
          </p:cNvPr>
          <p:cNvSpPr txBox="1"/>
          <p:nvPr/>
        </p:nvSpPr>
        <p:spPr>
          <a:xfrm>
            <a:off x="6853646" y="571796"/>
            <a:ext cx="5520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사용자의 경우 </a:t>
            </a:r>
            <a:r>
              <a:rPr lang="en-US" altLang="ko-KR" dirty="0" err="1"/>
              <a:t>café_request</a:t>
            </a:r>
            <a:r>
              <a:rPr lang="ko-KR" altLang="en-US" dirty="0"/>
              <a:t>에 요청사항 수록  </a:t>
            </a:r>
            <a:endParaRPr lang="en-US" altLang="ko-KR" dirty="0"/>
          </a:p>
          <a:p>
            <a:r>
              <a:rPr lang="en-US" altLang="ko-KR" dirty="0"/>
              <a:t>Café </a:t>
            </a:r>
            <a:r>
              <a:rPr lang="ko-KR" altLang="en-US" dirty="0"/>
              <a:t>테이블에 </a:t>
            </a:r>
            <a:r>
              <a:rPr lang="en-US" altLang="ko-KR" dirty="0"/>
              <a:t>request </a:t>
            </a:r>
            <a:r>
              <a:rPr lang="ko-KR" altLang="en-US" dirty="0"/>
              <a:t>상태로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관리자의 경우</a:t>
            </a:r>
            <a:endParaRPr lang="en-US" altLang="ko-KR" dirty="0"/>
          </a:p>
          <a:p>
            <a:r>
              <a:rPr lang="en-US" altLang="ko-KR" dirty="0"/>
              <a:t>Café </a:t>
            </a:r>
            <a:r>
              <a:rPr lang="ko-KR" altLang="en-US" dirty="0"/>
              <a:t>테이블에 </a:t>
            </a:r>
            <a:r>
              <a:rPr lang="en-US" altLang="ko-KR" dirty="0"/>
              <a:t>open </a:t>
            </a:r>
            <a:r>
              <a:rPr lang="ko-KR" altLang="en-US" dirty="0"/>
              <a:t>상태로 바로 저장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16708-F8E9-F5D5-D515-9C9013328192}"/>
              </a:ext>
            </a:extLst>
          </p:cNvPr>
          <p:cNvSpPr/>
          <p:nvPr/>
        </p:nvSpPr>
        <p:spPr>
          <a:xfrm>
            <a:off x="2197434" y="1828252"/>
            <a:ext cx="4135772" cy="268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2D791-0AE7-5518-3CB6-DDAF6FFB5FFC}"/>
              </a:ext>
            </a:extLst>
          </p:cNvPr>
          <p:cNvSpPr txBox="1"/>
          <p:nvPr/>
        </p:nvSpPr>
        <p:spPr>
          <a:xfrm>
            <a:off x="949394" y="17907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요청내용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D8162-6B1A-4EBB-5ACB-DC2B47B557C1}"/>
              </a:ext>
            </a:extLst>
          </p:cNvPr>
          <p:cNvSpPr txBox="1"/>
          <p:nvPr/>
        </p:nvSpPr>
        <p:spPr>
          <a:xfrm>
            <a:off x="2761652" y="2344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신규 카페 등록</a:t>
            </a:r>
          </a:p>
        </p:txBody>
      </p:sp>
    </p:spTree>
    <p:extLst>
      <p:ext uri="{BB962C8B-B14F-4D97-AF65-F5344CB8AC3E}">
        <p14:creationId xmlns:p14="http://schemas.microsoft.com/office/powerpoint/2010/main" val="352457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5AB51-2505-2ACB-6D65-5643B9E7F052}"/>
              </a:ext>
            </a:extLst>
          </p:cNvPr>
          <p:cNvSpPr txBox="1"/>
          <p:nvPr/>
        </p:nvSpPr>
        <p:spPr>
          <a:xfrm>
            <a:off x="872455" y="7382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101736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1117</Words>
  <Application>Microsoft Office PowerPoint</Application>
  <PresentationFormat>와이드스크린</PresentationFormat>
  <Paragraphs>181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제완 김</cp:lastModifiedBy>
  <cp:revision>13</cp:revision>
  <dcterms:created xsi:type="dcterms:W3CDTF">2023-04-06T13:15:37Z</dcterms:created>
  <dcterms:modified xsi:type="dcterms:W3CDTF">2023-04-28T11:18:55Z</dcterms:modified>
</cp:coreProperties>
</file>