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2244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cafe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Café_Id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  <a:p>
            <a:r>
              <a:rPr lang="en-US" altLang="ko-KR" dirty="0"/>
              <a:t>Status(open/closed)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319016" y="1321085"/>
            <a:ext cx="1203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Review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Review_Id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44AF6-B150-F9BC-9F31-DB38DA2AE913}"/>
              </a:ext>
            </a:extLst>
          </p:cNvPr>
          <p:cNvSpPr txBox="1"/>
          <p:nvPr/>
        </p:nvSpPr>
        <p:spPr>
          <a:xfrm>
            <a:off x="2948354" y="3927295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User_Id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User_type</a:t>
            </a:r>
            <a:r>
              <a:rPr lang="en-US" altLang="ko-KR" dirty="0"/>
              <a:t>(admin, user)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Authority(Write/Read)</a:t>
            </a:r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7F4B79-6B63-934F-704A-439DB96F2D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07565" y="2059749"/>
            <a:ext cx="611451" cy="10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3A393-6D5C-0B32-2672-A9AD465AC56C}"/>
              </a:ext>
            </a:extLst>
          </p:cNvPr>
          <p:cNvSpPr txBox="1"/>
          <p:nvPr/>
        </p:nvSpPr>
        <p:spPr>
          <a:xfrm>
            <a:off x="2948354" y="144780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8820F-BE68-DB53-8E09-2697F15099D5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4232520" y="2798413"/>
            <a:ext cx="688296" cy="112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A9A2B-5927-A92F-4050-8F473A07F698}"/>
              </a:ext>
            </a:extLst>
          </p:cNvPr>
          <p:cNvSpPr txBox="1"/>
          <p:nvPr/>
        </p:nvSpPr>
        <p:spPr>
          <a:xfrm>
            <a:off x="3943867" y="327194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96AA-8308-C19C-4E24-74185E0E29F1}"/>
              </a:ext>
            </a:extLst>
          </p:cNvPr>
          <p:cNvSpPr txBox="1"/>
          <p:nvPr/>
        </p:nvSpPr>
        <p:spPr>
          <a:xfrm>
            <a:off x="6037425" y="2950822"/>
            <a:ext cx="14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Liked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Liked_Id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Review_Id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22F8-7427-348A-9492-C2236DDD505B}"/>
              </a:ext>
            </a:extLst>
          </p:cNvPr>
          <p:cNvSpPr txBox="1"/>
          <p:nvPr/>
        </p:nvSpPr>
        <p:spPr>
          <a:xfrm>
            <a:off x="5433646" y="10903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err="1"/>
              <a:t>즐겨찾는</a:t>
            </a:r>
            <a:r>
              <a:rPr lang="ko-KR" altLang="en-US" dirty="0"/>
              <a:t> 카페</a:t>
            </a:r>
            <a:endParaRPr lang="en-US" altLang="ko-KR" dirty="0"/>
          </a:p>
          <a:p>
            <a:r>
              <a:rPr lang="ko-KR" altLang="en-US" dirty="0"/>
              <a:t>내가 작성한 리뷰</a:t>
            </a:r>
            <a:endParaRPr lang="en-US" altLang="ko-KR" dirty="0"/>
          </a:p>
          <a:p>
            <a:r>
              <a:rPr lang="ko-KR" altLang="en-US" dirty="0"/>
              <a:t>내가 좋아요 한 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FCF36-9F6E-67C1-D37E-0098E4DCD0EA}"/>
              </a:ext>
            </a:extLst>
          </p:cNvPr>
          <p:cNvSpPr txBox="1"/>
          <p:nvPr/>
        </p:nvSpPr>
        <p:spPr>
          <a:xfrm>
            <a:off x="7866185" y="112765"/>
            <a:ext cx="602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삭제 승인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권한 관리</a:t>
            </a:r>
            <a:r>
              <a:rPr lang="en-US" altLang="ko-KR" dirty="0"/>
              <a:t>(</a:t>
            </a:r>
            <a:r>
              <a:rPr lang="ko-KR" altLang="en-US" dirty="0"/>
              <a:t>리뷰쓰기 권한 부여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모든 유저 보고 검색가능 페이지 </a:t>
            </a:r>
            <a:r>
              <a:rPr lang="en-US" altLang="ko-KR" dirty="0"/>
              <a:t>-&gt; </a:t>
            </a:r>
            <a:r>
              <a:rPr lang="ko-KR" altLang="en-US" dirty="0"/>
              <a:t>마이페이지로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5C465-AE37-616D-E831-A2D2E1B1D95E}"/>
              </a:ext>
            </a:extLst>
          </p:cNvPr>
          <p:cNvSpPr txBox="1"/>
          <p:nvPr/>
        </p:nvSpPr>
        <p:spPr>
          <a:xfrm>
            <a:off x="708900" y="3604129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Bookmark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Bookmark_Id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A2AC-77AA-7CF6-1082-D3BB0BC392AC}"/>
              </a:ext>
            </a:extLst>
          </p:cNvPr>
          <p:cNvSpPr txBox="1"/>
          <p:nvPr/>
        </p:nvSpPr>
        <p:spPr>
          <a:xfrm>
            <a:off x="8347661" y="2162818"/>
            <a:ext cx="3738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Café_request</a:t>
            </a:r>
            <a:endParaRPr lang="en-US" altLang="ko-KR" b="1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Request_Id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Request(add/remove)</a:t>
            </a:r>
          </a:p>
          <a:p>
            <a:r>
              <a:rPr lang="en-US" altLang="ko-KR" dirty="0"/>
              <a:t>Content</a:t>
            </a:r>
          </a:p>
          <a:p>
            <a:r>
              <a:rPr lang="en-US" altLang="ko-KR" dirty="0" err="1"/>
              <a:t>Staus</a:t>
            </a:r>
            <a:r>
              <a:rPr lang="en-US" altLang="ko-KR" dirty="0"/>
              <a:t>(pending/approved/rejected)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C9027-C2D9-D312-A354-9188D2A4D6BB}"/>
              </a:ext>
            </a:extLst>
          </p:cNvPr>
          <p:cNvSpPr txBox="1"/>
          <p:nvPr/>
        </p:nvSpPr>
        <p:spPr>
          <a:xfrm>
            <a:off x="527538" y="515815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28524806 (8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100000000 (</a:t>
            </a:r>
            <a:r>
              <a:rPr lang="ko-KR" altLang="en-US" dirty="0"/>
              <a:t>신규 카페는 </a:t>
            </a:r>
            <a:r>
              <a:rPr lang="en-US" altLang="ko-KR" dirty="0"/>
              <a:t>9</a:t>
            </a:r>
            <a:r>
              <a:rPr lang="ko-KR" altLang="en-US" dirty="0"/>
              <a:t>자리 </a:t>
            </a:r>
            <a:r>
              <a:rPr lang="ko-KR" altLang="en-US" dirty="0" err="1"/>
              <a:t>채번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34F941-0449-E732-B2E8-5523FE5C1BC3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5516686" y="3550987"/>
            <a:ext cx="520739" cy="125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B31DE8-3985-D131-F809-E1C4AC239764}"/>
              </a:ext>
            </a:extLst>
          </p:cNvPr>
          <p:cNvSpPr txBox="1"/>
          <p:nvPr/>
        </p:nvSpPr>
        <p:spPr>
          <a:xfrm>
            <a:off x="5371823" y="4019627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BF47E1-339D-6ECD-6ADB-5EC4EF45E8D4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H="1" flipV="1">
            <a:off x="5433646" y="2162818"/>
            <a:ext cx="1349997" cy="78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E47C4C-F1CA-0785-ED63-A91E69CFB438}"/>
              </a:ext>
            </a:extLst>
          </p:cNvPr>
          <p:cNvSpPr txBox="1"/>
          <p:nvPr/>
        </p:nvSpPr>
        <p:spPr>
          <a:xfrm>
            <a:off x="5701223" y="2336709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901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김 제완</cp:lastModifiedBy>
  <cp:revision>12</cp:revision>
  <dcterms:created xsi:type="dcterms:W3CDTF">2023-04-06T13:15:37Z</dcterms:created>
  <dcterms:modified xsi:type="dcterms:W3CDTF">2023-04-27T14:50:25Z</dcterms:modified>
</cp:coreProperties>
</file>