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CAFÉ_INFO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289367" y="1288473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CAFÉ_REVIEW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752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7</cp:revision>
  <dcterms:created xsi:type="dcterms:W3CDTF">2023-04-06T13:15:37Z</dcterms:created>
  <dcterms:modified xsi:type="dcterms:W3CDTF">2023-04-08T10:13:52Z</dcterms:modified>
</cp:coreProperties>
</file>