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CAFÉ_INFO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289367" y="1288473"/>
            <a:ext cx="16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CAFÉ_REVIEW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710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김 제완</cp:lastModifiedBy>
  <cp:revision>5</cp:revision>
  <dcterms:created xsi:type="dcterms:W3CDTF">2023-04-06T13:15:37Z</dcterms:created>
  <dcterms:modified xsi:type="dcterms:W3CDTF">2023-04-07T07:28:45Z</dcterms:modified>
</cp:coreProperties>
</file>