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76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cafe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289367" y="1288473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753</Words>
  <Application>Microsoft Office PowerPoint</Application>
  <PresentationFormat>와이드스크린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9</cp:revision>
  <dcterms:created xsi:type="dcterms:W3CDTF">2023-04-06T13:15:37Z</dcterms:created>
  <dcterms:modified xsi:type="dcterms:W3CDTF">2023-04-09T08:01:36Z</dcterms:modified>
</cp:coreProperties>
</file>