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2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AE76B-011E-99A9-60B4-943CCF5D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36423E-5CE7-83BB-66F3-DFFA661D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C2340-22DD-3183-DD67-B69EEBAA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8EC41-206A-65C4-F91F-0E37633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2F32F-F54B-66C6-A899-4917CB7E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F18E1-771A-7457-9DCD-2D5B6106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1C76D-3006-832C-281C-DB49D7AE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A63CC-1F43-6636-C9CC-BD28834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FE028-86C7-E5CC-85C7-7C5AC1E0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DDD47-A647-1300-1930-D8F5880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819537-B399-89D7-AEFE-62A1F318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AC8CC-1F6F-ADB4-DE27-7502AD8C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C9E62-0DE1-0D62-A010-6AAC436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F0505-B8B8-11A3-CE03-B3FAA75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ED7F8-8D10-C210-0D04-79547EB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056F-278C-CAC6-3465-16414DBC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EA749-1B7D-F063-5C9E-F0D8E366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D61E-32DA-F8BD-017B-A828D2DF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0704F-76C1-386C-A460-6FC5FC69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7A084-1A85-8032-E647-ED6F884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6AE5A-4745-B272-B6D2-79199EB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B35AE-DD99-AB92-9C8A-BE68C804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0C6B-0903-21F4-3CBA-94C9B68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98AA9-10EE-6738-70E3-0136F6CB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54225-4082-B5CC-2471-18C0D099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342C-266B-3A8B-14E2-800786BD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81A8F-7D5A-0BC4-1838-5F0703E8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544BF-F54F-836A-9F6D-E9FBAB6F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50471-E0DF-54DC-64B4-B3411098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D8DD1-CFBF-1EE6-0A28-E4FD52A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259AA-863A-A45A-D406-F079199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9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688D-30C7-5C09-6005-9C2A49B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A9450-A1E4-D121-6B8D-744A81CF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B0435-E997-1797-A867-398D5A67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C3791-95A0-2E5B-6C99-B6AA4CB0E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E3438-596B-4D2C-349C-D60161AD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C357CE-A632-DDAE-BBA6-7F7A86F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20B0A-E308-6A01-E08D-EA178669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17EB5-1569-A6F0-C2DB-6BE86565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8C-BFEF-AF2C-463A-EFDAFCFE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AEF71-7697-4BDC-01B3-3FB3573C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4A6A5-6DB9-F792-5C16-B2E3E0E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271B-0843-F19B-C0E9-FD61F303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CB725-0A5D-D68D-EC92-D73D1AF9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DF8F0-EC52-60E7-DA2C-F7958000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36DEB-F615-00C0-F63A-A37036B7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5B31-1CB0-74D1-F723-385F4485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F2C18-CAF3-D67A-F399-E92EA8A9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F7EBB-E414-F680-B41C-B0ADCFF3D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24030-A44E-1A2B-73CB-18F71F4C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9C9E0-AC55-7812-788C-2C074E1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2D98F-8270-4B9E-FF2A-E08A45CF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6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8AC7-5815-D7BB-67AD-E2E8607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9E022-C057-F8CE-0987-30BD84A8C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AEEC-F983-FCD1-A44A-0AF87309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C8962-5519-C4DB-4913-85B73C02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7AE2C-A1C6-489E-67C6-4C61AC16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9B832-BED6-C9EC-34BD-0A92F79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6472B-FF9A-2173-835F-16CF1A3F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34867-AE50-4960-8DFF-A6B8CFEC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FF99F-0B13-2D03-77A9-C9C729877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469B-8F57-48C8-A7ED-6D1E119C4DB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B68FB-A98A-8F32-AF8A-7D741771E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2EF74-3DC3-7A91-895A-0B061FE2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C9F38E-2322-5FAC-3449-20E320585A7A}"/>
              </a:ext>
            </a:extLst>
          </p:cNvPr>
          <p:cNvSpPr/>
          <p:nvPr/>
        </p:nvSpPr>
        <p:spPr>
          <a:xfrm>
            <a:off x="3556658" y="2848448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8E939-8935-6744-0766-037A4411A4CD}"/>
              </a:ext>
            </a:extLst>
          </p:cNvPr>
          <p:cNvSpPr/>
          <p:nvPr/>
        </p:nvSpPr>
        <p:spPr>
          <a:xfrm>
            <a:off x="3556658" y="2174218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16F74-23DF-7964-9B7E-49846DE894AF}"/>
              </a:ext>
            </a:extLst>
          </p:cNvPr>
          <p:cNvSpPr txBox="1"/>
          <p:nvPr/>
        </p:nvSpPr>
        <p:spPr>
          <a:xfrm>
            <a:off x="4536374" y="1134094"/>
            <a:ext cx="19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뭐먹지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1121C-AFA8-265C-1619-06B74AD2B407}"/>
              </a:ext>
            </a:extLst>
          </p:cNvPr>
          <p:cNvSpPr txBox="1"/>
          <p:nvPr/>
        </p:nvSpPr>
        <p:spPr>
          <a:xfrm>
            <a:off x="3832761" y="2301280"/>
            <a:ext cx="241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땡기는</a:t>
            </a:r>
            <a:r>
              <a:rPr lang="ko-KR" altLang="en-US" dirty="0"/>
              <a:t> 음식 찾아보기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AA7CD-BD88-79E3-98D2-D75A1BBD7565}"/>
              </a:ext>
            </a:extLst>
          </p:cNvPr>
          <p:cNvSpPr txBox="1"/>
          <p:nvPr/>
        </p:nvSpPr>
        <p:spPr>
          <a:xfrm>
            <a:off x="3665539" y="2983524"/>
            <a:ext cx="27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주변 음식점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187FD-83FD-B4C0-812F-3FD03CFB398C}"/>
              </a:ext>
            </a:extLst>
          </p:cNvPr>
          <p:cNvSpPr/>
          <p:nvPr/>
        </p:nvSpPr>
        <p:spPr>
          <a:xfrm>
            <a:off x="3554674" y="3529303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2C5C8-D0A2-B38B-2E79-47EFD3756166}"/>
              </a:ext>
            </a:extLst>
          </p:cNvPr>
          <p:cNvSpPr txBox="1"/>
          <p:nvPr/>
        </p:nvSpPr>
        <p:spPr>
          <a:xfrm>
            <a:off x="3663555" y="3664379"/>
            <a:ext cx="27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나만의 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1DAE7-7307-75DD-C2CA-C3FA30062A62}"/>
              </a:ext>
            </a:extLst>
          </p:cNvPr>
          <p:cNvSpPr/>
          <p:nvPr/>
        </p:nvSpPr>
        <p:spPr>
          <a:xfrm>
            <a:off x="3331029" y="4505936"/>
            <a:ext cx="1721922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E90AF-3057-60C1-5679-D9D8CF6F08B6}"/>
              </a:ext>
            </a:extLst>
          </p:cNvPr>
          <p:cNvSpPr txBox="1"/>
          <p:nvPr/>
        </p:nvSpPr>
        <p:spPr>
          <a:xfrm>
            <a:off x="3317668" y="4505936"/>
            <a:ext cx="17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다른분들이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좋아요한</a:t>
            </a:r>
            <a:r>
              <a:rPr lang="ko-KR" altLang="en-US" sz="1400" dirty="0"/>
              <a:t> 음식점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777D26-CC91-8932-E909-1DD3D9BC6EED}"/>
              </a:ext>
            </a:extLst>
          </p:cNvPr>
          <p:cNvSpPr/>
          <p:nvPr/>
        </p:nvSpPr>
        <p:spPr>
          <a:xfrm>
            <a:off x="5163787" y="4505936"/>
            <a:ext cx="1721922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EB0C-7C78-42C3-14EB-25FCF7472F18}"/>
              </a:ext>
            </a:extLst>
          </p:cNvPr>
          <p:cNvSpPr txBox="1"/>
          <p:nvPr/>
        </p:nvSpPr>
        <p:spPr>
          <a:xfrm>
            <a:off x="5150426" y="4505936"/>
            <a:ext cx="173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나만의 리스트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85BA0-357B-86BF-1142-4176562B361B}"/>
              </a:ext>
            </a:extLst>
          </p:cNvPr>
          <p:cNvSpPr txBox="1"/>
          <p:nvPr/>
        </p:nvSpPr>
        <p:spPr>
          <a:xfrm>
            <a:off x="3166795" y="164577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현재위치 </a:t>
            </a:r>
            <a:r>
              <a:rPr lang="en-US" altLang="ko-KR" dirty="0"/>
              <a:t>: </a:t>
            </a:r>
            <a:r>
              <a:rPr lang="ko-KR" altLang="en-US" dirty="0"/>
              <a:t>강동구 고덕동 </a:t>
            </a:r>
            <a:r>
              <a:rPr lang="ko-KR" altLang="en-US" dirty="0" err="1"/>
              <a:t>아리수로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길</a:t>
            </a:r>
          </a:p>
        </p:txBody>
      </p:sp>
    </p:spTree>
    <p:extLst>
      <p:ext uri="{BB962C8B-B14F-4D97-AF65-F5344CB8AC3E}">
        <p14:creationId xmlns:p14="http://schemas.microsoft.com/office/powerpoint/2010/main" val="18629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886122-6D1A-4879-4A57-0E1F5094B5AD}"/>
              </a:ext>
            </a:extLst>
          </p:cNvPr>
          <p:cNvSpPr/>
          <p:nvPr/>
        </p:nvSpPr>
        <p:spPr>
          <a:xfrm>
            <a:off x="3010396" y="4453247"/>
            <a:ext cx="5047012" cy="202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B4C66-8B8F-A542-E87A-1CAFE6B8357E}"/>
              </a:ext>
            </a:extLst>
          </p:cNvPr>
          <p:cNvSpPr/>
          <p:nvPr/>
        </p:nvSpPr>
        <p:spPr>
          <a:xfrm>
            <a:off x="3010396" y="1641762"/>
            <a:ext cx="2523506" cy="2386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국물있는거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4BB68-14D3-B48B-0498-CF046C0D4AB0}"/>
              </a:ext>
            </a:extLst>
          </p:cNvPr>
          <p:cNvSpPr/>
          <p:nvPr/>
        </p:nvSpPr>
        <p:spPr>
          <a:xfrm>
            <a:off x="5533902" y="1641762"/>
            <a:ext cx="2523506" cy="2386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국물없는거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36A67-B0D6-BABF-2F00-E243C7A3E864}"/>
              </a:ext>
            </a:extLst>
          </p:cNvPr>
          <p:cNvSpPr txBox="1"/>
          <p:nvPr/>
        </p:nvSpPr>
        <p:spPr>
          <a:xfrm>
            <a:off x="6867659" y="1104401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다른 질문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4E9DB56-10A4-2594-71D0-5434EE0C968C}"/>
              </a:ext>
            </a:extLst>
          </p:cNvPr>
          <p:cNvSpPr/>
          <p:nvPr/>
        </p:nvSpPr>
        <p:spPr>
          <a:xfrm>
            <a:off x="3010396" y="564078"/>
            <a:ext cx="926276" cy="439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따뜻한거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EFCCB-2EFE-6067-988A-9BBD2295B980}"/>
              </a:ext>
            </a:extLst>
          </p:cNvPr>
          <p:cNvSpPr txBox="1"/>
          <p:nvPr/>
        </p:nvSpPr>
        <p:spPr>
          <a:xfrm>
            <a:off x="3277590" y="4619501"/>
            <a:ext cx="427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국밥</a:t>
            </a:r>
            <a:r>
              <a:rPr lang="en-US" altLang="ko-KR" dirty="0"/>
              <a:t> </a:t>
            </a:r>
            <a:r>
              <a:rPr lang="ko-KR" altLang="en-US" dirty="0"/>
              <a:t>스테이크 </a:t>
            </a:r>
            <a:r>
              <a:rPr lang="ko-KR" altLang="en-US" dirty="0" err="1"/>
              <a:t>찜닭</a:t>
            </a:r>
            <a:r>
              <a:rPr lang="ko-KR" altLang="en-US" dirty="0"/>
              <a:t> 불고기 김치찌개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D59A-AD83-90C4-DE8A-2BC36E5FDF94}"/>
              </a:ext>
            </a:extLst>
          </p:cNvPr>
          <p:cNvSpPr txBox="1"/>
          <p:nvPr/>
        </p:nvSpPr>
        <p:spPr>
          <a:xfrm>
            <a:off x="4102925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AD44F-5313-3CB6-03C5-3DAD0154CF64}"/>
              </a:ext>
            </a:extLst>
          </p:cNvPr>
          <p:cNvSpPr txBox="1"/>
          <p:nvPr/>
        </p:nvSpPr>
        <p:spPr>
          <a:xfrm>
            <a:off x="6727372" y="3461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AD24FE-D182-5E5E-95FB-F59E40AF07FD}"/>
              </a:ext>
            </a:extLst>
          </p:cNvPr>
          <p:cNvSpPr/>
          <p:nvPr/>
        </p:nvSpPr>
        <p:spPr>
          <a:xfrm>
            <a:off x="3277590" y="4619501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8B50902-3DBE-1115-A955-D4D41437A886}"/>
              </a:ext>
            </a:extLst>
          </p:cNvPr>
          <p:cNvSpPr/>
          <p:nvPr/>
        </p:nvSpPr>
        <p:spPr>
          <a:xfrm>
            <a:off x="3889703" y="4580957"/>
            <a:ext cx="86751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D47BA3-893E-BB9C-31B2-821A05756217}"/>
              </a:ext>
            </a:extLst>
          </p:cNvPr>
          <p:cNvSpPr/>
          <p:nvPr/>
        </p:nvSpPr>
        <p:spPr>
          <a:xfrm>
            <a:off x="4803777" y="4627260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0F8FE5-11BE-3590-E9A1-17E25B91A95D}"/>
              </a:ext>
            </a:extLst>
          </p:cNvPr>
          <p:cNvSpPr/>
          <p:nvPr/>
        </p:nvSpPr>
        <p:spPr>
          <a:xfrm>
            <a:off x="5481374" y="4611298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19DE4C-7464-F400-5EFC-42C14D8B5957}"/>
              </a:ext>
            </a:extLst>
          </p:cNvPr>
          <p:cNvSpPr/>
          <p:nvPr/>
        </p:nvSpPr>
        <p:spPr>
          <a:xfrm>
            <a:off x="6181029" y="4627704"/>
            <a:ext cx="1152218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5F97D-3853-DF15-F0D6-C4F3C98517D5}"/>
              </a:ext>
            </a:extLst>
          </p:cNvPr>
          <p:cNvSpPr txBox="1"/>
          <p:nvPr/>
        </p:nvSpPr>
        <p:spPr>
          <a:xfrm>
            <a:off x="8271711" y="483067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음식명</a:t>
            </a:r>
            <a:r>
              <a:rPr lang="ko-KR" altLang="en-US" dirty="0"/>
              <a:t>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ko-KR" altLang="en-US" dirty="0" err="1"/>
              <a:t>모달창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마라샹궈 맛집 베스트 35곳 | 맛집검색 망고플레이트">
            <a:extLst>
              <a:ext uri="{FF2B5EF4-FFF2-40B4-BE49-F238E27FC236}">
                <a16:creationId xmlns:a16="http://schemas.microsoft.com/office/drawing/2014/main" id="{97DB5DE9-CC29-520B-46FB-57C60E44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26" y="1065548"/>
            <a:ext cx="2902868" cy="29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A9C03-33C8-4E75-B7B2-79F02BF971FB}"/>
              </a:ext>
            </a:extLst>
          </p:cNvPr>
          <p:cNvSpPr txBox="1"/>
          <p:nvPr/>
        </p:nvSpPr>
        <p:spPr>
          <a:xfrm>
            <a:off x="4150895" y="547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마라샹궈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10788-81EA-679E-F014-089906A5F047}"/>
              </a:ext>
            </a:extLst>
          </p:cNvPr>
          <p:cNvSpPr txBox="1"/>
          <p:nvPr/>
        </p:nvSpPr>
        <p:spPr>
          <a:xfrm>
            <a:off x="2640931" y="4199022"/>
            <a:ext cx="39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따듯한 </a:t>
            </a:r>
            <a:r>
              <a:rPr lang="ko-KR" altLang="en-US" dirty="0" err="1"/>
              <a:t>국물없는</a:t>
            </a:r>
            <a:r>
              <a:rPr lang="ko-KR" altLang="en-US" dirty="0"/>
              <a:t> 빨간 매콤한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F211-5330-EB9D-7194-5B0B09E5679E}"/>
              </a:ext>
            </a:extLst>
          </p:cNvPr>
          <p:cNvSpPr txBox="1"/>
          <p:nvPr/>
        </p:nvSpPr>
        <p:spPr>
          <a:xfrm>
            <a:off x="3467852" y="5095374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마라샹궈</a:t>
            </a:r>
            <a:r>
              <a:rPr lang="ko-KR" altLang="en-US" dirty="0"/>
              <a:t> 음식점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83847-A14B-E1F9-1870-85CD536FE161}"/>
              </a:ext>
            </a:extLst>
          </p:cNvPr>
          <p:cNvSpPr/>
          <p:nvPr/>
        </p:nvSpPr>
        <p:spPr>
          <a:xfrm>
            <a:off x="3305426" y="4938963"/>
            <a:ext cx="2875547" cy="7218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A6071-7CD2-2297-8DB3-18AAFD1E4F56}"/>
              </a:ext>
            </a:extLst>
          </p:cNvPr>
          <p:cNvSpPr/>
          <p:nvPr/>
        </p:nvSpPr>
        <p:spPr>
          <a:xfrm>
            <a:off x="2364205" y="318837"/>
            <a:ext cx="4535906" cy="571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50B33C-D3C8-C549-284A-41106573777D}"/>
              </a:ext>
            </a:extLst>
          </p:cNvPr>
          <p:cNvSpPr/>
          <p:nvPr/>
        </p:nvSpPr>
        <p:spPr>
          <a:xfrm>
            <a:off x="6671511" y="192505"/>
            <a:ext cx="397042" cy="3549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0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B3CBF-B456-8F16-115C-29ADAFED7612}"/>
              </a:ext>
            </a:extLst>
          </p:cNvPr>
          <p:cNvSpPr txBox="1"/>
          <p:nvPr/>
        </p:nvSpPr>
        <p:spPr>
          <a:xfrm>
            <a:off x="3039357" y="859346"/>
            <a:ext cx="236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고덕동 반경 </a:t>
            </a:r>
            <a:r>
              <a:rPr lang="en-US" altLang="ko-KR" dirty="0"/>
              <a:t>500m</a:t>
            </a:r>
          </a:p>
          <a:p>
            <a:r>
              <a:rPr lang="en-US" altLang="ko-KR" dirty="0"/>
              <a:t>‘</a:t>
            </a:r>
            <a:r>
              <a:rPr lang="ko-KR" altLang="en-US" dirty="0" err="1"/>
              <a:t>마라탕</a:t>
            </a:r>
            <a:r>
              <a:rPr lang="en-US" altLang="ko-KR" dirty="0"/>
              <a:t>’</a:t>
            </a:r>
            <a:r>
              <a:rPr lang="ko-KR" altLang="en-US" dirty="0"/>
              <a:t> 검색결과</a:t>
            </a:r>
            <a:endParaRPr lang="en-US" altLang="ko-KR" dirty="0"/>
          </a:p>
          <a:p>
            <a:r>
              <a:rPr lang="ko-KR" altLang="en-US" dirty="0"/>
              <a:t>검색 결과</a:t>
            </a:r>
            <a:r>
              <a:rPr lang="en-US" altLang="ko-KR" dirty="0"/>
              <a:t>:45</a:t>
            </a:r>
            <a:r>
              <a:rPr lang="ko-KR" altLang="en-US" dirty="0"/>
              <a:t>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477A17-5293-C8C3-68BE-B7E6E2835502}"/>
              </a:ext>
            </a:extLst>
          </p:cNvPr>
          <p:cNvGrpSpPr/>
          <p:nvPr/>
        </p:nvGrpSpPr>
        <p:grpSpPr>
          <a:xfrm>
            <a:off x="3325091" y="1917869"/>
            <a:ext cx="3663538" cy="1184564"/>
            <a:chOff x="3556660" y="2244436"/>
            <a:chExt cx="3966358" cy="11845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B559BE-7D18-BD31-679E-4B06125DDA60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2BD82-43EF-F9E3-BA64-9A4D4DC4F80E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D4C5C-61C3-C90C-86DC-30FF9554988E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2DDB45-4D79-09CB-6A58-E90B09DCB00D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F6F2ED-A7A4-D991-EF5E-B4EC4233DB5D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556FEE-CC2C-3752-CBFE-F510B00AA85E}"/>
              </a:ext>
            </a:extLst>
          </p:cNvPr>
          <p:cNvGrpSpPr/>
          <p:nvPr/>
        </p:nvGrpSpPr>
        <p:grpSpPr>
          <a:xfrm>
            <a:off x="3182587" y="3069381"/>
            <a:ext cx="3966358" cy="1184564"/>
            <a:chOff x="3556660" y="2244436"/>
            <a:chExt cx="3966358" cy="11845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18361E-41E1-5CAA-96AC-C9351379F7D7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58B32-AF33-52E5-D6EE-2D29C634EE2B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057CB9-BD1D-15BB-AD15-BFD0E2BA9C52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EEA8AA-7C61-CFE3-9DD2-F4B09073E903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B4D974-28D7-FF70-A594-4B9DDA483902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6138F4-1ADA-CE94-E9D0-446555158526}"/>
              </a:ext>
            </a:extLst>
          </p:cNvPr>
          <p:cNvGrpSpPr/>
          <p:nvPr/>
        </p:nvGrpSpPr>
        <p:grpSpPr>
          <a:xfrm>
            <a:off x="3319153" y="4249216"/>
            <a:ext cx="3738931" cy="1184564"/>
            <a:chOff x="3556660" y="2244436"/>
            <a:chExt cx="3966358" cy="11845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11F807-D3FB-824F-8708-FF84A8208AEB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9523B-CF7E-9F73-4310-4F2C7AAE5FFF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455B5D-8AA1-8489-BBE5-C6786277130E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7DCFC-DC4C-B5EC-9505-1BFBA15F5E5E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DC728E-C135-FCD8-829E-068AB0A2F3D3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82FB83-8263-FD6B-1E9A-D73E1B64BA11}"/>
              </a:ext>
            </a:extLst>
          </p:cNvPr>
          <p:cNvSpPr txBox="1"/>
          <p:nvPr/>
        </p:nvSpPr>
        <p:spPr>
          <a:xfrm>
            <a:off x="7623958" y="2223305"/>
            <a:ext cx="406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다이얼 느낌으로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r>
              <a:rPr lang="ko-KR" altLang="en-US" dirty="0"/>
              <a:t>맨 위에 전체 조회 결과 개수 표기</a:t>
            </a:r>
            <a:endParaRPr lang="en-US" altLang="ko-KR" dirty="0"/>
          </a:p>
          <a:p>
            <a:r>
              <a:rPr lang="ko-KR" altLang="en-US" dirty="0"/>
              <a:t>다이얼 형식으로 </a:t>
            </a:r>
            <a:r>
              <a:rPr lang="en-US" altLang="ko-KR" dirty="0"/>
              <a:t>15</a:t>
            </a:r>
            <a:r>
              <a:rPr lang="ko-KR" altLang="en-US" dirty="0"/>
              <a:t>개 넘어가면 다시 조회해오는 식으로 </a:t>
            </a: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DC02E-7680-8732-2FA7-4EBA25D34B49}"/>
              </a:ext>
            </a:extLst>
          </p:cNvPr>
          <p:cNvSpPr txBox="1"/>
          <p:nvPr/>
        </p:nvSpPr>
        <p:spPr>
          <a:xfrm>
            <a:off x="5732123" y="12525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골라줘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46D5A2-D8FF-F90B-204E-D06752CD269F}"/>
              </a:ext>
            </a:extLst>
          </p:cNvPr>
          <p:cNvSpPr/>
          <p:nvPr/>
        </p:nvSpPr>
        <p:spPr>
          <a:xfrm>
            <a:off x="5563590" y="1106173"/>
            <a:ext cx="1298592" cy="6693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BABFE-8278-FE56-BB19-F01BC7F0107F}"/>
              </a:ext>
            </a:extLst>
          </p:cNvPr>
          <p:cNvSpPr txBox="1"/>
          <p:nvPr/>
        </p:nvSpPr>
        <p:spPr>
          <a:xfrm>
            <a:off x="7360903" y="3886200"/>
            <a:ext cx="461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마음에 안 드는 음식점을 제외하는 기능은 롤러형 구현과 안 맞을지도 모르겠다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E5BAF-2FA1-1F51-0B3F-A697BE9653FC}"/>
              </a:ext>
            </a:extLst>
          </p:cNvPr>
          <p:cNvSpPr txBox="1"/>
          <p:nvPr/>
        </p:nvSpPr>
        <p:spPr>
          <a:xfrm>
            <a:off x="4985238" y="5838092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전체건수 받아와서 슬롯머신 돌리기</a:t>
            </a:r>
            <a:endParaRPr lang="en-US" altLang="ko-KR" dirty="0"/>
          </a:p>
          <a:p>
            <a:r>
              <a:rPr lang="ko-KR" altLang="en-US" dirty="0"/>
              <a:t>슬라이드로 목록에서 삭제</a:t>
            </a:r>
            <a:r>
              <a:rPr lang="en-US" altLang="ko-KR" dirty="0"/>
              <a:t>-&gt;</a:t>
            </a:r>
            <a:r>
              <a:rPr lang="ko-KR" altLang="en-US" dirty="0"/>
              <a:t>안되면 그냥 버튼으로 삭제</a:t>
            </a:r>
          </a:p>
        </p:txBody>
      </p:sp>
    </p:spTree>
    <p:extLst>
      <p:ext uri="{BB962C8B-B14F-4D97-AF65-F5344CB8AC3E}">
        <p14:creationId xmlns:p14="http://schemas.microsoft.com/office/powerpoint/2010/main" val="2995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D19E-361A-58BC-F266-57E4678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웹서비스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6D9C4-D2FA-CE94-57B8-3A3BCDB7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en-US" altLang="ko-KR" dirty="0" err="1"/>
              <a:t>oauth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en-US" altLang="ko-KR" dirty="0" err="1"/>
              <a:t>jwt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게시글 작성</a:t>
            </a:r>
            <a:endParaRPr lang="en-US" altLang="ko-KR" dirty="0"/>
          </a:p>
          <a:p>
            <a:pPr lvl="1"/>
            <a:r>
              <a:rPr lang="ko-KR" altLang="en-US" dirty="0"/>
              <a:t>음식점 정보 화면에서 좋아요</a:t>
            </a:r>
            <a:r>
              <a:rPr lang="en-US" altLang="ko-KR" dirty="0"/>
              <a:t>! </a:t>
            </a:r>
            <a:r>
              <a:rPr lang="ko-KR" altLang="en-US" dirty="0"/>
              <a:t>누르면 </a:t>
            </a:r>
            <a:r>
              <a:rPr lang="ko-KR" altLang="en-US" dirty="0" err="1"/>
              <a:t>메인에</a:t>
            </a:r>
            <a:r>
              <a:rPr lang="ko-KR" altLang="en-US" dirty="0"/>
              <a:t> 표기</a:t>
            </a:r>
            <a:endParaRPr lang="en-US" altLang="ko-KR" dirty="0"/>
          </a:p>
          <a:p>
            <a:pPr lvl="1"/>
            <a:r>
              <a:rPr lang="ko-KR" altLang="en-US" dirty="0"/>
              <a:t>나만의 음식점 리스트 공유 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따봉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관리자용 기능</a:t>
            </a:r>
            <a:endParaRPr lang="en-US" altLang="ko-KR" dirty="0"/>
          </a:p>
          <a:p>
            <a:pPr lvl="1"/>
            <a:r>
              <a:rPr lang="ko-KR" altLang="en-US" dirty="0"/>
              <a:t>음식 추가</a:t>
            </a:r>
            <a:r>
              <a:rPr lang="en-US" altLang="ko-KR" dirty="0"/>
              <a:t>, </a:t>
            </a:r>
            <a:r>
              <a:rPr lang="ko-KR" altLang="en-US" dirty="0"/>
              <a:t>음식 태그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밥 그룹 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공유가능한 음식점 리스트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그룹원들에게 음식점 제안기능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오늘 점심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춘리마라탕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어때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?)</a:t>
            </a:r>
          </a:p>
          <a:p>
            <a:pPr lvl="2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제안에 대해서 그룹원들은 투표가능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 X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45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9AAAA-5169-7820-0738-0045351881D6}"/>
              </a:ext>
            </a:extLst>
          </p:cNvPr>
          <p:cNvSpPr txBox="1"/>
          <p:nvPr/>
        </p:nvSpPr>
        <p:spPr>
          <a:xfrm>
            <a:off x="1058779" y="1741392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</a:t>
            </a:r>
            <a:r>
              <a:rPr lang="ko-KR" altLang="en-US" dirty="0"/>
              <a:t> </a:t>
            </a:r>
            <a:r>
              <a:rPr lang="en-US" altLang="ko-KR" dirty="0"/>
              <a:t>TB</a:t>
            </a:r>
          </a:p>
          <a:p>
            <a:r>
              <a:rPr lang="en-US" altLang="ko-KR" dirty="0"/>
              <a:t>ID</a:t>
            </a:r>
          </a:p>
          <a:p>
            <a:r>
              <a:rPr lang="ko-KR" altLang="en-US" dirty="0" err="1"/>
              <a:t>음식명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BC628-4969-0FD8-3E7A-268C16F0819C}"/>
              </a:ext>
            </a:extLst>
          </p:cNvPr>
          <p:cNvSpPr txBox="1"/>
          <p:nvPr/>
        </p:nvSpPr>
        <p:spPr>
          <a:xfrm>
            <a:off x="2584759" y="1741392"/>
            <a:ext cx="1785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FOOD_ATTR TB</a:t>
            </a:r>
          </a:p>
          <a:p>
            <a:r>
              <a:rPr lang="en-US" altLang="ko-KR" dirty="0"/>
              <a:t>ID</a:t>
            </a:r>
          </a:p>
          <a:p>
            <a:r>
              <a:rPr lang="ko-KR" altLang="en-US" dirty="0" err="1"/>
              <a:t>속성명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6511B-D03A-2879-8921-0A7CC85DD63A}"/>
              </a:ext>
            </a:extLst>
          </p:cNvPr>
          <p:cNvSpPr txBox="1"/>
          <p:nvPr/>
        </p:nvSpPr>
        <p:spPr>
          <a:xfrm>
            <a:off x="1058779" y="391627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TB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  <a:p>
            <a:r>
              <a:rPr lang="ko-KR" altLang="en-US" dirty="0"/>
              <a:t>고객명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F81F-6F15-58F7-2BE7-CFFA4BD683A2}"/>
              </a:ext>
            </a:extLst>
          </p:cNvPr>
          <p:cNvSpPr txBox="1"/>
          <p:nvPr/>
        </p:nvSpPr>
        <p:spPr>
          <a:xfrm>
            <a:off x="3007895" y="391627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 TB</a:t>
            </a:r>
          </a:p>
          <a:p>
            <a:r>
              <a:rPr lang="ko-KR" altLang="en-US" dirty="0"/>
              <a:t>작성자</a:t>
            </a:r>
            <a:endParaRPr lang="en-US" altLang="ko-KR" dirty="0"/>
          </a:p>
          <a:p>
            <a:r>
              <a:rPr lang="ko-KR" altLang="en-US" dirty="0"/>
              <a:t>작성시각</a:t>
            </a:r>
            <a:endParaRPr lang="en-US" altLang="ko-KR" dirty="0"/>
          </a:p>
          <a:p>
            <a:r>
              <a:rPr lang="ko-KR" altLang="en-US" dirty="0" err="1"/>
              <a:t>글내용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D1F56E-1A99-C533-BCED-4EE547DE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81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218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웹서비스 기능</vt:lpstr>
      <vt:lpstr>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김 제완</cp:lastModifiedBy>
  <cp:revision>11</cp:revision>
  <dcterms:created xsi:type="dcterms:W3CDTF">2023-03-13T10:08:14Z</dcterms:created>
  <dcterms:modified xsi:type="dcterms:W3CDTF">2023-03-23T18:42:34Z</dcterms:modified>
</cp:coreProperties>
</file>