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2519363" cy="1439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16" autoAdjust="0"/>
    <p:restoredTop sz="94660"/>
  </p:normalViewPr>
  <p:slideViewPr>
    <p:cSldViewPr snapToGrid="0">
      <p:cViewPr>
        <p:scale>
          <a:sx n="300" d="100"/>
          <a:sy n="300" d="100"/>
        </p:scale>
        <p:origin x="84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21" y="235644"/>
            <a:ext cx="1889522" cy="501286"/>
          </a:xfrm>
        </p:spPr>
        <p:txBody>
          <a:bodyPr anchor="b"/>
          <a:lstStyle>
            <a:lvl1pPr algn="ctr">
              <a:defRPr sz="1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21" y="756262"/>
            <a:ext cx="1889522" cy="347633"/>
          </a:xfrm>
        </p:spPr>
        <p:txBody>
          <a:bodyPr/>
          <a:lstStyle>
            <a:lvl1pPr marL="0" indent="0" algn="ctr">
              <a:buNone/>
              <a:defRPr sz="496"/>
            </a:lvl1pPr>
            <a:lvl2pPr marL="94458" indent="0" algn="ctr">
              <a:buNone/>
              <a:defRPr sz="413"/>
            </a:lvl2pPr>
            <a:lvl3pPr marL="188915" indent="0" algn="ctr">
              <a:buNone/>
              <a:defRPr sz="372"/>
            </a:lvl3pPr>
            <a:lvl4pPr marL="283373" indent="0" algn="ctr">
              <a:buNone/>
              <a:defRPr sz="331"/>
            </a:lvl4pPr>
            <a:lvl5pPr marL="377830" indent="0" algn="ctr">
              <a:buNone/>
              <a:defRPr sz="331"/>
            </a:lvl5pPr>
            <a:lvl6pPr marL="472288" indent="0" algn="ctr">
              <a:buNone/>
              <a:defRPr sz="331"/>
            </a:lvl6pPr>
            <a:lvl7pPr marL="566745" indent="0" algn="ctr">
              <a:buNone/>
              <a:defRPr sz="331"/>
            </a:lvl7pPr>
            <a:lvl8pPr marL="661203" indent="0" algn="ctr">
              <a:buNone/>
              <a:defRPr sz="331"/>
            </a:lvl8pPr>
            <a:lvl9pPr marL="755660" indent="0" algn="ctr">
              <a:buNone/>
              <a:defRPr sz="3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12BD-8635-4E1C-BCAF-B43B9E95265D}" type="datetimeFigureOut">
              <a:rPr lang="en-DE" smtClean="0"/>
              <a:t>12/05/2023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B2F3-9FD7-4B9D-8582-9171DFB256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31262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12BD-8635-4E1C-BCAF-B43B9E95265D}" type="datetimeFigureOut">
              <a:rPr lang="en-DE" smtClean="0"/>
              <a:t>12/05/2023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B2F3-9FD7-4B9D-8582-9171DFB256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4029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2919" y="76660"/>
            <a:ext cx="543238" cy="12202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06" y="76660"/>
            <a:ext cx="1598221" cy="12202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12BD-8635-4E1C-BCAF-B43B9E95265D}" type="datetimeFigureOut">
              <a:rPr lang="en-DE" smtClean="0"/>
              <a:t>12/05/2023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B2F3-9FD7-4B9D-8582-9171DFB256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543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12BD-8635-4E1C-BCAF-B43B9E95265D}" type="datetimeFigureOut">
              <a:rPr lang="en-DE" smtClean="0"/>
              <a:t>12/05/2023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B2F3-9FD7-4B9D-8582-9171DFB256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843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94" y="358966"/>
            <a:ext cx="2172951" cy="598943"/>
          </a:xfrm>
        </p:spPr>
        <p:txBody>
          <a:bodyPr anchor="b"/>
          <a:lstStyle>
            <a:lvl1pPr>
              <a:defRPr sz="1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894" y="963575"/>
            <a:ext cx="2172951" cy="314970"/>
          </a:xfrm>
        </p:spPr>
        <p:txBody>
          <a:bodyPr/>
          <a:lstStyle>
            <a:lvl1pPr marL="0" indent="0">
              <a:buNone/>
              <a:defRPr sz="496">
                <a:solidFill>
                  <a:schemeClr val="tx1">
                    <a:tint val="75000"/>
                  </a:schemeClr>
                </a:solidFill>
              </a:defRPr>
            </a:lvl1pPr>
            <a:lvl2pPr marL="94458" indent="0">
              <a:buNone/>
              <a:defRPr sz="413">
                <a:solidFill>
                  <a:schemeClr val="tx1">
                    <a:tint val="75000"/>
                  </a:schemeClr>
                </a:solidFill>
              </a:defRPr>
            </a:lvl2pPr>
            <a:lvl3pPr marL="188915" indent="0">
              <a:buNone/>
              <a:defRPr sz="372">
                <a:solidFill>
                  <a:schemeClr val="tx1">
                    <a:tint val="75000"/>
                  </a:schemeClr>
                </a:solidFill>
              </a:defRPr>
            </a:lvl3pPr>
            <a:lvl4pPr marL="283373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4pPr>
            <a:lvl5pPr marL="377830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5pPr>
            <a:lvl6pPr marL="472288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6pPr>
            <a:lvl7pPr marL="566745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7pPr>
            <a:lvl8pPr marL="661203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8pPr>
            <a:lvl9pPr marL="755660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12BD-8635-4E1C-BCAF-B43B9E95265D}" type="datetimeFigureOut">
              <a:rPr lang="en-DE" smtClean="0"/>
              <a:t>12/05/2023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B2F3-9FD7-4B9D-8582-9171DFB256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698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06" y="383297"/>
            <a:ext cx="1070729" cy="913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428" y="383297"/>
            <a:ext cx="1070729" cy="913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12BD-8635-4E1C-BCAF-B43B9E95265D}" type="datetimeFigureOut">
              <a:rPr lang="en-DE" smtClean="0"/>
              <a:t>12/05/2023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B2F3-9FD7-4B9D-8582-9171DFB256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819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76659"/>
            <a:ext cx="2172951" cy="2783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34" y="352967"/>
            <a:ext cx="1065809" cy="172983"/>
          </a:xfrm>
        </p:spPr>
        <p:txBody>
          <a:bodyPr anchor="b"/>
          <a:lstStyle>
            <a:lvl1pPr marL="0" indent="0">
              <a:buNone/>
              <a:defRPr sz="496" b="1"/>
            </a:lvl1pPr>
            <a:lvl2pPr marL="94458" indent="0">
              <a:buNone/>
              <a:defRPr sz="413" b="1"/>
            </a:lvl2pPr>
            <a:lvl3pPr marL="188915" indent="0">
              <a:buNone/>
              <a:defRPr sz="372" b="1"/>
            </a:lvl3pPr>
            <a:lvl4pPr marL="283373" indent="0">
              <a:buNone/>
              <a:defRPr sz="331" b="1"/>
            </a:lvl4pPr>
            <a:lvl5pPr marL="377830" indent="0">
              <a:buNone/>
              <a:defRPr sz="331" b="1"/>
            </a:lvl5pPr>
            <a:lvl6pPr marL="472288" indent="0">
              <a:buNone/>
              <a:defRPr sz="331" b="1"/>
            </a:lvl6pPr>
            <a:lvl7pPr marL="566745" indent="0">
              <a:buNone/>
              <a:defRPr sz="331" b="1"/>
            </a:lvl7pPr>
            <a:lvl8pPr marL="661203" indent="0">
              <a:buNone/>
              <a:defRPr sz="331" b="1"/>
            </a:lvl8pPr>
            <a:lvl9pPr marL="755660" indent="0">
              <a:buNone/>
              <a:defRPr sz="3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34" y="525950"/>
            <a:ext cx="1065809" cy="773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428" y="352967"/>
            <a:ext cx="1071057" cy="172983"/>
          </a:xfrm>
        </p:spPr>
        <p:txBody>
          <a:bodyPr anchor="b"/>
          <a:lstStyle>
            <a:lvl1pPr marL="0" indent="0">
              <a:buNone/>
              <a:defRPr sz="496" b="1"/>
            </a:lvl1pPr>
            <a:lvl2pPr marL="94458" indent="0">
              <a:buNone/>
              <a:defRPr sz="413" b="1"/>
            </a:lvl2pPr>
            <a:lvl3pPr marL="188915" indent="0">
              <a:buNone/>
              <a:defRPr sz="372" b="1"/>
            </a:lvl3pPr>
            <a:lvl4pPr marL="283373" indent="0">
              <a:buNone/>
              <a:defRPr sz="331" b="1"/>
            </a:lvl4pPr>
            <a:lvl5pPr marL="377830" indent="0">
              <a:buNone/>
              <a:defRPr sz="331" b="1"/>
            </a:lvl5pPr>
            <a:lvl6pPr marL="472288" indent="0">
              <a:buNone/>
              <a:defRPr sz="331" b="1"/>
            </a:lvl6pPr>
            <a:lvl7pPr marL="566745" indent="0">
              <a:buNone/>
              <a:defRPr sz="331" b="1"/>
            </a:lvl7pPr>
            <a:lvl8pPr marL="661203" indent="0">
              <a:buNone/>
              <a:defRPr sz="331" b="1"/>
            </a:lvl8pPr>
            <a:lvl9pPr marL="755660" indent="0">
              <a:buNone/>
              <a:defRPr sz="3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428" y="525950"/>
            <a:ext cx="1071057" cy="773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12BD-8635-4E1C-BCAF-B43B9E95265D}" type="datetimeFigureOut">
              <a:rPr lang="en-DE" smtClean="0"/>
              <a:t>12/05/2023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B2F3-9FD7-4B9D-8582-9171DFB256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002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12BD-8635-4E1C-BCAF-B43B9E95265D}" type="datetimeFigureOut">
              <a:rPr lang="en-DE" smtClean="0"/>
              <a:t>12/05/2023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B2F3-9FD7-4B9D-8582-9171DFB256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0780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12BD-8635-4E1C-BCAF-B43B9E95265D}" type="datetimeFigureOut">
              <a:rPr lang="en-DE" smtClean="0"/>
              <a:t>12/05/2023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B2F3-9FD7-4B9D-8582-9171DFB256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809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95991"/>
            <a:ext cx="812560" cy="335968"/>
          </a:xfrm>
        </p:spPr>
        <p:txBody>
          <a:bodyPr anchor="b"/>
          <a:lstStyle>
            <a:lvl1pPr>
              <a:defRPr sz="6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057" y="207314"/>
            <a:ext cx="1275428" cy="1023236"/>
          </a:xfrm>
        </p:spPr>
        <p:txBody>
          <a:bodyPr/>
          <a:lstStyle>
            <a:lvl1pPr>
              <a:defRPr sz="661"/>
            </a:lvl1pPr>
            <a:lvl2pPr>
              <a:defRPr sz="578"/>
            </a:lvl2pPr>
            <a:lvl3pPr>
              <a:defRPr sz="496"/>
            </a:lvl3pPr>
            <a:lvl4pPr>
              <a:defRPr sz="413"/>
            </a:lvl4pPr>
            <a:lvl5pPr>
              <a:defRPr sz="413"/>
            </a:lvl5pPr>
            <a:lvl6pPr>
              <a:defRPr sz="413"/>
            </a:lvl6pPr>
            <a:lvl7pPr>
              <a:defRPr sz="413"/>
            </a:lvl7pPr>
            <a:lvl8pPr>
              <a:defRPr sz="413"/>
            </a:lvl8pPr>
            <a:lvl9pPr>
              <a:defRPr sz="4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34" y="431959"/>
            <a:ext cx="812560" cy="800257"/>
          </a:xfrm>
        </p:spPr>
        <p:txBody>
          <a:bodyPr/>
          <a:lstStyle>
            <a:lvl1pPr marL="0" indent="0">
              <a:buNone/>
              <a:defRPr sz="331"/>
            </a:lvl1pPr>
            <a:lvl2pPr marL="94458" indent="0">
              <a:buNone/>
              <a:defRPr sz="289"/>
            </a:lvl2pPr>
            <a:lvl3pPr marL="188915" indent="0">
              <a:buNone/>
              <a:defRPr sz="248"/>
            </a:lvl3pPr>
            <a:lvl4pPr marL="283373" indent="0">
              <a:buNone/>
              <a:defRPr sz="207"/>
            </a:lvl4pPr>
            <a:lvl5pPr marL="377830" indent="0">
              <a:buNone/>
              <a:defRPr sz="207"/>
            </a:lvl5pPr>
            <a:lvl6pPr marL="472288" indent="0">
              <a:buNone/>
              <a:defRPr sz="207"/>
            </a:lvl6pPr>
            <a:lvl7pPr marL="566745" indent="0">
              <a:buNone/>
              <a:defRPr sz="207"/>
            </a:lvl7pPr>
            <a:lvl8pPr marL="661203" indent="0">
              <a:buNone/>
              <a:defRPr sz="207"/>
            </a:lvl8pPr>
            <a:lvl9pPr marL="755660" indent="0">
              <a:buNone/>
              <a:defRPr sz="2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12BD-8635-4E1C-BCAF-B43B9E95265D}" type="datetimeFigureOut">
              <a:rPr lang="en-DE" smtClean="0"/>
              <a:t>12/05/2023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B2F3-9FD7-4B9D-8582-9171DFB256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447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95991"/>
            <a:ext cx="812560" cy="335968"/>
          </a:xfrm>
        </p:spPr>
        <p:txBody>
          <a:bodyPr anchor="b"/>
          <a:lstStyle>
            <a:lvl1pPr>
              <a:defRPr sz="6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057" y="207314"/>
            <a:ext cx="1275428" cy="1023236"/>
          </a:xfrm>
        </p:spPr>
        <p:txBody>
          <a:bodyPr anchor="t"/>
          <a:lstStyle>
            <a:lvl1pPr marL="0" indent="0">
              <a:buNone/>
              <a:defRPr sz="661"/>
            </a:lvl1pPr>
            <a:lvl2pPr marL="94458" indent="0">
              <a:buNone/>
              <a:defRPr sz="578"/>
            </a:lvl2pPr>
            <a:lvl3pPr marL="188915" indent="0">
              <a:buNone/>
              <a:defRPr sz="496"/>
            </a:lvl3pPr>
            <a:lvl4pPr marL="283373" indent="0">
              <a:buNone/>
              <a:defRPr sz="413"/>
            </a:lvl4pPr>
            <a:lvl5pPr marL="377830" indent="0">
              <a:buNone/>
              <a:defRPr sz="413"/>
            </a:lvl5pPr>
            <a:lvl6pPr marL="472288" indent="0">
              <a:buNone/>
              <a:defRPr sz="413"/>
            </a:lvl6pPr>
            <a:lvl7pPr marL="566745" indent="0">
              <a:buNone/>
              <a:defRPr sz="413"/>
            </a:lvl7pPr>
            <a:lvl8pPr marL="661203" indent="0">
              <a:buNone/>
              <a:defRPr sz="413"/>
            </a:lvl8pPr>
            <a:lvl9pPr marL="755660" indent="0">
              <a:buNone/>
              <a:defRPr sz="4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34" y="431959"/>
            <a:ext cx="812560" cy="800257"/>
          </a:xfrm>
        </p:spPr>
        <p:txBody>
          <a:bodyPr/>
          <a:lstStyle>
            <a:lvl1pPr marL="0" indent="0">
              <a:buNone/>
              <a:defRPr sz="331"/>
            </a:lvl1pPr>
            <a:lvl2pPr marL="94458" indent="0">
              <a:buNone/>
              <a:defRPr sz="289"/>
            </a:lvl2pPr>
            <a:lvl3pPr marL="188915" indent="0">
              <a:buNone/>
              <a:defRPr sz="248"/>
            </a:lvl3pPr>
            <a:lvl4pPr marL="283373" indent="0">
              <a:buNone/>
              <a:defRPr sz="207"/>
            </a:lvl4pPr>
            <a:lvl5pPr marL="377830" indent="0">
              <a:buNone/>
              <a:defRPr sz="207"/>
            </a:lvl5pPr>
            <a:lvl6pPr marL="472288" indent="0">
              <a:buNone/>
              <a:defRPr sz="207"/>
            </a:lvl6pPr>
            <a:lvl7pPr marL="566745" indent="0">
              <a:buNone/>
              <a:defRPr sz="207"/>
            </a:lvl7pPr>
            <a:lvl8pPr marL="661203" indent="0">
              <a:buNone/>
              <a:defRPr sz="207"/>
            </a:lvl8pPr>
            <a:lvl9pPr marL="755660" indent="0">
              <a:buNone/>
              <a:defRPr sz="2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12BD-8635-4E1C-BCAF-B43B9E95265D}" type="datetimeFigureOut">
              <a:rPr lang="en-DE" smtClean="0"/>
              <a:t>12/05/2023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B2F3-9FD7-4B9D-8582-9171DFB256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174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06" y="76659"/>
            <a:ext cx="2172951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06" y="383297"/>
            <a:ext cx="2172951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06" y="1334540"/>
            <a:ext cx="566857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512BD-8635-4E1C-BCAF-B43B9E95265D}" type="datetimeFigureOut">
              <a:rPr lang="en-DE" smtClean="0"/>
              <a:t>12/05/2023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539" y="1334540"/>
            <a:ext cx="850285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300" y="1334540"/>
            <a:ext cx="566857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9B2F3-9FD7-4B9D-8582-9171DFB256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880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88915" rtl="0" eaLnBrk="1" latinLnBrk="0" hangingPunct="1">
        <a:lnSpc>
          <a:spcPct val="90000"/>
        </a:lnSpc>
        <a:spcBef>
          <a:spcPct val="0"/>
        </a:spcBef>
        <a:buNone/>
        <a:defRPr sz="9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229" indent="-47229" algn="l" defTabSz="188915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578" kern="1200">
          <a:solidFill>
            <a:schemeClr val="tx1"/>
          </a:solidFill>
          <a:latin typeface="+mn-lt"/>
          <a:ea typeface="+mn-ea"/>
          <a:cs typeface="+mn-cs"/>
        </a:defRPr>
      </a:lvl1pPr>
      <a:lvl2pPr marL="141686" indent="-47229" algn="l" defTabSz="188915" rtl="0" eaLnBrk="1" latinLnBrk="0" hangingPunct="1">
        <a:lnSpc>
          <a:spcPct val="90000"/>
        </a:lnSpc>
        <a:spcBef>
          <a:spcPts val="103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2pPr>
      <a:lvl3pPr marL="236144" indent="-47229" algn="l" defTabSz="188915" rtl="0" eaLnBrk="1" latinLnBrk="0" hangingPunct="1">
        <a:lnSpc>
          <a:spcPct val="90000"/>
        </a:lnSpc>
        <a:spcBef>
          <a:spcPts val="103"/>
        </a:spcBef>
        <a:buFont typeface="Arial" panose="020B0604020202020204" pitchFamily="34" charset="0"/>
        <a:buChar char="•"/>
        <a:defRPr sz="413" kern="1200">
          <a:solidFill>
            <a:schemeClr val="tx1"/>
          </a:solidFill>
          <a:latin typeface="+mn-lt"/>
          <a:ea typeface="+mn-ea"/>
          <a:cs typeface="+mn-cs"/>
        </a:defRPr>
      </a:lvl3pPr>
      <a:lvl4pPr marL="330601" indent="-47229" algn="l" defTabSz="188915" rtl="0" eaLnBrk="1" latinLnBrk="0" hangingPunct="1">
        <a:lnSpc>
          <a:spcPct val="90000"/>
        </a:lnSpc>
        <a:spcBef>
          <a:spcPts val="103"/>
        </a:spcBef>
        <a:buFont typeface="Arial" panose="020B0604020202020204" pitchFamily="34" charset="0"/>
        <a:buChar char="•"/>
        <a:defRPr sz="372" kern="1200">
          <a:solidFill>
            <a:schemeClr val="tx1"/>
          </a:solidFill>
          <a:latin typeface="+mn-lt"/>
          <a:ea typeface="+mn-ea"/>
          <a:cs typeface="+mn-cs"/>
        </a:defRPr>
      </a:lvl4pPr>
      <a:lvl5pPr marL="425059" indent="-47229" algn="l" defTabSz="188915" rtl="0" eaLnBrk="1" latinLnBrk="0" hangingPunct="1">
        <a:lnSpc>
          <a:spcPct val="90000"/>
        </a:lnSpc>
        <a:spcBef>
          <a:spcPts val="103"/>
        </a:spcBef>
        <a:buFont typeface="Arial" panose="020B0604020202020204" pitchFamily="34" charset="0"/>
        <a:buChar char="•"/>
        <a:defRPr sz="372" kern="1200">
          <a:solidFill>
            <a:schemeClr val="tx1"/>
          </a:solidFill>
          <a:latin typeface="+mn-lt"/>
          <a:ea typeface="+mn-ea"/>
          <a:cs typeface="+mn-cs"/>
        </a:defRPr>
      </a:lvl5pPr>
      <a:lvl6pPr marL="519516" indent="-47229" algn="l" defTabSz="188915" rtl="0" eaLnBrk="1" latinLnBrk="0" hangingPunct="1">
        <a:lnSpc>
          <a:spcPct val="90000"/>
        </a:lnSpc>
        <a:spcBef>
          <a:spcPts val="103"/>
        </a:spcBef>
        <a:buFont typeface="Arial" panose="020B0604020202020204" pitchFamily="34" charset="0"/>
        <a:buChar char="•"/>
        <a:defRPr sz="372" kern="1200">
          <a:solidFill>
            <a:schemeClr val="tx1"/>
          </a:solidFill>
          <a:latin typeface="+mn-lt"/>
          <a:ea typeface="+mn-ea"/>
          <a:cs typeface="+mn-cs"/>
        </a:defRPr>
      </a:lvl6pPr>
      <a:lvl7pPr marL="613974" indent="-47229" algn="l" defTabSz="188915" rtl="0" eaLnBrk="1" latinLnBrk="0" hangingPunct="1">
        <a:lnSpc>
          <a:spcPct val="90000"/>
        </a:lnSpc>
        <a:spcBef>
          <a:spcPts val="103"/>
        </a:spcBef>
        <a:buFont typeface="Arial" panose="020B0604020202020204" pitchFamily="34" charset="0"/>
        <a:buChar char="•"/>
        <a:defRPr sz="372" kern="1200">
          <a:solidFill>
            <a:schemeClr val="tx1"/>
          </a:solidFill>
          <a:latin typeface="+mn-lt"/>
          <a:ea typeface="+mn-ea"/>
          <a:cs typeface="+mn-cs"/>
        </a:defRPr>
      </a:lvl7pPr>
      <a:lvl8pPr marL="708431" indent="-47229" algn="l" defTabSz="188915" rtl="0" eaLnBrk="1" latinLnBrk="0" hangingPunct="1">
        <a:lnSpc>
          <a:spcPct val="90000"/>
        </a:lnSpc>
        <a:spcBef>
          <a:spcPts val="103"/>
        </a:spcBef>
        <a:buFont typeface="Arial" panose="020B0604020202020204" pitchFamily="34" charset="0"/>
        <a:buChar char="•"/>
        <a:defRPr sz="372" kern="1200">
          <a:solidFill>
            <a:schemeClr val="tx1"/>
          </a:solidFill>
          <a:latin typeface="+mn-lt"/>
          <a:ea typeface="+mn-ea"/>
          <a:cs typeface="+mn-cs"/>
        </a:defRPr>
      </a:lvl8pPr>
      <a:lvl9pPr marL="802889" indent="-47229" algn="l" defTabSz="188915" rtl="0" eaLnBrk="1" latinLnBrk="0" hangingPunct="1">
        <a:lnSpc>
          <a:spcPct val="90000"/>
        </a:lnSpc>
        <a:spcBef>
          <a:spcPts val="103"/>
        </a:spcBef>
        <a:buFont typeface="Arial" panose="020B0604020202020204" pitchFamily="34" charset="0"/>
        <a:buChar char="•"/>
        <a:defRPr sz="3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8915" rtl="0" eaLnBrk="1" latinLnBrk="0" hangingPunct="1">
        <a:defRPr sz="372" kern="1200">
          <a:solidFill>
            <a:schemeClr val="tx1"/>
          </a:solidFill>
          <a:latin typeface="+mn-lt"/>
          <a:ea typeface="+mn-ea"/>
          <a:cs typeface="+mn-cs"/>
        </a:defRPr>
      </a:lvl1pPr>
      <a:lvl2pPr marL="94458" algn="l" defTabSz="188915" rtl="0" eaLnBrk="1" latinLnBrk="0" hangingPunct="1">
        <a:defRPr sz="372" kern="1200">
          <a:solidFill>
            <a:schemeClr val="tx1"/>
          </a:solidFill>
          <a:latin typeface="+mn-lt"/>
          <a:ea typeface="+mn-ea"/>
          <a:cs typeface="+mn-cs"/>
        </a:defRPr>
      </a:lvl2pPr>
      <a:lvl3pPr marL="188915" algn="l" defTabSz="188915" rtl="0" eaLnBrk="1" latinLnBrk="0" hangingPunct="1">
        <a:defRPr sz="372" kern="1200">
          <a:solidFill>
            <a:schemeClr val="tx1"/>
          </a:solidFill>
          <a:latin typeface="+mn-lt"/>
          <a:ea typeface="+mn-ea"/>
          <a:cs typeface="+mn-cs"/>
        </a:defRPr>
      </a:lvl3pPr>
      <a:lvl4pPr marL="283373" algn="l" defTabSz="188915" rtl="0" eaLnBrk="1" latinLnBrk="0" hangingPunct="1">
        <a:defRPr sz="372" kern="1200">
          <a:solidFill>
            <a:schemeClr val="tx1"/>
          </a:solidFill>
          <a:latin typeface="+mn-lt"/>
          <a:ea typeface="+mn-ea"/>
          <a:cs typeface="+mn-cs"/>
        </a:defRPr>
      </a:lvl4pPr>
      <a:lvl5pPr marL="377830" algn="l" defTabSz="188915" rtl="0" eaLnBrk="1" latinLnBrk="0" hangingPunct="1">
        <a:defRPr sz="372" kern="1200">
          <a:solidFill>
            <a:schemeClr val="tx1"/>
          </a:solidFill>
          <a:latin typeface="+mn-lt"/>
          <a:ea typeface="+mn-ea"/>
          <a:cs typeface="+mn-cs"/>
        </a:defRPr>
      </a:lvl5pPr>
      <a:lvl6pPr marL="472288" algn="l" defTabSz="188915" rtl="0" eaLnBrk="1" latinLnBrk="0" hangingPunct="1">
        <a:defRPr sz="372" kern="1200">
          <a:solidFill>
            <a:schemeClr val="tx1"/>
          </a:solidFill>
          <a:latin typeface="+mn-lt"/>
          <a:ea typeface="+mn-ea"/>
          <a:cs typeface="+mn-cs"/>
        </a:defRPr>
      </a:lvl6pPr>
      <a:lvl7pPr marL="566745" algn="l" defTabSz="188915" rtl="0" eaLnBrk="1" latinLnBrk="0" hangingPunct="1">
        <a:defRPr sz="372" kern="1200">
          <a:solidFill>
            <a:schemeClr val="tx1"/>
          </a:solidFill>
          <a:latin typeface="+mn-lt"/>
          <a:ea typeface="+mn-ea"/>
          <a:cs typeface="+mn-cs"/>
        </a:defRPr>
      </a:lvl7pPr>
      <a:lvl8pPr marL="661203" algn="l" defTabSz="188915" rtl="0" eaLnBrk="1" latinLnBrk="0" hangingPunct="1">
        <a:defRPr sz="372" kern="1200">
          <a:solidFill>
            <a:schemeClr val="tx1"/>
          </a:solidFill>
          <a:latin typeface="+mn-lt"/>
          <a:ea typeface="+mn-ea"/>
          <a:cs typeface="+mn-cs"/>
        </a:defRPr>
      </a:lvl8pPr>
      <a:lvl9pPr marL="755660" algn="l" defTabSz="188915" rtl="0" eaLnBrk="1" latinLnBrk="0" hangingPunct="1">
        <a:defRPr sz="3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E097F5A2-9594-489A-8114-DC140B80AAE5}"/>
              </a:ext>
            </a:extLst>
          </p:cNvPr>
          <p:cNvSpPr/>
          <p:nvPr/>
        </p:nvSpPr>
        <p:spPr>
          <a:xfrm>
            <a:off x="45595" y="56122"/>
            <a:ext cx="2428172" cy="13276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5816"/>
          </a:p>
        </p:txBody>
      </p:sp>
    </p:spTree>
    <p:extLst>
      <p:ext uri="{BB962C8B-B14F-4D97-AF65-F5344CB8AC3E}">
        <p14:creationId xmlns:p14="http://schemas.microsoft.com/office/powerpoint/2010/main" val="285826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6">
            <a:extLst>
              <a:ext uri="{FF2B5EF4-FFF2-40B4-BE49-F238E27FC236}">
                <a16:creationId xmlns:a16="http://schemas.microsoft.com/office/drawing/2014/main" id="{DC49DF37-2D23-4C8E-BAFA-E6C107D9C6DF}"/>
              </a:ext>
            </a:extLst>
          </p:cNvPr>
          <p:cNvCxnSpPr>
            <a:cxnSpLocks/>
          </p:cNvCxnSpPr>
          <p:nvPr/>
        </p:nvCxnSpPr>
        <p:spPr>
          <a:xfrm>
            <a:off x="132430" y="719931"/>
            <a:ext cx="2345909" cy="1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85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mit Pfeil 9">
            <a:extLst>
              <a:ext uri="{FF2B5EF4-FFF2-40B4-BE49-F238E27FC236}">
                <a16:creationId xmlns:a16="http://schemas.microsoft.com/office/drawing/2014/main" id="{0B2C3353-EDC2-47BD-AF17-171686AF6FD4}"/>
              </a:ext>
            </a:extLst>
          </p:cNvPr>
          <p:cNvCxnSpPr>
            <a:cxnSpLocks/>
          </p:cNvCxnSpPr>
          <p:nvPr/>
        </p:nvCxnSpPr>
        <p:spPr>
          <a:xfrm>
            <a:off x="1534510" y="719930"/>
            <a:ext cx="933088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1DE2070-8425-40FC-86CF-8E47843EB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0" y="13042"/>
            <a:ext cx="1413777" cy="141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4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A9C224-5C87-4C50-A984-C835B1935174}"/>
              </a:ext>
            </a:extLst>
          </p:cNvPr>
          <p:cNvSpPr/>
          <p:nvPr/>
        </p:nvSpPr>
        <p:spPr>
          <a:xfrm>
            <a:off x="971479" y="936391"/>
            <a:ext cx="576403" cy="3560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AA12F9-6A2F-4963-B4E5-DC65E41F4049}"/>
              </a:ext>
            </a:extLst>
          </p:cNvPr>
          <p:cNvCxnSpPr>
            <a:cxnSpLocks/>
          </p:cNvCxnSpPr>
          <p:nvPr/>
        </p:nvCxnSpPr>
        <p:spPr>
          <a:xfrm>
            <a:off x="971479" y="965224"/>
            <a:ext cx="316038" cy="163701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1BEEEB-81C6-4614-B0A9-0E9270AFA867}"/>
              </a:ext>
            </a:extLst>
          </p:cNvPr>
          <p:cNvCxnSpPr>
            <a:cxnSpLocks/>
          </p:cNvCxnSpPr>
          <p:nvPr/>
        </p:nvCxnSpPr>
        <p:spPr>
          <a:xfrm flipV="1">
            <a:off x="1261324" y="965226"/>
            <a:ext cx="292696" cy="162077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18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A9C224-5C87-4C50-A984-C835B1935174}"/>
              </a:ext>
            </a:extLst>
          </p:cNvPr>
          <p:cNvSpPr/>
          <p:nvPr/>
        </p:nvSpPr>
        <p:spPr>
          <a:xfrm>
            <a:off x="971479" y="936391"/>
            <a:ext cx="576403" cy="3560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AA12F9-6A2F-4963-B4E5-DC65E41F4049}"/>
              </a:ext>
            </a:extLst>
          </p:cNvPr>
          <p:cNvCxnSpPr>
            <a:cxnSpLocks/>
          </p:cNvCxnSpPr>
          <p:nvPr/>
        </p:nvCxnSpPr>
        <p:spPr>
          <a:xfrm>
            <a:off x="971479" y="965224"/>
            <a:ext cx="316038" cy="163701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1BEEEB-81C6-4614-B0A9-0E9270AFA867}"/>
              </a:ext>
            </a:extLst>
          </p:cNvPr>
          <p:cNvCxnSpPr>
            <a:cxnSpLocks/>
          </p:cNvCxnSpPr>
          <p:nvPr/>
        </p:nvCxnSpPr>
        <p:spPr>
          <a:xfrm flipV="1">
            <a:off x="1261324" y="965226"/>
            <a:ext cx="292696" cy="162077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461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Wanja de Sombre</dc:creator>
  <cp:lastModifiedBy>Wanja de Sombre</cp:lastModifiedBy>
  <cp:revision>8</cp:revision>
  <dcterms:created xsi:type="dcterms:W3CDTF">2023-05-12T08:40:57Z</dcterms:created>
  <dcterms:modified xsi:type="dcterms:W3CDTF">2023-05-12T15:45:27Z</dcterms:modified>
</cp:coreProperties>
</file>