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439863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453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983" y="149648"/>
            <a:ext cx="1079897" cy="318347"/>
          </a:xfrm>
        </p:spPr>
        <p:txBody>
          <a:bodyPr anchor="b"/>
          <a:lstStyle>
            <a:lvl1pPr algn="ctr">
              <a:defRPr sz="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83" y="480272"/>
            <a:ext cx="1079897" cy="220768"/>
          </a:xfrm>
        </p:spPr>
        <p:txBody>
          <a:bodyPr/>
          <a:lstStyle>
            <a:lvl1pPr marL="0" indent="0" algn="ctr">
              <a:buNone/>
              <a:defRPr sz="283"/>
            </a:lvl1pPr>
            <a:lvl2pPr marL="53995" indent="0" algn="ctr">
              <a:buNone/>
              <a:defRPr sz="236"/>
            </a:lvl2pPr>
            <a:lvl3pPr marL="107991" indent="0" algn="ctr">
              <a:buNone/>
              <a:defRPr sz="213"/>
            </a:lvl3pPr>
            <a:lvl4pPr marL="161986" indent="0" algn="ctr">
              <a:buNone/>
              <a:defRPr sz="189"/>
            </a:lvl4pPr>
            <a:lvl5pPr marL="215981" indent="0" algn="ctr">
              <a:buNone/>
              <a:defRPr sz="189"/>
            </a:lvl5pPr>
            <a:lvl6pPr marL="269977" indent="0" algn="ctr">
              <a:buNone/>
              <a:defRPr sz="189"/>
            </a:lvl6pPr>
            <a:lvl7pPr marL="323972" indent="0" algn="ctr">
              <a:buNone/>
              <a:defRPr sz="189"/>
            </a:lvl7pPr>
            <a:lvl8pPr marL="377967" indent="0" algn="ctr">
              <a:buNone/>
              <a:defRPr sz="189"/>
            </a:lvl8pPr>
            <a:lvl9pPr marL="431963" indent="0" algn="ctr">
              <a:buNone/>
              <a:defRPr sz="1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BC2-7B35-4169-87F9-B978842CC930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105B-F8BE-4D5B-8467-A9A6EA44E5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556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BC2-7B35-4169-87F9-B978842CC930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105B-F8BE-4D5B-8467-A9A6EA44E5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207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402" y="48683"/>
            <a:ext cx="310470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91" y="48683"/>
            <a:ext cx="913413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BC2-7B35-4169-87F9-B978842CC930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105B-F8BE-4D5B-8467-A9A6EA44E5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824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BC2-7B35-4169-87F9-B978842CC930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105B-F8BE-4D5B-8467-A9A6EA44E5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118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41" y="227965"/>
            <a:ext cx="1241882" cy="380365"/>
          </a:xfrm>
        </p:spPr>
        <p:txBody>
          <a:bodyPr anchor="b"/>
          <a:lstStyle>
            <a:lvl1pPr>
              <a:defRPr sz="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41" y="611928"/>
            <a:ext cx="1241882" cy="200025"/>
          </a:xfrm>
        </p:spPr>
        <p:txBody>
          <a:bodyPr/>
          <a:lstStyle>
            <a:lvl1pPr marL="0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1pPr>
            <a:lvl2pPr marL="53995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2pPr>
            <a:lvl3pPr marL="107991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3pPr>
            <a:lvl4pPr marL="161986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4pPr>
            <a:lvl5pPr marL="215981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5pPr>
            <a:lvl6pPr marL="269977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6pPr>
            <a:lvl7pPr marL="323972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7pPr>
            <a:lvl8pPr marL="377967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8pPr>
            <a:lvl9pPr marL="431963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BC2-7B35-4169-87F9-B978842CC930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105B-F8BE-4D5B-8467-A9A6EA44E5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939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90" y="243417"/>
            <a:ext cx="611942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931" y="243417"/>
            <a:ext cx="611942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BC2-7B35-4169-87F9-B978842CC930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105B-F8BE-4D5B-8467-A9A6EA44E5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330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48683"/>
            <a:ext cx="1241882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78" y="224155"/>
            <a:ext cx="609129" cy="109855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78" y="334010"/>
            <a:ext cx="609129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931" y="224155"/>
            <a:ext cx="612129" cy="109855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8931" y="334010"/>
            <a:ext cx="612129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BC2-7B35-4169-87F9-B978842CC930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105B-F8BE-4D5B-8467-A9A6EA44E5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54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BC2-7B35-4169-87F9-B978842CC930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105B-F8BE-4D5B-8467-A9A6EA44E5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321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BC2-7B35-4169-87F9-B978842CC930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105B-F8BE-4D5B-8467-A9A6EA44E5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212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60960"/>
            <a:ext cx="464393" cy="213360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29" y="131657"/>
            <a:ext cx="728931" cy="649817"/>
          </a:xfrm>
        </p:spPr>
        <p:txBody>
          <a:bodyPr/>
          <a:lstStyle>
            <a:lvl1pPr>
              <a:defRPr sz="378"/>
            </a:lvl1pPr>
            <a:lvl2pPr>
              <a:defRPr sz="331"/>
            </a:lvl2pPr>
            <a:lvl3pPr>
              <a:defRPr sz="283"/>
            </a:lvl3pPr>
            <a:lvl4pPr>
              <a:defRPr sz="236"/>
            </a:lvl4pPr>
            <a:lvl5pPr>
              <a:defRPr sz="236"/>
            </a:lvl5pPr>
            <a:lvl6pPr>
              <a:defRPr sz="236"/>
            </a:lvl6pPr>
            <a:lvl7pPr>
              <a:defRPr sz="236"/>
            </a:lvl7pPr>
            <a:lvl8pPr>
              <a:defRPr sz="236"/>
            </a:lvl8pPr>
            <a:lvl9pPr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274320"/>
            <a:ext cx="464393" cy="50821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BC2-7B35-4169-87F9-B978842CC930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105B-F8BE-4D5B-8467-A9A6EA44E5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53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60960"/>
            <a:ext cx="464393" cy="213360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29" y="131657"/>
            <a:ext cx="728931" cy="649817"/>
          </a:xfrm>
        </p:spPr>
        <p:txBody>
          <a:bodyPr anchor="t"/>
          <a:lstStyle>
            <a:lvl1pPr marL="0" indent="0">
              <a:buNone/>
              <a:defRPr sz="378"/>
            </a:lvl1pPr>
            <a:lvl2pPr marL="53995" indent="0">
              <a:buNone/>
              <a:defRPr sz="331"/>
            </a:lvl2pPr>
            <a:lvl3pPr marL="107991" indent="0">
              <a:buNone/>
              <a:defRPr sz="283"/>
            </a:lvl3pPr>
            <a:lvl4pPr marL="161986" indent="0">
              <a:buNone/>
              <a:defRPr sz="236"/>
            </a:lvl4pPr>
            <a:lvl5pPr marL="215981" indent="0">
              <a:buNone/>
              <a:defRPr sz="236"/>
            </a:lvl5pPr>
            <a:lvl6pPr marL="269977" indent="0">
              <a:buNone/>
              <a:defRPr sz="236"/>
            </a:lvl6pPr>
            <a:lvl7pPr marL="323972" indent="0">
              <a:buNone/>
              <a:defRPr sz="236"/>
            </a:lvl7pPr>
            <a:lvl8pPr marL="377967" indent="0">
              <a:buNone/>
              <a:defRPr sz="236"/>
            </a:lvl8pPr>
            <a:lvl9pPr marL="431963" indent="0">
              <a:buNone/>
              <a:defRPr sz="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274320"/>
            <a:ext cx="464393" cy="50821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BC2-7B35-4169-87F9-B978842CC930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105B-F8BE-4D5B-8467-A9A6EA44E5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58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91" y="48683"/>
            <a:ext cx="1241882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91" y="243417"/>
            <a:ext cx="1241882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91" y="847514"/>
            <a:ext cx="323969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5FBC2-7B35-4169-87F9-B978842CC930}" type="datetimeFigureOut">
              <a:rPr lang="en-DE" smtClean="0"/>
              <a:t>12/05/2023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955" y="847514"/>
            <a:ext cx="4859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903" y="847514"/>
            <a:ext cx="323969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9105B-F8BE-4D5B-8467-A9A6EA44E5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514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1" rtl="0" eaLnBrk="1" latinLnBrk="0" hangingPunct="1">
        <a:lnSpc>
          <a:spcPct val="90000"/>
        </a:lnSpc>
        <a:spcBef>
          <a:spcPct val="0"/>
        </a:spcBef>
        <a:buNone/>
        <a:defRPr sz="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8" indent="-26998" algn="l" defTabSz="10799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1pPr>
      <a:lvl2pPr marL="80993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36" kern="1200">
          <a:solidFill>
            <a:schemeClr val="tx1"/>
          </a:solidFill>
          <a:latin typeface="+mn-lt"/>
          <a:ea typeface="+mn-ea"/>
          <a:cs typeface="+mn-cs"/>
        </a:defRPr>
      </a:lvl3pPr>
      <a:lvl4pPr marL="18898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42979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5097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404965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1pPr>
      <a:lvl2pPr marL="53995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2pPr>
      <a:lvl3pPr marL="10799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6997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23972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31963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C9DE54-CC6E-411A-96DC-20C72803D21B}"/>
              </a:ext>
            </a:extLst>
          </p:cNvPr>
          <p:cNvSpPr/>
          <p:nvPr/>
        </p:nvSpPr>
        <p:spPr>
          <a:xfrm>
            <a:off x="46513" y="42862"/>
            <a:ext cx="1346835" cy="8286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762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DC5619-5A90-4302-A4AC-631C26204365}"/>
              </a:ext>
            </a:extLst>
          </p:cNvPr>
          <p:cNvCxnSpPr>
            <a:cxnSpLocks/>
          </p:cNvCxnSpPr>
          <p:nvPr/>
        </p:nvCxnSpPr>
        <p:spPr>
          <a:xfrm>
            <a:off x="87630" y="81915"/>
            <a:ext cx="655320" cy="33147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8B502F-E251-44AB-BA04-BCBE463C51DD}"/>
              </a:ext>
            </a:extLst>
          </p:cNvPr>
          <p:cNvCxnSpPr>
            <a:cxnSpLocks/>
          </p:cNvCxnSpPr>
          <p:nvPr/>
        </p:nvCxnSpPr>
        <p:spPr>
          <a:xfrm flipV="1">
            <a:off x="719930" y="81916"/>
            <a:ext cx="632303" cy="331469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24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Wanja de Sombre</dc:creator>
  <cp:lastModifiedBy>Wanja de Sombre</cp:lastModifiedBy>
  <cp:revision>2</cp:revision>
  <dcterms:created xsi:type="dcterms:W3CDTF">2023-05-12T12:10:32Z</dcterms:created>
  <dcterms:modified xsi:type="dcterms:W3CDTF">2023-05-12T13:00:11Z</dcterms:modified>
</cp:coreProperties>
</file>