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E2E-8FA2-43FD-8B51-E745017EB61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EC1C-3A66-40FA-8874-0F5D5E3B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E2E-8FA2-43FD-8B51-E745017EB61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EC1C-3A66-40FA-8874-0F5D5E3B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4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E2E-8FA2-43FD-8B51-E745017EB61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EC1C-3A66-40FA-8874-0F5D5E3B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E2E-8FA2-43FD-8B51-E745017EB61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EC1C-3A66-40FA-8874-0F5D5E3B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E2E-8FA2-43FD-8B51-E745017EB61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EC1C-3A66-40FA-8874-0F5D5E3B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E2E-8FA2-43FD-8B51-E745017EB61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EC1C-3A66-40FA-8874-0F5D5E3B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E2E-8FA2-43FD-8B51-E745017EB61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EC1C-3A66-40FA-8874-0F5D5E3B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8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E2E-8FA2-43FD-8B51-E745017EB61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EC1C-3A66-40FA-8874-0F5D5E3B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E2E-8FA2-43FD-8B51-E745017EB61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EC1C-3A66-40FA-8874-0F5D5E3B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E2E-8FA2-43FD-8B51-E745017EB61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EC1C-3A66-40FA-8874-0F5D5E3B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1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E2E-8FA2-43FD-8B51-E745017EB61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EC1C-3A66-40FA-8874-0F5D5E3B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FE2E-8FA2-43FD-8B51-E745017EB61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EC1C-3A66-40FA-8874-0F5D5E3B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114800"/>
          </a:xfrm>
        </p:spPr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dirty="0" smtClean="0"/>
              <a:t>My Life Journey: An Autobiographical Reflection</a:t>
            </a:r>
            <a:br>
              <a:rPr lang="en-US" sz="3600" dirty="0" smtClean="0"/>
            </a:br>
            <a:r>
              <a:rPr lang="en-US" sz="3600" dirty="0" smtClean="0"/>
              <a:t>Joel Wanjala Mande</a:t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2514600"/>
          </a:xfrm>
        </p:spPr>
        <p:txBody>
          <a:bodyPr/>
          <a:lstStyle/>
          <a:p>
            <a:r>
              <a:rPr lang="en-US" dirty="0" smtClean="0"/>
              <a:t>22-09-2024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Introduction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5"/>
          </a:xfrm>
        </p:spPr>
        <p:txBody>
          <a:bodyPr>
            <a:normAutofit/>
          </a:bodyPr>
          <a:lstStyle/>
          <a:p>
            <a:r>
              <a:rPr lang="en-US" dirty="0" smtClean="0"/>
              <a:t>My name is Joel Wanjala Mande.</a:t>
            </a:r>
          </a:p>
          <a:p>
            <a:r>
              <a:rPr lang="en-US" dirty="0" smtClean="0"/>
              <a:t>Born in </a:t>
            </a:r>
            <a:r>
              <a:rPr lang="en-US" dirty="0" err="1" smtClean="0"/>
              <a:t>Wersten</a:t>
            </a:r>
            <a:r>
              <a:rPr lang="en-US" dirty="0" smtClean="0"/>
              <a:t>, </a:t>
            </a:r>
            <a:r>
              <a:rPr lang="en-US" dirty="0" err="1" smtClean="0"/>
              <a:t>Bungoma</a:t>
            </a:r>
            <a:r>
              <a:rPr lang="en-US" dirty="0" smtClean="0"/>
              <a:t> County, Kenya, in </a:t>
            </a:r>
            <a:r>
              <a:rPr lang="en-US" dirty="0" err="1" smtClean="0"/>
              <a:t>Chebukwa</a:t>
            </a:r>
            <a:r>
              <a:rPr lang="en-US" dirty="0" smtClean="0"/>
              <a:t> village.</a:t>
            </a:r>
          </a:p>
          <a:p>
            <a:r>
              <a:rPr lang="en-US" dirty="0" smtClean="0"/>
              <a:t>I am the son of Rose </a:t>
            </a:r>
            <a:r>
              <a:rPr lang="en-US" dirty="0" err="1" smtClean="0"/>
              <a:t>Okopio</a:t>
            </a:r>
            <a:r>
              <a:rPr lang="en-US" dirty="0" smtClean="0"/>
              <a:t> and Fredrick Mande, and I have five siblings: Brian, Innocent, </a:t>
            </a:r>
            <a:r>
              <a:rPr lang="en-US" dirty="0" err="1" smtClean="0"/>
              <a:t>Fictor</a:t>
            </a:r>
            <a:r>
              <a:rPr lang="en-US" dirty="0" smtClean="0"/>
              <a:t>, Maurine, and Fabian.</a:t>
            </a:r>
          </a:p>
          <a:p>
            <a:r>
              <a:rPr lang="en-US" dirty="0" smtClean="0"/>
              <a:t>Currently studying BSc in Actuarial Science at Dedan Kimathi University.</a:t>
            </a:r>
          </a:p>
          <a:p>
            <a:r>
              <a:rPr lang="en-US" dirty="0" smtClean="0"/>
              <a:t>I am doing an attachment at </a:t>
            </a:r>
            <a:r>
              <a:rPr lang="en-US" dirty="0" err="1" smtClean="0"/>
              <a:t>Britam</a:t>
            </a:r>
            <a:r>
              <a:rPr lang="en-US" dirty="0" smtClean="0"/>
              <a:t> Insurance, where I am gaining practical experience.</a:t>
            </a:r>
          </a:p>
          <a:p>
            <a:r>
              <a:rPr lang="en-US" dirty="0" smtClean="0"/>
              <a:t>My aspiration is to grow into a successful man and make a positive 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6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281"/>
            <a:ext cx="10515600" cy="10132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Early Life and Background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897"/>
            <a:ext cx="10515600" cy="4978358"/>
          </a:xfrm>
        </p:spPr>
        <p:txBody>
          <a:bodyPr>
            <a:normAutofit/>
          </a:bodyPr>
          <a:lstStyle/>
          <a:p>
            <a:r>
              <a:rPr lang="en-US" dirty="0" smtClean="0"/>
              <a:t>I grew up in a supportive family environment, where values of hard work and education were emphasized.</a:t>
            </a:r>
          </a:p>
          <a:p>
            <a:r>
              <a:rPr lang="en-US" dirty="0" smtClean="0"/>
              <a:t>Significant events, such as moving to a new place, shaped my perspective on adaptability and resilience.</a:t>
            </a:r>
          </a:p>
          <a:p>
            <a:r>
              <a:rPr lang="en-US" dirty="0" smtClean="0"/>
              <a:t>Early educational experiences instilled a love for learning, particularly in mathematics.</a:t>
            </a:r>
          </a:p>
          <a:p>
            <a:r>
              <a:rPr lang="en-US" dirty="0" smtClean="0"/>
              <a:t>Anecdotes from my childhood, like helping my siblings with schoolwork, reinforced my understanding of collaboration and teamwork.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Education and Personal Growth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9"/>
            <a:ext cx="10515600" cy="4990714"/>
          </a:xfrm>
        </p:spPr>
        <p:txBody>
          <a:bodyPr/>
          <a:lstStyle/>
          <a:p>
            <a:r>
              <a:rPr lang="en-US" dirty="0" smtClean="0"/>
              <a:t>My educational journey began in primary school, where I excelled in subjects like math and science.</a:t>
            </a:r>
          </a:p>
          <a:p>
            <a:r>
              <a:rPr lang="en-US" dirty="0" smtClean="0"/>
              <a:t>Challenges included adjusting to new school systems and overcoming periods of self-doubt.</a:t>
            </a:r>
          </a:p>
          <a:p>
            <a:r>
              <a:rPr lang="en-US" dirty="0" smtClean="0"/>
              <a:t>Inspiring teachers played a crucial role in nurturing my academic interests and guiding my career choices.</a:t>
            </a:r>
          </a:p>
          <a:p>
            <a:r>
              <a:rPr lang="en-US" dirty="0" smtClean="0"/>
              <a:t>Participation in extracurricular activities, such as debate clubs and sports, enriched my personal growth and social skills.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5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Professional Experiences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career path includes significant internships, particularly at </a:t>
            </a:r>
            <a:r>
              <a:rPr lang="en-US" dirty="0" err="1" smtClean="0"/>
              <a:t>Britam</a:t>
            </a:r>
            <a:r>
              <a:rPr lang="en-US" dirty="0" smtClean="0"/>
              <a:t> Insurance, which provided hands-on experience in the insurance sector.</a:t>
            </a:r>
          </a:p>
          <a:p>
            <a:r>
              <a:rPr lang="en-US" dirty="0" smtClean="0"/>
              <a:t>I developed skills in data analysis, client interaction, and risk assessment.</a:t>
            </a:r>
          </a:p>
          <a:p>
            <a:r>
              <a:rPr lang="en-US" dirty="0" smtClean="0"/>
              <a:t>Challenges faced during my internship, such as adapting to corporate culture, taught me resilience and adaptability.</a:t>
            </a:r>
          </a:p>
          <a:p>
            <a:r>
              <a:rPr lang="en-US" dirty="0" smtClean="0"/>
              <a:t>Achievements, like successfully completing projects, bolstered my confidence and solidified my career direction toward actuarial science.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3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Personal Reflections and Challenges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faced personal challenges, including navigating family responsibilities while pursuing my studies.</a:t>
            </a:r>
          </a:p>
          <a:p>
            <a:r>
              <a:rPr lang="en-US" dirty="0" smtClean="0"/>
              <a:t>Overcoming these challenges taught me valuable lessons about perseverance and the importance of support systems.</a:t>
            </a:r>
          </a:p>
          <a:p>
            <a:r>
              <a:rPr lang="en-US" dirty="0" smtClean="0"/>
              <a:t>My values, such as integrity and diligence, motivate me to strive for excellence in all areas of my life.</a:t>
            </a:r>
          </a:p>
          <a:p>
            <a:r>
              <a:rPr lang="en-US" dirty="0" smtClean="0"/>
              <a:t>Reflecting on these experiences has reinforced my commitment to personal growth and community involvement.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Aspirations and Future Goals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aspirations include becoming a certified actuary and contributing to innovative financial solutions.</a:t>
            </a:r>
          </a:p>
          <a:p>
            <a:r>
              <a:rPr lang="en-US" dirty="0" smtClean="0"/>
              <a:t>Short-term goals involve excelling in my studies and gaining further experience in the insurance field.</a:t>
            </a:r>
          </a:p>
          <a:p>
            <a:r>
              <a:rPr lang="en-US" dirty="0" smtClean="0"/>
              <a:t>Long-term, I aim to lead initiatives that promote financial literacy and inclusivity in underserved communities.</a:t>
            </a:r>
          </a:p>
          <a:p>
            <a:r>
              <a:rPr lang="en-US" dirty="0" smtClean="0"/>
              <a:t>Past experiences have prepared me to navigate the challenges ahead and focus on meaningful accomplishments.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themes from my life journey include resilience, the importance of education, and the value of community support.</a:t>
            </a:r>
          </a:p>
          <a:p>
            <a:r>
              <a:rPr lang="en-US" dirty="0" smtClean="0"/>
              <a:t>My experiences have shaped my identity and aspirations, guiding me toward my future goals.</a:t>
            </a:r>
          </a:p>
          <a:p>
            <a:r>
              <a:rPr lang="en-US" dirty="0" smtClean="0"/>
              <a:t>I am grateful for the support of my family, teachers, and peers in my journey so far.</a:t>
            </a:r>
          </a:p>
          <a:p>
            <a:r>
              <a:rPr lang="en-US" dirty="0" smtClean="0"/>
              <a:t>I look forward to continuing my personal and professional development and making a positive impact in my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7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9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4935</TotalTime>
  <Words>540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My Life Journey: An Autobiographical Reflection Joel Wanjala Mande  </vt:lpstr>
      <vt:lpstr>Introduction </vt:lpstr>
      <vt:lpstr>Early Life and Background </vt:lpstr>
      <vt:lpstr>Education and Personal Growth </vt:lpstr>
      <vt:lpstr>Professional Experiences </vt:lpstr>
      <vt:lpstr>Personal Reflections and Challenges </vt:lpstr>
      <vt:lpstr>Aspirations and Future Goals </vt:lpstr>
      <vt:lpstr>Conclusion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Life Journey: An Autobiographical Reflection Joel Wanjala Mande Date: [22-09-2024]</dc:title>
  <dc:creator>BRAILER</dc:creator>
  <cp:lastModifiedBy>BRAILER</cp:lastModifiedBy>
  <cp:revision>5</cp:revision>
  <dcterms:created xsi:type="dcterms:W3CDTF">2024-09-22T08:45:31Z</dcterms:created>
  <dcterms:modified xsi:type="dcterms:W3CDTF">2024-09-25T19:00:50Z</dcterms:modified>
</cp:coreProperties>
</file>