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891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086FD3-ECC6-442F-AB1C-1E387A27A09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0253-5511-46CD-867D-4DF6C59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dirty="0"/>
              <a:t>Influence of African Culture on Modern Business and </a:t>
            </a:r>
            <a:r>
              <a:rPr lang="en-US" sz="4000" dirty="0" smtClean="0"/>
              <a:t>Finance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7699"/>
          </a:xfrm>
        </p:spPr>
        <p:txBody>
          <a:bodyPr/>
          <a:lstStyle/>
          <a:p>
            <a:r>
              <a:rPr lang="en-US" sz="2400" b="1" dirty="0"/>
              <a:t>Introduction to African Business Practices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020418"/>
            <a:ext cx="10164417" cy="5227982"/>
          </a:xfrm>
        </p:spPr>
        <p:txBody>
          <a:bodyPr numCol="2"/>
          <a:lstStyle/>
          <a:p>
            <a:r>
              <a:rPr lang="en-US" dirty="0" smtClean="0"/>
              <a:t>African </a:t>
            </a:r>
            <a:r>
              <a:rPr lang="en-US" dirty="0"/>
              <a:t>traditional markets have long been centers of trade and social interaction. In regions like West Africa, open-air markets have been pivotal in driving local economies.</a:t>
            </a:r>
          </a:p>
          <a:p>
            <a:r>
              <a:rPr lang="en-US" dirty="0"/>
              <a:t>Trade was not only an economic activity but also a cultural practice. Barter systems, communal wealth-sharing, and clan-based trading networks shaped many African economies.</a:t>
            </a:r>
          </a:p>
          <a:p>
            <a:r>
              <a:rPr lang="en-US" dirty="0"/>
              <a:t>Key point: Traditional African business practices were built on relationships, trust, and community, different from modern, contract-based global trade.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75" y="1272209"/>
            <a:ext cx="4556263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Cultural Influence on Modern African Entrepreneurship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033670"/>
            <a:ext cx="11227836" cy="5214729"/>
          </a:xfrm>
        </p:spPr>
        <p:txBody>
          <a:bodyPr numCol="2"/>
          <a:lstStyle/>
          <a:p>
            <a:r>
              <a:rPr lang="en-US" dirty="0" smtClean="0"/>
              <a:t>Entrepreneurship </a:t>
            </a:r>
            <a:r>
              <a:rPr lang="en-US" dirty="0"/>
              <a:t>in many African cultures is driven by communal responsibility. African business owners often focus on supporting extended families or contributing to community welfare.</a:t>
            </a:r>
          </a:p>
          <a:p>
            <a:r>
              <a:rPr lang="en-US" dirty="0"/>
              <a:t>Microfinance institutions (MFIs) in Africa draw inspiration from communal savings practices like </a:t>
            </a:r>
            <a:r>
              <a:rPr lang="en-US" b="1" dirty="0"/>
              <a:t>"</a:t>
            </a:r>
            <a:r>
              <a:rPr lang="en-US" b="1" dirty="0" err="1"/>
              <a:t>stokvels</a:t>
            </a:r>
            <a:r>
              <a:rPr lang="en-US" b="1" dirty="0"/>
              <a:t>"</a:t>
            </a:r>
            <a:r>
              <a:rPr lang="en-US" dirty="0"/>
              <a:t> in South Africa or </a:t>
            </a:r>
            <a:r>
              <a:rPr lang="en-US" b="1" dirty="0"/>
              <a:t>"merry-go-rounds"</a:t>
            </a:r>
            <a:r>
              <a:rPr lang="en-US" dirty="0"/>
              <a:t> in Kenya, where community members pool resources to support each other.</a:t>
            </a:r>
          </a:p>
          <a:p>
            <a:r>
              <a:rPr lang="en-US" dirty="0"/>
              <a:t>Key point: African cultural values of solidarity and cooperation have shaped the development of innovative financial tools like microfinance.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06" y="1351722"/>
            <a:ext cx="4899164" cy="41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r>
              <a:rPr lang="en-US" sz="2400" b="1" dirty="0"/>
              <a:t>Traditional Trade and Its Legacy in Modern Business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6" y="1073426"/>
            <a:ext cx="9281227" cy="5174973"/>
          </a:xfrm>
        </p:spPr>
        <p:txBody>
          <a:bodyPr/>
          <a:lstStyle/>
          <a:p>
            <a:r>
              <a:rPr lang="en-US" dirty="0" smtClean="0"/>
              <a:t>Pre-colonial </a:t>
            </a:r>
            <a:r>
              <a:rPr lang="en-US" dirty="0"/>
              <a:t>trade routes, such as the </a:t>
            </a:r>
            <a:r>
              <a:rPr lang="en-US" b="1" dirty="0"/>
              <a:t>Trans-Saharan Trade</a:t>
            </a:r>
            <a:r>
              <a:rPr lang="en-US" dirty="0"/>
              <a:t> and </a:t>
            </a:r>
            <a:r>
              <a:rPr lang="en-US" b="1" dirty="0"/>
              <a:t>Indian Ocean Trade</a:t>
            </a:r>
            <a:r>
              <a:rPr lang="en-US" dirty="0"/>
              <a:t>, created vast networks that influenced African economies. Commodities like gold, salt, and ivory were traded across regions.</a:t>
            </a:r>
          </a:p>
          <a:p>
            <a:r>
              <a:rPr lang="en-US" dirty="0"/>
              <a:t>The legacy of these ancient trade networks continues to impact African business practices today, particularly in sectors like import/export and international trade.</a:t>
            </a:r>
          </a:p>
          <a:p>
            <a:r>
              <a:rPr lang="en-US" dirty="0"/>
              <a:t>Key point: Africa’s historical trade relationships set the foundation for global business connections that are still relevant today.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r>
              <a:rPr lang="en-US" sz="2400" b="1" dirty="0"/>
              <a:t>Role of Culture in Corporate Governance and Leadership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6" y="1073426"/>
            <a:ext cx="10972800" cy="5174973"/>
          </a:xfrm>
        </p:spPr>
        <p:txBody>
          <a:bodyPr numCol="2"/>
          <a:lstStyle/>
          <a:p>
            <a:r>
              <a:rPr lang="en-US" dirty="0" smtClean="0"/>
              <a:t>In </a:t>
            </a:r>
            <a:r>
              <a:rPr lang="en-US" dirty="0"/>
              <a:t>African societies, leadership was often viewed as a duty to serve the community, a concept mirrored in </a:t>
            </a:r>
            <a:r>
              <a:rPr lang="en-US" b="1" dirty="0"/>
              <a:t>Ubuntu</a:t>
            </a:r>
            <a:r>
              <a:rPr lang="en-US" dirty="0"/>
              <a:t>, the philosophy of interdependence and communal responsibility.</a:t>
            </a:r>
          </a:p>
          <a:p>
            <a:r>
              <a:rPr lang="en-US" dirty="0"/>
              <a:t>Modern African corporate governance is increasingly incorporating cultural elements like inclusivity, stakeholder engagement, and ethical leadership, derived from traditional practices.</a:t>
            </a:r>
          </a:p>
          <a:p>
            <a:r>
              <a:rPr lang="en-US" dirty="0"/>
              <a:t>Key point: African culture promotes ethical leadership and governance, influencing corporate responsibility frameworks in business.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33" y="1378226"/>
            <a:ext cx="4279624" cy="44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5752"/>
          </a:xfrm>
        </p:spPr>
        <p:txBody>
          <a:bodyPr/>
          <a:lstStyle/>
          <a:p>
            <a:r>
              <a:rPr lang="en-US" sz="2400" b="1" dirty="0"/>
              <a:t>Challenges and Opportunities in African Business Environments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338470"/>
            <a:ext cx="9307731" cy="4909929"/>
          </a:xfrm>
        </p:spPr>
        <p:txBody>
          <a:bodyPr/>
          <a:lstStyle/>
          <a:p>
            <a:r>
              <a:rPr lang="en-US" dirty="0" smtClean="0"/>
              <a:t>African </a:t>
            </a:r>
            <a:r>
              <a:rPr lang="en-US" dirty="0"/>
              <a:t>culture encourages entrepreneurship but also faces challenges like informal business practices and regulatory hurdles.</a:t>
            </a:r>
          </a:p>
          <a:p>
            <a:r>
              <a:rPr lang="en-US" dirty="0"/>
              <a:t>Efforts to formalize African businesses and integrate cultural practices with modern economic systems present opportunities for sustainable growth.</a:t>
            </a:r>
          </a:p>
          <a:p>
            <a:r>
              <a:rPr lang="en-US" dirty="0"/>
              <a:t>Key point: By combining African cultural values with formalized business practices, Africa can create unique models of economic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sz="2400" b="1" dirty="0"/>
              <a:t>Case Study: African Business Models in the Global Market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99930"/>
            <a:ext cx="10522225" cy="5148469"/>
          </a:xfrm>
        </p:spPr>
        <p:txBody>
          <a:bodyPr numCol="2"/>
          <a:lstStyle/>
          <a:p>
            <a:r>
              <a:rPr lang="en-US" dirty="0" smtClean="0"/>
              <a:t>Example</a:t>
            </a:r>
            <a:r>
              <a:rPr lang="en-US" dirty="0"/>
              <a:t>: The success of mobile banking platforms like </a:t>
            </a:r>
            <a:r>
              <a:rPr lang="en-US" b="1" dirty="0"/>
              <a:t>M-</a:t>
            </a:r>
            <a:r>
              <a:rPr lang="en-US" b="1" dirty="0" err="1"/>
              <a:t>Pesa</a:t>
            </a:r>
            <a:r>
              <a:rPr lang="en-US" dirty="0"/>
              <a:t> in Kenya, which expanded financial inclusion by building on community trust and local business practices.</a:t>
            </a:r>
          </a:p>
          <a:p>
            <a:r>
              <a:rPr lang="en-US" dirty="0"/>
              <a:t>Example: </a:t>
            </a:r>
            <a:r>
              <a:rPr lang="en-US" b="1" dirty="0"/>
              <a:t>Made-in-Rwanda</a:t>
            </a:r>
            <a:r>
              <a:rPr lang="en-US" dirty="0"/>
              <a:t> campaigns emphasize cultural pride, supporting local entrepreneurs and promoting African-made products in the global market.</a:t>
            </a:r>
          </a:p>
          <a:p>
            <a:r>
              <a:rPr lang="en-US" dirty="0"/>
              <a:t>Key point: African business models that incorporate cultural values are finding global success, showing the viability of culture-based innovation.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2" y="1258957"/>
            <a:ext cx="5274364" cy="4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7943"/>
          </a:xfrm>
        </p:spPr>
        <p:txBody>
          <a:bodyPr/>
          <a:lstStyle/>
          <a:p>
            <a:r>
              <a:rPr lang="en-US" sz="2400" b="1" dirty="0"/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37" y="980661"/>
            <a:ext cx="9546270" cy="4890052"/>
          </a:xfrm>
        </p:spPr>
        <p:txBody>
          <a:bodyPr/>
          <a:lstStyle/>
          <a:p>
            <a:r>
              <a:rPr lang="en-US" dirty="0" smtClean="0"/>
              <a:t>African </a:t>
            </a:r>
            <a:r>
              <a:rPr lang="en-US" dirty="0"/>
              <a:t>culture plays a vital role in shaping business and finance practices, offering unique perspectives that can contribute to sustainable economic growth.</a:t>
            </a:r>
          </a:p>
          <a:p>
            <a:r>
              <a:rPr lang="en-US" dirty="0"/>
              <a:t>The integration of African cultural values in leadership, corporate governance, and entrepreneurship holds potential for creating more inclusive and community-centered financial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10120</TotalTime>
  <Words>547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The Influence of African Culture on Modern Business and Finance</vt:lpstr>
      <vt:lpstr>Introduction to African Business Practices </vt:lpstr>
      <vt:lpstr>Cultural Influence on Modern African Entrepreneurship </vt:lpstr>
      <vt:lpstr>Traditional Trade and Its Legacy in Modern Business </vt:lpstr>
      <vt:lpstr>Role of Culture in Corporate Governance and Leadership</vt:lpstr>
      <vt:lpstr>Challenges and Opportunities in African Business Environments </vt:lpstr>
      <vt:lpstr>Case Study: African Business Models in the Global Market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BRAILER</dc:creator>
  <cp:lastModifiedBy>BRAILER</cp:lastModifiedBy>
  <cp:revision>4</cp:revision>
  <dcterms:created xsi:type="dcterms:W3CDTF">2024-09-18T18:20:56Z</dcterms:created>
  <dcterms:modified xsi:type="dcterms:W3CDTF">2024-09-25T19:01:22Z</dcterms:modified>
</cp:coreProperties>
</file>