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52550"/>
            <a:ext cx="6705600" cy="34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742950"/>
            <a:ext cx="342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 for </a:t>
            </a:r>
            <a:r>
              <a:rPr lang="en-US" dirty="0" smtClean="0"/>
              <a:t>T</a:t>
            </a:r>
            <a:r>
              <a:rPr lang="en-US" dirty="0" smtClean="0"/>
              <a:t>he Proposed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urrent\0) Classes\PatternRecognition\Paper\Diagrams\encoder-deco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28750"/>
            <a:ext cx="7924800" cy="3333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666750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04950"/>
            <a:ext cx="84978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590550"/>
            <a:ext cx="224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Encoder Architecture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9055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Encoder Architecture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6215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23950"/>
            <a:ext cx="8077200" cy="36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666750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666750"/>
            <a:ext cx="24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 Performance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28750"/>
            <a:ext cx="845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666750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 and loss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8489291" cy="324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666750"/>
            <a:ext cx="21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Gender Bias  Analysis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00150"/>
            <a:ext cx="672306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Office PowerPoint</Application>
  <PresentationFormat>On-screen Show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Wanjan</dc:creator>
  <cp:lastModifiedBy>Wanjan</cp:lastModifiedBy>
  <cp:revision>5</cp:revision>
  <dcterms:created xsi:type="dcterms:W3CDTF">2006-08-16T00:00:00Z</dcterms:created>
  <dcterms:modified xsi:type="dcterms:W3CDTF">2023-05-07T16:48:26Z</dcterms:modified>
</cp:coreProperties>
</file>