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9"/>
  </p:notesMasterIdLst>
  <p:sldIdLst>
    <p:sldId id="281" r:id="rId3"/>
    <p:sldId id="259" r:id="rId4"/>
    <p:sldId id="264" r:id="rId5"/>
    <p:sldId id="269" r:id="rId6"/>
    <p:sldId id="270" r:id="rId7"/>
    <p:sldId id="280" r:id="rId8"/>
    <p:sldId id="298" r:id="rId9"/>
    <p:sldId id="277" r:id="rId10"/>
    <p:sldId id="278" r:id="rId11"/>
    <p:sldId id="279" r:id="rId12"/>
    <p:sldId id="272" r:id="rId13"/>
    <p:sldId id="294" r:id="rId14"/>
    <p:sldId id="299" r:id="rId15"/>
    <p:sldId id="300" r:id="rId16"/>
    <p:sldId id="301" r:id="rId17"/>
    <p:sldId id="274" r:id="rId18"/>
  </p:sldIdLst>
  <p:sldSz cx="12192000" cy="6858000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3EFD42F7-718C-4B98-AAEC-167E6DDD60A7}" type="datetimeFigureOut">
              <a:rPr lang="en-US" strike="noStrike" noProof="1" smtClean="0">
                <a:latin typeface="Arial" panose="020B0604020202020204" pitchFamily="34" charset="0"/>
                <a:ea typeface="+mn-ea"/>
                <a:cs typeface="+mn-cs"/>
              </a:rPr>
              <a:t>9/2/2022</a:t>
            </a:fld>
            <a:endParaRPr lang="en-US" strike="noStrike" noProof="1"/>
          </a:p>
        </p:txBody>
      </p:sp>
      <p:sp>
        <p:nvSpPr>
          <p:cNvPr id="3076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Notes Placeholder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21B2AA4F-B828-4D7C-AFD3-893933DAFCB4}" type="slidenum">
              <a:rPr lang="en-US" strike="noStrike" noProof="1" smtClean="0"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4566467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2" name="Text Placeholder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4725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D8DF44-61D9-4B00-B105-5EAD8A4E6411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02-09-2022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IN" altLang="x-none" strike="noStrike" noProof="1" dirty="0">
                <a:latin typeface="Calibri" panose="020F0502020204030204" pitchFamily="34" charset="0"/>
                <a:ea typeface="+mn-ea"/>
                <a:cs typeface="+mn-cs"/>
              </a:rPr>
              <a:t>‹#›</a:t>
            </a:fld>
            <a:endParaRPr lang="en-IN" altLang="x-none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D8DF44-61D9-4B00-B105-5EAD8A4E6411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02-09-2022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IN" altLang="x-none" strike="noStrike" noProof="1" dirty="0">
                <a:latin typeface="Calibri" panose="020F0502020204030204" pitchFamily="34" charset="0"/>
                <a:ea typeface="+mn-ea"/>
                <a:cs typeface="+mn-cs"/>
              </a:rPr>
              <a:t>‹#›</a:t>
            </a:fld>
            <a:endParaRPr lang="en-IN" altLang="x-none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D8DF44-61D9-4B00-B105-5EAD8A4E6411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02-09-2022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IN" altLang="x-none" strike="noStrike" noProof="1" dirty="0">
                <a:latin typeface="Calibri" panose="020F0502020204030204" pitchFamily="34" charset="0"/>
                <a:ea typeface="+mn-ea"/>
                <a:cs typeface="+mn-cs"/>
              </a:rPr>
              <a:t>‹#›</a:t>
            </a:fld>
            <a:endParaRPr lang="en-IN" altLang="x-none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D8DF44-61D9-4B00-B105-5EAD8A4E6411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02-09-2022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IN" altLang="x-none" strike="noStrike" noProof="1" dirty="0">
                <a:latin typeface="Calibri" panose="020F0502020204030204" pitchFamily="34" charset="0"/>
                <a:ea typeface="+mn-ea"/>
                <a:cs typeface="+mn-cs"/>
              </a:rPr>
              <a:t>‹#›</a:t>
            </a:fld>
            <a:endParaRPr lang="en-IN" altLang="x-none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D8DF44-61D9-4B00-B105-5EAD8A4E6411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02-09-2022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IN" altLang="x-none" strike="noStrike" noProof="1" dirty="0">
                <a:latin typeface="Calibri" panose="020F0502020204030204" pitchFamily="34" charset="0"/>
                <a:ea typeface="+mn-ea"/>
                <a:cs typeface="+mn-cs"/>
              </a:rPr>
              <a:t>‹#›</a:t>
            </a:fld>
            <a:endParaRPr lang="en-IN" altLang="x-none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D8DF44-61D9-4B00-B105-5EAD8A4E6411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02-09-2022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IN" altLang="x-none" strike="noStrike" noProof="1" dirty="0">
                <a:latin typeface="Calibri" panose="020F0502020204030204" pitchFamily="34" charset="0"/>
                <a:ea typeface="+mn-ea"/>
                <a:cs typeface="+mn-cs"/>
              </a:rPr>
              <a:t>‹#›</a:t>
            </a:fld>
            <a:endParaRPr lang="en-IN" altLang="x-none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D8DF44-61D9-4B00-B105-5EAD8A4E6411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02-09-2022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IN" altLang="x-none" strike="noStrike" noProof="1" dirty="0">
                <a:latin typeface="Calibri" panose="020F0502020204030204" pitchFamily="34" charset="0"/>
                <a:ea typeface="+mn-ea"/>
                <a:cs typeface="+mn-cs"/>
              </a:rPr>
              <a:t>‹#›</a:t>
            </a:fld>
            <a:endParaRPr lang="en-IN" altLang="x-none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D8DF44-61D9-4B00-B105-5EAD8A4E6411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02-09-2022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IN" altLang="x-none" strike="noStrike" noProof="1" dirty="0">
                <a:latin typeface="Calibri" panose="020F0502020204030204" pitchFamily="34" charset="0"/>
                <a:ea typeface="+mn-ea"/>
                <a:cs typeface="+mn-cs"/>
              </a:rPr>
              <a:t>‹#›</a:t>
            </a:fld>
            <a:endParaRPr lang="en-IN" altLang="x-none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D8DF44-61D9-4B00-B105-5EAD8A4E6411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02-09-2022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IN" altLang="x-none" strike="noStrike" noProof="1" dirty="0">
                <a:latin typeface="Calibri" panose="020F0502020204030204" pitchFamily="34" charset="0"/>
                <a:ea typeface="+mn-ea"/>
                <a:cs typeface="+mn-cs"/>
              </a:rPr>
              <a:t>‹#›</a:t>
            </a:fld>
            <a:endParaRPr lang="en-IN" altLang="x-none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D8DF44-61D9-4B00-B105-5EAD8A4E6411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02-09-2022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IN" altLang="x-none" strike="noStrike" noProof="1" dirty="0">
                <a:latin typeface="Calibri" panose="020F0502020204030204" pitchFamily="34" charset="0"/>
                <a:ea typeface="+mn-ea"/>
                <a:cs typeface="+mn-cs"/>
              </a:rPr>
              <a:t>‹#›</a:t>
            </a:fld>
            <a:endParaRPr lang="en-IN" altLang="x-none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D8DF44-61D9-4B00-B105-5EAD8A4E6411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02-09-2022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IN" altLang="x-none" strike="noStrike" noProof="1" dirty="0">
                <a:latin typeface="Calibri" panose="020F0502020204030204" pitchFamily="34" charset="0"/>
                <a:ea typeface="+mn-ea"/>
                <a:cs typeface="+mn-cs"/>
              </a:rPr>
              <a:t>‹#›</a:t>
            </a:fld>
            <a:endParaRPr lang="en-IN" altLang="x-none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D8DF44-61D9-4B00-B105-5EAD8A4E6411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02-09-2022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IN" altLang="x-none" strike="noStrike" noProof="1" dirty="0">
                <a:latin typeface="Calibri" panose="020F0502020204030204" pitchFamily="34" charset="0"/>
                <a:ea typeface="+mn-ea"/>
                <a:cs typeface="+mn-cs"/>
              </a:rPr>
              <a:t>‹#›</a:t>
            </a:fld>
            <a:endParaRPr lang="en-IN" altLang="x-none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D8DF44-61D9-4B00-B105-5EAD8A4E6411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02-09-2022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IN" altLang="x-none" strike="noStrike" noProof="1" dirty="0">
                <a:latin typeface="Calibri" panose="020F0502020204030204" pitchFamily="34" charset="0"/>
                <a:ea typeface="+mn-ea"/>
                <a:cs typeface="+mn-cs"/>
              </a:rPr>
              <a:t>‹#›</a:t>
            </a:fld>
            <a:endParaRPr lang="en-IN" altLang="x-none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D8DF44-61D9-4B00-B105-5EAD8A4E6411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02-09-2022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IN" altLang="x-none" strike="noStrike" noProof="1" dirty="0">
                <a:latin typeface="Calibri" panose="020F0502020204030204" pitchFamily="34" charset="0"/>
                <a:ea typeface="+mn-ea"/>
                <a:cs typeface="+mn-cs"/>
              </a:rPr>
              <a:t>‹#›</a:t>
            </a:fld>
            <a:endParaRPr lang="en-IN" altLang="x-none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D8DF44-61D9-4B00-B105-5EAD8A4E6411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02-09-2022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IN" altLang="x-none" strike="noStrike" noProof="1" dirty="0">
                <a:latin typeface="Calibri" panose="020F0502020204030204" pitchFamily="34" charset="0"/>
                <a:ea typeface="+mn-ea"/>
                <a:cs typeface="+mn-cs"/>
              </a:rPr>
              <a:t>‹#›</a:t>
            </a:fld>
            <a:endParaRPr lang="en-IN" altLang="x-none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D8DF44-61D9-4B00-B105-5EAD8A4E6411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02-09-2022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IN" altLang="x-none" strike="noStrike" noProof="1" dirty="0">
                <a:latin typeface="Calibri" panose="020F0502020204030204" pitchFamily="34" charset="0"/>
                <a:ea typeface="+mn-ea"/>
                <a:cs typeface="+mn-cs"/>
              </a:rPr>
              <a:t>‹#›</a:t>
            </a:fld>
            <a:endParaRPr lang="en-IN" altLang="x-none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D8DF44-61D9-4B00-B105-5EAD8A4E6411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02-09-2022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IN" altLang="x-none" strike="noStrike" noProof="1" dirty="0">
                <a:latin typeface="Calibri" panose="020F0502020204030204" pitchFamily="34" charset="0"/>
                <a:ea typeface="+mn-ea"/>
                <a:cs typeface="+mn-cs"/>
              </a:rPr>
              <a:t>‹#›</a:t>
            </a:fld>
            <a:endParaRPr lang="en-IN" altLang="x-none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D8DF44-61D9-4B00-B105-5EAD8A4E6411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02-09-2022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IN" altLang="x-none" strike="noStrike" noProof="1" dirty="0">
                <a:latin typeface="Calibri" panose="020F0502020204030204" pitchFamily="34" charset="0"/>
                <a:ea typeface="+mn-ea"/>
                <a:cs typeface="+mn-cs"/>
              </a:rPr>
              <a:t>‹#›</a:t>
            </a:fld>
            <a:endParaRPr lang="en-IN" altLang="x-none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D8DF44-61D9-4B00-B105-5EAD8A4E6411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02-09-2022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IN" altLang="x-none" strike="noStrike" noProof="1" dirty="0">
                <a:latin typeface="Calibri" panose="020F0502020204030204" pitchFamily="34" charset="0"/>
                <a:ea typeface="+mn-ea"/>
                <a:cs typeface="+mn-cs"/>
              </a:rPr>
              <a:t>‹#›</a:t>
            </a:fld>
            <a:endParaRPr lang="en-IN" altLang="x-none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D8DF44-61D9-4B00-B105-5EAD8A4E6411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02-09-2022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IN" altLang="x-none" strike="noStrike" noProof="1" dirty="0">
                <a:latin typeface="Calibri" panose="020F0502020204030204" pitchFamily="34" charset="0"/>
                <a:ea typeface="+mn-ea"/>
                <a:cs typeface="+mn-cs"/>
              </a:rPr>
              <a:t>‹#›</a:t>
            </a:fld>
            <a:endParaRPr lang="en-IN" altLang="x-none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D8DF44-61D9-4B00-B105-5EAD8A4E6411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02-09-2022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IN" altLang="x-none" strike="noStrike" noProof="1" dirty="0">
                <a:latin typeface="Calibri" panose="020F0502020204030204" pitchFamily="34" charset="0"/>
                <a:ea typeface="+mn-ea"/>
                <a:cs typeface="+mn-cs"/>
              </a:rPr>
              <a:t>‹#›</a:t>
            </a:fld>
            <a:endParaRPr lang="en-IN" altLang="x-none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D8DF44-61D9-4B00-B105-5EAD8A4E6411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02-09-2022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IN" altLang="x-none" strike="noStrike" noProof="1" dirty="0">
                <a:latin typeface="Calibri" panose="020F0502020204030204" pitchFamily="34" charset="0"/>
                <a:ea typeface="+mn-ea"/>
                <a:cs typeface="+mn-cs"/>
              </a:rPr>
              <a:t>‹#›</a:t>
            </a:fld>
            <a:endParaRPr lang="en-IN" altLang="x-none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en-US" dirty="0"/>
              <a:t>Click to edit Master title style</a:t>
            </a:r>
            <a:endParaRPr lang="en-IN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I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D8DF44-61D9-4B00-B105-5EAD8A4E6411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02-09-2022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IN" altLang="x-none" strike="noStrike" noProof="1" dirty="0">
                <a:latin typeface="Calibri" panose="020F0502020204030204" pitchFamily="34" charset="0"/>
                <a:ea typeface="+mn-ea"/>
                <a:cs typeface="+mn-cs"/>
              </a:rPr>
              <a:t>‹#›</a:t>
            </a:fld>
            <a:endParaRPr lang="en-IN" altLang="x-none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en-US" dirty="0"/>
              <a:t>Click to edit Master title style</a:t>
            </a:r>
            <a:endParaRPr lang="en-IN" altLang="en-US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I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D8DF44-61D9-4B00-B105-5EAD8A4E6411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02-09-2022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IN" altLang="x-none" strike="noStrike" noProof="1" dirty="0">
                <a:latin typeface="Calibri" panose="020F0502020204030204" pitchFamily="34" charset="0"/>
                <a:ea typeface="+mn-ea"/>
                <a:cs typeface="+mn-cs"/>
              </a:rPr>
              <a:t>‹#›</a:t>
            </a:fld>
            <a:endParaRPr lang="en-IN" altLang="x-none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2"/>
          <p:cNvPicPr>
            <a:picLocks noChangeAspect="1"/>
          </p:cNvPicPr>
          <p:nvPr/>
        </p:nvPicPr>
        <p:blipFill>
          <a:blip r:embed="rId3"/>
          <a:srcRect l="9709"/>
          <a:stretch>
            <a:fillRect/>
          </a:stretch>
        </p:blipFill>
        <p:spPr>
          <a:xfrm>
            <a:off x="10629900" y="381000"/>
            <a:ext cx="1382713" cy="1177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eaLnBrk="0" hangingPunct="0"/>
            <a:endParaRPr lang="en-IN" altLang="en-US" dirty="0">
              <a:latin typeface="Calibri" panose="020F0502020204030204" pitchFamily="34" charset="0"/>
            </a:endParaRPr>
          </a:p>
        </p:txBody>
      </p:sp>
      <p:sp>
        <p:nvSpPr>
          <p:cNvPr id="8" name="Subtitle 2"/>
          <p:cNvSpPr txBox="1"/>
          <p:nvPr/>
        </p:nvSpPr>
        <p:spPr>
          <a:xfrm>
            <a:off x="1169988" y="2992438"/>
            <a:ext cx="10031413" cy="34290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marL="274320" marR="0" indent="-274320" defTabSz="914400" eaLnBrk="0" fontAlgn="auto" hangingPunct="0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endParaRPr kumimoji="0" lang="en-US" sz="2600" b="1" u="sng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4320" marR="0" indent="-274320" defTabSz="914400" eaLnBrk="0" fontAlgn="auto" hangingPunct="0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r>
              <a:rPr kumimoji="0" lang="en-US" sz="45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</a:t>
            </a:r>
            <a:r>
              <a:rPr kumimoji="0" lang="en-US" sz="4500" b="1" u="sng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Guide:</a:t>
            </a:r>
            <a:r>
              <a:rPr kumimoji="0" lang="en-US" sz="45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                              </a:t>
            </a:r>
            <a:r>
              <a:rPr kumimoji="0" lang="en-US" sz="4500" b="1" u="sng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Co-Guide:</a:t>
            </a:r>
            <a:r>
              <a:rPr kumimoji="0" lang="en-US" sz="45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274320" marR="0" indent="-274320" defTabSz="914400" eaLnBrk="0" fontAlgn="auto" hangingPunct="0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r>
              <a:rPr kumimoji="0" lang="en-US" sz="45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en-US" sz="4500" b="1" i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&lt; </a:t>
            </a:r>
            <a:r>
              <a:rPr kumimoji="0" lang="en-US" sz="4500" i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Name of Guide</a:t>
            </a:r>
            <a:r>
              <a:rPr kumimoji="0" lang="en-US" sz="4500" b="1" i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&gt;		                    &lt; </a:t>
            </a:r>
            <a:r>
              <a:rPr kumimoji="0" lang="en-US" sz="4500" i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Name of Co-Guide </a:t>
            </a:r>
            <a:r>
              <a:rPr kumimoji="0" lang="en-US" sz="4500" b="1" i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</a:t>
            </a:r>
          </a:p>
          <a:p>
            <a:pPr marL="274320" marR="0" indent="-274320" defTabSz="914400" eaLnBrk="0" fontAlgn="auto" hangingPunct="0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endParaRPr kumimoji="0" lang="en-US" sz="4500" b="1" i="1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4320" marR="0" indent="-274320" defTabSz="914400" eaLnBrk="0" fontAlgn="auto" hangingPunct="0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endParaRPr kumimoji="0" lang="en-US" sz="4500" b="1" i="1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algn="ctr" defTabSz="914400" eaLnBrk="0" fontAlgn="auto" hangingPunct="0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r>
              <a:rPr kumimoji="0" lang="en-US" sz="4500" b="1" u="sng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Name of </a:t>
            </a:r>
            <a:r>
              <a:rPr kumimoji="0" lang="en-US" sz="4500" b="1" u="sng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Projectees</a:t>
            </a:r>
            <a:endParaRPr kumimoji="0" lang="en-US" sz="4500" b="1" u="sng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algn="ctr" defTabSz="914400" eaLnBrk="0" fontAlgn="auto" hangingPunct="0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endParaRPr kumimoji="0" lang="en-US" sz="4500" b="1" u="sng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4320" marR="0" indent="-274320" defTabSz="914400" eaLnBrk="0" fontAlgn="auto" hangingPunct="0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r>
              <a:rPr kumimoji="0" lang="en-US" sz="4500" b="1" i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&lt;</a:t>
            </a:r>
            <a:r>
              <a:rPr kumimoji="0" lang="en-US" sz="4500" b="1" i="1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Projectee</a:t>
            </a:r>
            <a:r>
              <a:rPr kumimoji="0" lang="en-US" sz="4500" b="1" i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# 1&gt;                                                          &lt;</a:t>
            </a:r>
            <a:r>
              <a:rPr kumimoji="0" lang="en-US" sz="4500" b="1" i="1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Projectee</a:t>
            </a:r>
            <a:r>
              <a:rPr kumimoji="0" lang="en-US" sz="4500" b="1" i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# 2&gt;</a:t>
            </a:r>
          </a:p>
          <a:p>
            <a:pPr marL="274320" marR="0" indent="-274320" defTabSz="914400" eaLnBrk="0" fontAlgn="auto" hangingPunct="0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r>
              <a:rPr kumimoji="0" lang="en-US" sz="4500" b="1" i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&lt;</a:t>
            </a:r>
            <a:r>
              <a:rPr kumimoji="0" lang="en-US" sz="4500" b="1" i="1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Projectee</a:t>
            </a:r>
            <a:r>
              <a:rPr kumimoji="0" lang="en-US" sz="4500" b="1" i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# 3&gt;                                                         &lt;</a:t>
            </a:r>
            <a:r>
              <a:rPr kumimoji="0" lang="en-US" sz="4500" b="1" i="1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Projectee</a:t>
            </a:r>
            <a:r>
              <a:rPr kumimoji="0" lang="en-US" sz="4500" b="1" i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# 4&gt;</a:t>
            </a:r>
          </a:p>
          <a:p>
            <a:pPr marL="274320" marR="0" indent="-274320" defTabSz="914400" eaLnBrk="0" fontAlgn="auto" hangingPunct="0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endParaRPr kumimoji="0" lang="en-US" sz="2600" b="1" i="1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4320" marR="0" indent="-274320" defTabSz="914400" eaLnBrk="0" fontAlgn="auto" hangingPunct="0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r>
              <a:rPr kumimoji="0" lang="en-US" sz="45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                                      </a:t>
            </a:r>
            <a:r>
              <a:rPr kumimoji="0" lang="en-US" sz="45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Session 2022-23</a:t>
            </a:r>
            <a:endParaRPr kumimoji="0" lang="en-US" sz="2600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101" name="Rectangle 5"/>
          <p:cNvSpPr txBox="1"/>
          <p:nvPr/>
        </p:nvSpPr>
        <p:spPr>
          <a:xfrm>
            <a:off x="1981200" y="2693988"/>
            <a:ext cx="8229600" cy="425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ts val="1000"/>
              </a:spcBef>
            </a:pPr>
            <a:r>
              <a:rPr lang="en-US" altLang="en-US" sz="2400" b="1" i="1" dirty="0">
                <a:solidFill>
                  <a:srgbClr val="FF0000"/>
                </a:solidFill>
                <a:latin typeface="Arial Black" panose="020B0A04020102020204" pitchFamily="34" charset="0"/>
                <a:ea typeface="Aharoni" pitchFamily="2" charset="-79"/>
              </a:rPr>
              <a:t>&lt; Project Title &gt; </a:t>
            </a:r>
            <a:endParaRPr lang="en-US" altLang="en-US" sz="2400" b="1" i="1" u="sng" dirty="0">
              <a:solidFill>
                <a:srgbClr val="FF0000"/>
              </a:solidFill>
              <a:latin typeface="Castellar" panose="020A0402060406010301" pitchFamily="18" charset="0"/>
            </a:endParaRPr>
          </a:p>
        </p:txBody>
      </p:sp>
      <p:sp>
        <p:nvSpPr>
          <p:cNvPr id="4102" name="Rectangle 5"/>
          <p:cNvSpPr txBox="1"/>
          <p:nvPr/>
        </p:nvSpPr>
        <p:spPr>
          <a:xfrm>
            <a:off x="1981200" y="1676400"/>
            <a:ext cx="8229600" cy="425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ts val="1000"/>
              </a:spcBef>
            </a:pPr>
            <a:r>
              <a:rPr lang="en-US" altLang="en-US" sz="2400" b="1" i="1" dirty="0">
                <a:latin typeface="Times New Roman" panose="02020603050405020304" pitchFamily="18" charset="0"/>
              </a:rPr>
              <a:t>Progress Seminar 1 </a:t>
            </a:r>
            <a:endParaRPr lang="en-US" altLang="en-US" sz="2400" b="1" i="1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103" name="Rectangle 5"/>
          <p:cNvSpPr txBox="1"/>
          <p:nvPr/>
        </p:nvSpPr>
        <p:spPr>
          <a:xfrm>
            <a:off x="1981200" y="2101850"/>
            <a:ext cx="8229600" cy="425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ts val="1000"/>
              </a:spcBef>
            </a:pPr>
            <a:r>
              <a:rPr lang="en-US" altLang="en-US" sz="2400" b="1" i="1" dirty="0">
                <a:latin typeface="Times New Roman" panose="02020603050405020304" pitchFamily="18" charset="0"/>
              </a:rPr>
              <a:t>On</a:t>
            </a:r>
            <a:endParaRPr lang="en-US" altLang="en-US" sz="2400" b="1" i="1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104" name="Picture 2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13" y="461963"/>
            <a:ext cx="1144587" cy="1101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5" name="Rectangle 8"/>
          <p:cNvSpPr/>
          <p:nvPr/>
        </p:nvSpPr>
        <p:spPr>
          <a:xfrm>
            <a:off x="0" y="157163"/>
            <a:ext cx="12012613" cy="15367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marL="742950" lvl="1" indent="-285750" defTabSz="914400" eaLnBrk="0" hangingPunct="0">
              <a:spcBef>
                <a:spcPts val="500"/>
              </a:spcBef>
              <a:tabLst>
                <a:tab pos="1303655" algn="r"/>
                <a:tab pos="2865755" algn="ctr"/>
                <a:tab pos="5730875" algn="r"/>
              </a:tabLst>
            </a:pPr>
            <a:r>
              <a:rPr lang="en-US" altLang="en-US" sz="2300" b="1" dirty="0">
                <a:solidFill>
                  <a:srgbClr val="AB0000"/>
                </a:solidFill>
                <a:latin typeface="Times New Roman" panose="02020603050405020304" pitchFamily="18" charset="0"/>
              </a:rPr>
              <a:t>      G H RAISONI INSTITUTE OF ENGINEERING AND TECHNOLOGY, NAGPUR </a:t>
            </a:r>
            <a:r>
              <a:rPr lang="en-US" altLang="en-US" sz="2000" b="1" dirty="0">
                <a:solidFill>
                  <a:srgbClr val="AB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en-US" sz="2400" b="1" dirty="0">
                <a:solidFill>
                  <a:srgbClr val="AB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600" b="1" dirty="0">
                <a:solidFill>
                  <a:srgbClr val="AB0000"/>
                </a:solidFill>
                <a:latin typeface="Times New Roman" panose="02020603050405020304" pitchFamily="18" charset="0"/>
              </a:rPr>
              <a:t>                                                                                       </a:t>
            </a:r>
          </a:p>
          <a:p>
            <a:pPr algn="ctr" defTabSz="914400" eaLnBrk="0" hangingPunct="0">
              <a:tabLst>
                <a:tab pos="1303655" algn="r"/>
                <a:tab pos="2865755" algn="ctr"/>
                <a:tab pos="5730875" algn="r"/>
              </a:tabLst>
            </a:pPr>
            <a:r>
              <a:rPr lang="en-US" altLang="zh-CN" sz="1400" dirty="0">
                <a:latin typeface="Calibri" panose="020F0502020204030204" pitchFamily="34" charset="0"/>
              </a:rPr>
              <a:t>(Approved by AICTE, New Delhi and Recognized by DTE, Maharashtra) </a:t>
            </a:r>
            <a:endParaRPr lang="en-US" altLang="zh-CN" sz="1100" dirty="0">
              <a:latin typeface="Calibri" panose="020F0502020204030204" pitchFamily="34" charset="0"/>
            </a:endParaRPr>
          </a:p>
          <a:p>
            <a:pPr algn="ctr" defTabSz="914400" eaLnBrk="0" hangingPunct="0">
              <a:tabLst>
                <a:tab pos="1303655" algn="r"/>
                <a:tab pos="2865755" algn="ctr"/>
                <a:tab pos="5730875" algn="r"/>
              </a:tabLst>
            </a:pPr>
            <a:r>
              <a:rPr lang="en-US" altLang="zh-CN" b="1" dirty="0">
                <a:solidFill>
                  <a:srgbClr val="C00000"/>
                </a:solidFill>
                <a:latin typeface="Calibri" panose="020F0502020204030204" pitchFamily="34" charset="0"/>
              </a:rPr>
              <a:t>An Autonomous Institute </a:t>
            </a:r>
            <a:r>
              <a:rPr lang="en-US" altLang="zh-CN" sz="1400" dirty="0">
                <a:latin typeface="Calibri" panose="020F0502020204030204" pitchFamily="34" charset="0"/>
              </a:rPr>
              <a:t>Affiliated to Rashtrasant Tukadoji Maharaj Nagpur University, Nagpur</a:t>
            </a:r>
            <a:endParaRPr lang="en-US" altLang="zh-CN" sz="1100" dirty="0">
              <a:latin typeface="Calibri" panose="020F0502020204030204" pitchFamily="34" charset="0"/>
            </a:endParaRPr>
          </a:p>
          <a:p>
            <a:pPr algn="ctr" defTabSz="914400" eaLnBrk="0" hangingPunct="0">
              <a:tabLst>
                <a:tab pos="1303655" algn="r"/>
                <a:tab pos="2865755" algn="ctr"/>
                <a:tab pos="5730875" algn="r"/>
              </a:tabLst>
            </a:pPr>
            <a:r>
              <a:rPr lang="en-US" altLang="zh-CN" b="1" dirty="0">
                <a:solidFill>
                  <a:srgbClr val="C00000"/>
                </a:solidFill>
                <a:latin typeface="Calibri" panose="020F0502020204030204" pitchFamily="34" charset="0"/>
              </a:rPr>
              <a:t>Accredited by NAAC with A+ Grade</a:t>
            </a:r>
          </a:p>
          <a:p>
            <a:pPr algn="ctr" defTabSz="914400" eaLnBrk="0" hangingPunct="0">
              <a:tabLst>
                <a:tab pos="1303655" algn="r"/>
                <a:tab pos="2865755" algn="ctr"/>
                <a:tab pos="5730875" algn="r"/>
              </a:tabLst>
            </a:pPr>
            <a:r>
              <a:rPr lang="en-US" altLang="zh-CN" sz="2000" b="1" dirty="0">
                <a:latin typeface="Times New Roman" panose="02020603050405020304" pitchFamily="18" charset="0"/>
              </a:rPr>
              <a:t>Department of Computer Science &amp; Engineering</a:t>
            </a:r>
            <a:endParaRPr lang="en-US" altLang="en-US" sz="2000" dirty="0">
              <a:solidFill>
                <a:srgbClr val="C00000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</a:endParaRPr>
          </a:p>
        </p:txBody>
      </p:sp>
      <p:pic>
        <p:nvPicPr>
          <p:cNvPr id="15362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Work done (till date)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</a:endParaRPr>
          </a:p>
        </p:txBody>
      </p:sp>
      <p:sp>
        <p:nvSpPr>
          <p:cNvPr id="16387" name="TextBox 7"/>
          <p:cNvSpPr txBox="1"/>
          <p:nvPr/>
        </p:nvSpPr>
        <p:spPr>
          <a:xfrm>
            <a:off x="1033145" y="1196976"/>
            <a:ext cx="7159625" cy="36933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lvl="0" eaLnBrk="0" hangingPunct="0"/>
            <a:r>
              <a:rPr lang="en-US" dirty="0">
                <a:latin typeface="Times New Roman" panose="02020603050405020304" pitchFamily="18" charset="0"/>
              </a:rPr>
              <a:t>Result &amp; Discussion </a:t>
            </a:r>
            <a:r>
              <a:rPr lang="en-US" altLang="en-US" dirty="0">
                <a:latin typeface="Times New Roman" panose="02020603050405020304" pitchFamily="18" charset="0"/>
              </a:rPr>
              <a:t>of the project till date</a:t>
            </a: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638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fontAlgn="auto" hangingPunct="1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&amp; Discussion (till date)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eaLnBrk="0" hangingPunct="0"/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7410" name="Title 1"/>
          <p:cNvSpPr txBox="1"/>
          <p:nvPr/>
        </p:nvSpPr>
        <p:spPr>
          <a:xfrm>
            <a:off x="2293938" y="2054225"/>
            <a:ext cx="7239000" cy="908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 eaLnBrk="0" hangingPunct="0">
              <a:lnSpc>
                <a:spcPct val="90000"/>
              </a:lnSpc>
            </a:pPr>
            <a:endParaRPr lang="en-US" altLang="en-US" sz="3900" dirty="0">
              <a:solidFill>
                <a:srgbClr val="52525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0244" name="Table 10243"/>
          <p:cNvGraphicFramePr/>
          <p:nvPr>
            <p:extLst>
              <p:ext uri="{D42A27DB-BD31-4B8C-83A1-F6EECF244321}">
                <p14:modId xmlns:p14="http://schemas.microsoft.com/office/powerpoint/2010/main" val="2390104066"/>
              </p:ext>
            </p:extLst>
          </p:nvPr>
        </p:nvGraphicFramePr>
        <p:xfrm>
          <a:off x="0" y="661035"/>
          <a:ext cx="12192000" cy="5282565"/>
        </p:xfrm>
        <a:graphic>
          <a:graphicData uri="http://schemas.openxmlformats.org/drawingml/2006/table">
            <a:tbl>
              <a:tblPr/>
              <a:tblGrid>
                <a:gridCol w="4921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5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0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2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784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Months  Activities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JUL</a:t>
                      </a: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AUG</a:t>
                      </a: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SEPT</a:t>
                      </a: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</a:t>
                      </a: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</a:t>
                      </a: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22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Reviews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14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Identification &amp; Selection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IN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Designing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10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Fabrication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IN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674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Experimental Analysis</a:t>
                      </a:r>
                      <a:endParaRPr lang="en-IN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IN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610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and Debugging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IN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IN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610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Preparation of Project Report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IN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IN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6105">
                <a:tc>
                  <a:txBody>
                    <a:bodyPr/>
                    <a:lstStyle/>
                    <a:p>
                      <a:pPr lvl="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Submission of Thesis </a:t>
                      </a: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IN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7485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3600"/>
            <a:ext cx="12192000" cy="909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Work – Plan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2290" name="TextBox 7"/>
          <p:cNvSpPr txBox="1"/>
          <p:nvPr/>
        </p:nvSpPr>
        <p:spPr>
          <a:xfrm>
            <a:off x="514985" y="831533"/>
            <a:ext cx="7159625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List of papers/books/websites etc refer for project</a:t>
            </a: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2291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14985" y="1389986"/>
            <a:ext cx="1114520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Prakas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(2011). Feedback and optimal sensitivity: Model reference transformations, multiplicative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seminorms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approximate inverses.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Automatic Control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26(2): 301–320.</a:t>
            </a:r>
          </a:p>
        </p:txBody>
      </p:sp>
      <p:sp>
        <p:nvSpPr>
          <p:cNvPr id="3" name="Rectangle 2"/>
          <p:cNvSpPr/>
          <p:nvPr/>
        </p:nvSpPr>
        <p:spPr>
          <a:xfrm>
            <a:off x="514984" y="2617262"/>
            <a:ext cx="102444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</a:rPr>
              <a:t>Text books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</a:rPr>
              <a:t>Myers, D. G. (2007). </a:t>
            </a:r>
            <a:r>
              <a:rPr lang="en-IN" i="1" dirty="0">
                <a:latin typeface="Times New Roman" panose="02020603050405020304" pitchFamily="18" charset="0"/>
              </a:rPr>
              <a:t>Psychology </a:t>
            </a:r>
            <a:r>
              <a:rPr lang="en-IN" dirty="0">
                <a:latin typeface="Times New Roman" panose="02020603050405020304" pitchFamily="18" charset="0"/>
              </a:rPr>
              <a:t>(1st Canadian ed.). Worth: New York.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14984" y="3581108"/>
            <a:ext cx="112655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latin typeface="Times New Roman" panose="02020603050405020304" pitchFamily="18" charset="0"/>
              </a:rPr>
              <a:t>Conference proceedings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</a:rPr>
              <a:t>Payne, D.B. and </a:t>
            </a:r>
            <a:r>
              <a:rPr lang="en-IN" dirty="0" err="1">
                <a:latin typeface="Times New Roman" panose="02020603050405020304" pitchFamily="18" charset="0"/>
              </a:rPr>
              <a:t>Gunhold</a:t>
            </a:r>
            <a:r>
              <a:rPr lang="en-IN" dirty="0">
                <a:latin typeface="Times New Roman" panose="02020603050405020304" pitchFamily="18" charset="0"/>
              </a:rPr>
              <a:t>, H.G. (1986). Digital sundials and broadband technology, In </a:t>
            </a:r>
            <a:r>
              <a:rPr lang="en-IN" i="1" dirty="0">
                <a:latin typeface="Times New Roman" panose="02020603050405020304" pitchFamily="18" charset="0"/>
              </a:rPr>
              <a:t>Proc. IOOC-ECOC, </a:t>
            </a:r>
            <a:r>
              <a:rPr lang="en-IN" dirty="0">
                <a:latin typeface="Times New Roman" panose="02020603050405020304" pitchFamily="18" charset="0"/>
              </a:rPr>
              <a:t>1986, pp. 557-998.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14984" y="4819968"/>
            <a:ext cx="114636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latin typeface="Times New Roman" panose="02020603050405020304" pitchFamily="18" charset="0"/>
              </a:rPr>
              <a:t>Reports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</a:rPr>
              <a:t>Milton, M and Robert, L. (2004). Atmospheric carbon emission through genetic algorithm, </a:t>
            </a:r>
            <a:r>
              <a:rPr lang="en-IN" i="1" dirty="0">
                <a:latin typeface="Times New Roman" panose="02020603050405020304" pitchFamily="18" charset="0"/>
              </a:rPr>
              <a:t>Environment and Technical Report No.3.</a:t>
            </a:r>
            <a:r>
              <a:rPr lang="en-IN" dirty="0">
                <a:latin typeface="Times New Roman" panose="02020603050405020304" pitchFamily="18" charset="0"/>
              </a:rPr>
              <a:t>, Indian Meteorological Department., New Delhi.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2539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2290" name="TextBox 7"/>
          <p:cNvSpPr txBox="1"/>
          <p:nvPr/>
        </p:nvSpPr>
        <p:spPr>
          <a:xfrm>
            <a:off x="514985" y="831533"/>
            <a:ext cx="7159625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List of papers/books/websites etc refer for project</a:t>
            </a: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2291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14982" y="1393190"/>
            <a:ext cx="114636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latin typeface="Times New Roman" panose="02020603050405020304" pitchFamily="18" charset="0"/>
              </a:rPr>
              <a:t>Online journals with a DOI (Digital Object Identifier)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</a:rPr>
              <a:t>Krebs, D.L. and Denton, K. (2006). Explanatory limitations of cognitive developmental approaches to morality. </a:t>
            </a:r>
            <a:r>
              <a:rPr lang="en-IN" i="1" dirty="0">
                <a:latin typeface="Times New Roman" panose="02020603050405020304" pitchFamily="18" charset="0"/>
              </a:rPr>
              <a:t>Psychological Review, </a:t>
            </a:r>
            <a:r>
              <a:rPr lang="en-IN" dirty="0">
                <a:latin typeface="Times New Roman" panose="02020603050405020304" pitchFamily="18" charset="0"/>
              </a:rPr>
              <a:t>113(3): 672- 675. </a:t>
            </a:r>
            <a:r>
              <a:rPr lang="en-IN" dirty="0" err="1">
                <a:latin typeface="Times New Roman" panose="02020603050405020304" pitchFamily="18" charset="0"/>
              </a:rPr>
              <a:t>doi</a:t>
            </a:r>
            <a:r>
              <a:rPr lang="en-IN" dirty="0">
                <a:latin typeface="Times New Roman" panose="02020603050405020304" pitchFamily="18" charset="0"/>
              </a:rPr>
              <a:t>: 10.1037/0033-295X.113.3.672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14982" y="2719984"/>
            <a:ext cx="114636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Online journals without a DOI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Vicki, G.T.,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Thomae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, M., Cullen, A. and Fernandez, H. (2007).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Modeling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 the hydrological impact on Tropical Forests. </a:t>
            </a:r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Forest Ecology,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13(10): 122-132. Retrieved from </a:t>
            </a:r>
            <a:r>
              <a:rPr lang="en-IN" dirty="0">
                <a:solidFill>
                  <a:srgbClr val="0000FF"/>
                </a:solidFill>
                <a:latin typeface="Times New Roman" panose="02020603050405020304" pitchFamily="18" charset="0"/>
              </a:rPr>
              <a:t>http://www.uiowa.edu/~grpproc/crisp/crisp.html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14981" y="4025525"/>
            <a:ext cx="114636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Online abstracts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Perilloux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, C. and Buss, D.M. (2008). Human relationships: Costs experienced and coping strategies deployed. </a:t>
            </a:r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Evolutionary Psychology,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6(1): 164-181. Abstract retrieved from </a:t>
            </a:r>
            <a:r>
              <a:rPr lang="en-IN" dirty="0">
                <a:solidFill>
                  <a:srgbClr val="0000FF"/>
                </a:solidFill>
                <a:latin typeface="Times New Roman" panose="02020603050405020304" pitchFamily="18" charset="0"/>
              </a:rPr>
              <a:t>http://www.epjournal.net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393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2290" name="TextBox 7"/>
          <p:cNvSpPr txBox="1"/>
          <p:nvPr/>
        </p:nvSpPr>
        <p:spPr>
          <a:xfrm>
            <a:off x="514985" y="831533"/>
            <a:ext cx="7159625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List of papers/books/websites etc refer for project</a:t>
            </a: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2291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14984" y="1393190"/>
            <a:ext cx="111740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Online books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Perfect, T.J. and Schwartz, B. L. (Eds.) (2002). </a:t>
            </a:r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Applied metacognition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. Retrieved from </a:t>
            </a:r>
            <a:r>
              <a:rPr lang="en-IN" dirty="0">
                <a:solidFill>
                  <a:srgbClr val="0000FF"/>
                </a:solidFill>
                <a:latin typeface="Times New Roman" panose="02020603050405020304" pitchFamily="18" charset="0"/>
              </a:rPr>
              <a:t>http://www.questia.com/read/107598848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(--If DOI is available, use the DOI instead of a URL)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14984" y="2508290"/>
            <a:ext cx="11174095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latin typeface="Times New Roman" panose="02020603050405020304" pitchFamily="18" charset="0"/>
              </a:rPr>
              <a:t>Chapters from a book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</a:rPr>
              <a:t>Krebs, D.L. and Denton, K. (1997). Social illusions and self deception: The evolution of biases in person perception. In J. A. Simpson &amp; D. T. </a:t>
            </a:r>
            <a:r>
              <a:rPr lang="en-IN" dirty="0" err="1">
                <a:latin typeface="Times New Roman" panose="02020603050405020304" pitchFamily="18" charset="0"/>
              </a:rPr>
              <a:t>Kenrick</a:t>
            </a:r>
            <a:r>
              <a:rPr lang="en-IN" dirty="0">
                <a:latin typeface="Times New Roman" panose="02020603050405020304" pitchFamily="18" charset="0"/>
              </a:rPr>
              <a:t> (Eds.), </a:t>
            </a:r>
            <a:r>
              <a:rPr lang="en-IN" i="1" dirty="0">
                <a:latin typeface="Times New Roman" panose="02020603050405020304" pitchFamily="18" charset="0"/>
              </a:rPr>
              <a:t>Evolutionary social psychology </a:t>
            </a:r>
            <a:r>
              <a:rPr lang="en-IN" dirty="0">
                <a:latin typeface="Times New Roman" panose="02020603050405020304" pitchFamily="18" charset="0"/>
              </a:rPr>
              <a:t>(pp.21-48). Hillsdale, NJ: Erlbaum.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14984" y="3987423"/>
            <a:ext cx="11280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latin typeface="Times New Roman" panose="02020603050405020304" pitchFamily="18" charset="0"/>
              </a:rPr>
              <a:t>Books in print form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</a:rPr>
              <a:t>Snyder, C.R., Higgins, R.L. and </a:t>
            </a:r>
            <a:r>
              <a:rPr lang="en-IN" dirty="0" err="1">
                <a:latin typeface="Times New Roman" panose="02020603050405020304" pitchFamily="18" charset="0"/>
              </a:rPr>
              <a:t>Stucky</a:t>
            </a:r>
            <a:r>
              <a:rPr lang="en-IN" dirty="0">
                <a:latin typeface="Times New Roman" panose="02020603050405020304" pitchFamily="18" charset="0"/>
              </a:rPr>
              <a:t>, R.J. (Eds.). (1983). </a:t>
            </a:r>
            <a:r>
              <a:rPr lang="en-IN" i="1" dirty="0">
                <a:latin typeface="Times New Roman" panose="02020603050405020304" pitchFamily="18" charset="0"/>
              </a:rPr>
              <a:t>Excuses: Masquerades in search of grace</a:t>
            </a:r>
            <a:r>
              <a:rPr lang="en-IN" dirty="0">
                <a:latin typeface="Times New Roman" panose="02020603050405020304" pitchFamily="18" charset="0"/>
              </a:rPr>
              <a:t>. New York, NY: John Wiley &amp; Sons.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14983" y="5046266"/>
            <a:ext cx="11174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</a:rPr>
              <a:t>Dissertations and Thesis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</a:rPr>
              <a:t>Mack, S. (2000). “Desperate Optimism” M.S. Thesis, University of Calgary, Canada.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8508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</a:endParaRPr>
          </a:p>
        </p:txBody>
      </p:sp>
      <p:sp>
        <p:nvSpPr>
          <p:cNvPr id="19458" name="Title 1"/>
          <p:cNvSpPr txBox="1"/>
          <p:nvPr/>
        </p:nvSpPr>
        <p:spPr>
          <a:xfrm>
            <a:off x="2251075" y="1069975"/>
            <a:ext cx="7239000" cy="908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>
              <a:lnSpc>
                <a:spcPct val="90000"/>
              </a:lnSpc>
            </a:pPr>
            <a:endParaRPr lang="en-US" altLang="en-US" sz="3900" dirty="0">
              <a:solidFill>
                <a:srgbClr val="52525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66888" y="1978025"/>
            <a:ext cx="8207375" cy="18621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500" b="1" i="1" u="none" strike="noStrike" kern="1200" cap="none" spc="0" normalizeH="0" baseline="0" noProof="0" dirty="0">
                <a:ln w="3175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Thank you !</a:t>
            </a:r>
            <a:endParaRPr kumimoji="0" lang="en-IN" sz="11500" b="1" i="1" u="none" strike="noStrike" kern="1200" cap="none" spc="0" normalizeH="0" baseline="0" noProof="0" dirty="0">
              <a:ln w="3175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Bodoni MT" panose="02070603080606020203" pitchFamily="18" charset="0"/>
              <a:ea typeface="+mn-ea"/>
              <a:cs typeface="+mn-cs"/>
            </a:endParaRPr>
          </a:p>
        </p:txBody>
      </p:sp>
      <p:pic>
        <p:nvPicPr>
          <p:cNvPr id="19460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</a:endParaRPr>
          </a:p>
        </p:txBody>
      </p:sp>
      <p:sp>
        <p:nvSpPr>
          <p:cNvPr id="8" name="Title 1"/>
          <p:cNvSpPr txBox="1"/>
          <p:nvPr/>
        </p:nvSpPr>
        <p:spPr bwMode="auto">
          <a:xfrm>
            <a:off x="428625" y="5343525"/>
            <a:ext cx="1044575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/>
          <p:nvPr/>
        </p:nvSpPr>
        <p:spPr bwMode="auto">
          <a:xfrm>
            <a:off x="428624" y="1041400"/>
            <a:ext cx="10848975" cy="47193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fontScale="95000" lnSpcReduction="10000"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Introduction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Literature Survey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Objective of Project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lang="en-US" strike="noStrike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Flow chart /</a:t>
            </a:r>
            <a:r>
              <a:rPr lang="en-US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Block Diagram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Circuit Diagram (If applicable)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Mentor’s suggestions (If any)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Innovative work (If any)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Work done (till date)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/>
              <a:buChar char="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Result &amp; Discussion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(till date)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Work plan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2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Contents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</a:endParaRPr>
          </a:p>
        </p:txBody>
      </p:sp>
      <p:sp>
        <p:nvSpPr>
          <p:cNvPr id="7170" name="TextBox 1"/>
          <p:cNvSpPr txBox="1"/>
          <p:nvPr/>
        </p:nvSpPr>
        <p:spPr>
          <a:xfrm>
            <a:off x="1673225" y="2625725"/>
            <a:ext cx="7159625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Introduction / background about the project </a:t>
            </a: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171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/>
          <p:nvPr/>
        </p:nvSpPr>
        <p:spPr>
          <a:xfrm>
            <a:off x="0" y="-3048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822325"/>
          <a:ext cx="12191999" cy="45593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9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31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No.</a:t>
                      </a: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Title and its Author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Details of Publication</a:t>
                      </a: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Findings</a:t>
                      </a: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3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3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3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3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3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3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23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Literature Survey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</a:endParaRPr>
          </a:p>
        </p:txBody>
      </p:sp>
      <p:pic>
        <p:nvPicPr>
          <p:cNvPr id="921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Objective of Project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</a:endParaRPr>
          </a:p>
        </p:txBody>
      </p:sp>
      <p:sp>
        <p:nvSpPr>
          <p:cNvPr id="11266" name="TextBox 7"/>
          <p:cNvSpPr txBox="1"/>
          <p:nvPr/>
        </p:nvSpPr>
        <p:spPr>
          <a:xfrm>
            <a:off x="1673225" y="2690813"/>
            <a:ext cx="7159625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Block diagram of various stages of project</a:t>
            </a: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26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Flow Chart / Block Diagram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</a:endParaRPr>
          </a:p>
        </p:txBody>
      </p:sp>
      <p:sp>
        <p:nvSpPr>
          <p:cNvPr id="12290" name="TextBox 7"/>
          <p:cNvSpPr txBox="1"/>
          <p:nvPr/>
        </p:nvSpPr>
        <p:spPr>
          <a:xfrm>
            <a:off x="1673225" y="2690813"/>
            <a:ext cx="715962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Circuit diagram of  project</a:t>
            </a: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2291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Circuit Diagram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</a:endParaRPr>
          </a:p>
        </p:txBody>
      </p:sp>
      <p:pic>
        <p:nvPicPr>
          <p:cNvPr id="13314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Mentor’s Suggestion  (if any)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</a:endParaRPr>
          </a:p>
        </p:txBody>
      </p:sp>
      <p:pic>
        <p:nvPicPr>
          <p:cNvPr id="1433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Innovative Work  ( if any)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792</Words>
  <Application>Microsoft Office PowerPoint</Application>
  <PresentationFormat>Widescreen</PresentationFormat>
  <Paragraphs>114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Arial Black</vt:lpstr>
      <vt:lpstr>Bodoni MT</vt:lpstr>
      <vt:lpstr>Calibri</vt:lpstr>
      <vt:lpstr>Calibri Light</vt:lpstr>
      <vt:lpstr>Castellar</vt:lpstr>
      <vt:lpstr>Times New Roman</vt:lpstr>
      <vt:lpstr>Wingdings 2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</dc:creator>
  <cp:lastModifiedBy>sushil lakhe</cp:lastModifiedBy>
  <cp:revision>68</cp:revision>
  <cp:lastPrinted>2018-01-20T12:20:00Z</cp:lastPrinted>
  <dcterms:created xsi:type="dcterms:W3CDTF">2018-01-20T09:03:00Z</dcterms:created>
  <dcterms:modified xsi:type="dcterms:W3CDTF">2022-09-02T09:56:27Z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2827BD18236A4CF6BC71A340533B268D</vt:lpwstr>
  </property>
  <property fmtid="{D5CDD505-2E9C-101B-9397-08002B2CF9AE}" pid="3" name="KSOProductBuildVer">
    <vt:lpwstr>1033-11.2.0.10323</vt:lpwstr>
  </property>
</Properties>
</file>