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  <p:sldMasterId id="2147483693" r:id="rId4"/>
    <p:sldMasterId id="2147483699" r:id="rId5"/>
  </p:sldMasterIdLst>
  <p:notesMasterIdLst>
    <p:notesMasterId r:id="rId29"/>
  </p:notesMasterIdLst>
  <p:sldIdLst>
    <p:sldId id="353" r:id="rId6"/>
    <p:sldId id="437" r:id="rId7"/>
    <p:sldId id="423" r:id="rId8"/>
    <p:sldId id="347" r:id="rId9"/>
    <p:sldId id="352" r:id="rId10"/>
    <p:sldId id="396" r:id="rId11"/>
    <p:sldId id="397" r:id="rId12"/>
    <p:sldId id="402" r:id="rId13"/>
    <p:sldId id="428" r:id="rId14"/>
    <p:sldId id="412" r:id="rId15"/>
    <p:sldId id="413" r:id="rId16"/>
    <p:sldId id="414" r:id="rId17"/>
    <p:sldId id="404" r:id="rId18"/>
    <p:sldId id="406" r:id="rId19"/>
    <p:sldId id="407" r:id="rId20"/>
    <p:sldId id="432" r:id="rId21"/>
    <p:sldId id="438" r:id="rId22"/>
    <p:sldId id="409" r:id="rId23"/>
    <p:sldId id="408" r:id="rId24"/>
    <p:sldId id="410" r:id="rId25"/>
    <p:sldId id="360" r:id="rId26"/>
    <p:sldId id="425" r:id="rId27"/>
    <p:sldId id="35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E42"/>
    <a:srgbClr val="FF7F5B"/>
    <a:srgbClr val="C136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226" autoAdjust="0"/>
  </p:normalViewPr>
  <p:slideViewPr>
    <p:cSldViewPr snapToGrid="0" showGuides="1">
      <p:cViewPr varScale="1">
        <p:scale>
          <a:sx n="86" d="100"/>
          <a:sy n="86" d="100"/>
        </p:scale>
        <p:origin x="5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0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74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1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2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6">
                <a:lumMod val="10000"/>
                <a:lumOff val="90000"/>
              </a:schemeClr>
            </a:gs>
            <a:gs pos="63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50000"/>
                <a:lumOff val="5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0070C-A2A7-4B81-B246-E8C935278ED4}"/>
              </a:ext>
            </a:extLst>
          </p:cNvPr>
          <p:cNvGrpSpPr/>
          <p:nvPr userDrawn="1"/>
        </p:nvGrpSpPr>
        <p:grpSpPr>
          <a:xfrm flipH="1">
            <a:off x="0" y="2168416"/>
            <a:ext cx="12192000" cy="4689584"/>
            <a:chOff x="0" y="2168416"/>
            <a:chExt cx="12192000" cy="4689584"/>
          </a:xfr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35000">
                <a:schemeClr val="accent2">
                  <a:lumMod val="60000"/>
                  <a:lumOff val="40000"/>
                </a:schemeClr>
              </a:gs>
              <a:gs pos="100000">
                <a:schemeClr val="accent6">
                  <a:lumMod val="50000"/>
                  <a:lumOff val="50000"/>
                </a:schemeClr>
              </a:gs>
            </a:gsLst>
            <a:lin ang="16200000" scaled="1"/>
          </a:gra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B2706-9E1D-40D2-A2FB-F2022E22422C}"/>
                </a:ext>
              </a:extLst>
            </p:cNvPr>
            <p:cNvSpPr/>
            <p:nvPr/>
          </p:nvSpPr>
          <p:spPr>
            <a:xfrm>
              <a:off x="0" y="3402565"/>
              <a:ext cx="12192000" cy="3455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7A37D4-3408-4D44-82C4-C11F42D4679A}"/>
                </a:ext>
              </a:extLst>
            </p:cNvPr>
            <p:cNvGrpSpPr/>
            <p:nvPr/>
          </p:nvGrpSpPr>
          <p:grpSpPr>
            <a:xfrm>
              <a:off x="0" y="2168416"/>
              <a:ext cx="12192000" cy="1262326"/>
              <a:chOff x="-21845" y="4644958"/>
              <a:chExt cx="12192000" cy="1262326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A9A8CA8-2CA5-4A2B-86F9-FB95506F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845" y="4644958"/>
                <a:ext cx="6664569" cy="1262326"/>
              </a:xfrm>
              <a:custGeom>
                <a:avLst/>
                <a:gdLst>
                  <a:gd name="connsiteX0" fmla="*/ 1649375 w 8882887"/>
                  <a:gd name="connsiteY0" fmla="*/ 0 h 1682495"/>
                  <a:gd name="connsiteX1" fmla="*/ 1652414 w 8882887"/>
                  <a:gd name="connsiteY1" fmla="*/ 369665 h 1682495"/>
                  <a:gd name="connsiteX2" fmla="*/ 1710174 w 8882887"/>
                  <a:gd name="connsiteY2" fmla="*/ 489644 h 1682495"/>
                  <a:gd name="connsiteX3" fmla="*/ 1713215 w 8882887"/>
                  <a:gd name="connsiteY3" fmla="*/ 489644 h 1682495"/>
                  <a:gd name="connsiteX4" fmla="*/ 1734495 w 8882887"/>
                  <a:gd name="connsiteY4" fmla="*/ 489644 h 1682495"/>
                  <a:gd name="connsiteX5" fmla="*/ 1734495 w 8882887"/>
                  <a:gd name="connsiteY5" fmla="*/ 525312 h 1682495"/>
                  <a:gd name="connsiteX6" fmla="*/ 1735256 w 8882887"/>
                  <a:gd name="connsiteY6" fmla="*/ 526529 h 1682495"/>
                  <a:gd name="connsiteX7" fmla="*/ 1740575 w 8882887"/>
                  <a:gd name="connsiteY7" fmla="*/ 535041 h 1682495"/>
                  <a:gd name="connsiteX8" fmla="*/ 1740575 w 8882887"/>
                  <a:gd name="connsiteY8" fmla="*/ 706902 h 1682495"/>
                  <a:gd name="connsiteX9" fmla="*/ 1743995 w 8882887"/>
                  <a:gd name="connsiteY9" fmla="*/ 706902 h 1682495"/>
                  <a:gd name="connsiteX10" fmla="*/ 1767936 w 8882887"/>
                  <a:gd name="connsiteY10" fmla="*/ 706902 h 1682495"/>
                  <a:gd name="connsiteX11" fmla="*/ 1767936 w 8882887"/>
                  <a:gd name="connsiteY11" fmla="*/ 917675 h 1682495"/>
                  <a:gd name="connsiteX12" fmla="*/ 1770216 w 8882887"/>
                  <a:gd name="connsiteY12" fmla="*/ 917270 h 1682495"/>
                  <a:gd name="connsiteX13" fmla="*/ 1786176 w 8882887"/>
                  <a:gd name="connsiteY13" fmla="*/ 914433 h 1682495"/>
                  <a:gd name="connsiteX14" fmla="*/ 1783136 w 8882887"/>
                  <a:gd name="connsiteY14" fmla="*/ 1047381 h 1682495"/>
                  <a:gd name="connsiteX15" fmla="*/ 1785416 w 8882887"/>
                  <a:gd name="connsiteY15" fmla="*/ 1047788 h 1682495"/>
                  <a:gd name="connsiteX16" fmla="*/ 1801376 w 8882887"/>
                  <a:gd name="connsiteY16" fmla="*/ 1050624 h 1682495"/>
                  <a:gd name="connsiteX17" fmla="*/ 1801755 w 8882887"/>
                  <a:gd name="connsiteY17" fmla="*/ 1051841 h 1682495"/>
                  <a:gd name="connsiteX18" fmla="*/ 1804416 w 8882887"/>
                  <a:gd name="connsiteY18" fmla="*/ 1060353 h 1682495"/>
                  <a:gd name="connsiteX19" fmla="*/ 1805556 w 8882887"/>
                  <a:gd name="connsiteY19" fmla="*/ 1056705 h 1682495"/>
                  <a:gd name="connsiteX20" fmla="*/ 1813536 w 8882887"/>
                  <a:gd name="connsiteY20" fmla="*/ 1031169 h 1682495"/>
                  <a:gd name="connsiteX21" fmla="*/ 1816196 w 8882887"/>
                  <a:gd name="connsiteY21" fmla="*/ 1031169 h 1682495"/>
                  <a:gd name="connsiteX22" fmla="*/ 1834817 w 8882887"/>
                  <a:gd name="connsiteY22" fmla="*/ 1031169 h 1682495"/>
                  <a:gd name="connsiteX23" fmla="*/ 1834817 w 8882887"/>
                  <a:gd name="connsiteY23" fmla="*/ 1079808 h 1682495"/>
                  <a:gd name="connsiteX24" fmla="*/ 1836336 w 8882887"/>
                  <a:gd name="connsiteY24" fmla="*/ 1080620 h 1682495"/>
                  <a:gd name="connsiteX25" fmla="*/ 1846977 w 8882887"/>
                  <a:gd name="connsiteY25" fmla="*/ 1086294 h 1682495"/>
                  <a:gd name="connsiteX26" fmla="*/ 1846977 w 8882887"/>
                  <a:gd name="connsiteY26" fmla="*/ 1088321 h 1682495"/>
                  <a:gd name="connsiteX27" fmla="*/ 1846977 w 8882887"/>
                  <a:gd name="connsiteY27" fmla="*/ 1102508 h 1682495"/>
                  <a:gd name="connsiteX28" fmla="*/ 1913858 w 8882887"/>
                  <a:gd name="connsiteY28" fmla="*/ 1102508 h 1682495"/>
                  <a:gd name="connsiteX29" fmla="*/ 1913858 w 8882887"/>
                  <a:gd name="connsiteY29" fmla="*/ 1104129 h 1682495"/>
                  <a:gd name="connsiteX30" fmla="*/ 1913858 w 8882887"/>
                  <a:gd name="connsiteY30" fmla="*/ 1115478 h 1682495"/>
                  <a:gd name="connsiteX31" fmla="*/ 1916897 w 8882887"/>
                  <a:gd name="connsiteY31" fmla="*/ 1115478 h 1682495"/>
                  <a:gd name="connsiteX32" fmla="*/ 1938177 w 8882887"/>
                  <a:gd name="connsiteY32" fmla="*/ 1115478 h 1682495"/>
                  <a:gd name="connsiteX33" fmla="*/ 1938177 w 8882887"/>
                  <a:gd name="connsiteY33" fmla="*/ 1070081 h 1682495"/>
                  <a:gd name="connsiteX34" fmla="*/ 2005058 w 8882887"/>
                  <a:gd name="connsiteY34" fmla="*/ 1070081 h 1682495"/>
                  <a:gd name="connsiteX35" fmla="*/ 2005058 w 8882887"/>
                  <a:gd name="connsiteY35" fmla="*/ 1068054 h 1682495"/>
                  <a:gd name="connsiteX36" fmla="*/ 2005058 w 8882887"/>
                  <a:gd name="connsiteY36" fmla="*/ 1053867 h 1682495"/>
                  <a:gd name="connsiteX37" fmla="*/ 2006579 w 8882887"/>
                  <a:gd name="connsiteY37" fmla="*/ 1053867 h 1682495"/>
                  <a:gd name="connsiteX38" fmla="*/ 2017218 w 8882887"/>
                  <a:gd name="connsiteY38" fmla="*/ 1053867 h 1682495"/>
                  <a:gd name="connsiteX39" fmla="*/ 2017218 w 8882887"/>
                  <a:gd name="connsiteY39" fmla="*/ 1051031 h 1682495"/>
                  <a:gd name="connsiteX40" fmla="*/ 2017218 w 8882887"/>
                  <a:gd name="connsiteY40" fmla="*/ 1031169 h 1682495"/>
                  <a:gd name="connsiteX41" fmla="*/ 2018358 w 8882887"/>
                  <a:gd name="connsiteY41" fmla="*/ 1031169 h 1682495"/>
                  <a:gd name="connsiteX42" fmla="*/ 2026338 w 8882887"/>
                  <a:gd name="connsiteY42" fmla="*/ 1031169 h 1682495"/>
                  <a:gd name="connsiteX43" fmla="*/ 2026338 w 8882887"/>
                  <a:gd name="connsiteY43" fmla="*/ 1029548 h 1682495"/>
                  <a:gd name="connsiteX44" fmla="*/ 2026338 w 8882887"/>
                  <a:gd name="connsiteY44" fmla="*/ 1018197 h 1682495"/>
                  <a:gd name="connsiteX45" fmla="*/ 2029379 w 8882887"/>
                  <a:gd name="connsiteY45" fmla="*/ 1018197 h 1682495"/>
                  <a:gd name="connsiteX46" fmla="*/ 2050659 w 8882887"/>
                  <a:gd name="connsiteY46" fmla="*/ 1018197 h 1682495"/>
                  <a:gd name="connsiteX47" fmla="*/ 2050659 w 8882887"/>
                  <a:gd name="connsiteY47" fmla="*/ 1019819 h 1682495"/>
                  <a:gd name="connsiteX48" fmla="*/ 2050659 w 8882887"/>
                  <a:gd name="connsiteY48" fmla="*/ 1031169 h 1682495"/>
                  <a:gd name="connsiteX49" fmla="*/ 2084099 w 8882887"/>
                  <a:gd name="connsiteY49" fmla="*/ 1031169 h 1682495"/>
                  <a:gd name="connsiteX50" fmla="*/ 2084099 w 8882887"/>
                  <a:gd name="connsiteY50" fmla="*/ 1028331 h 1682495"/>
                  <a:gd name="connsiteX51" fmla="*/ 2084099 w 8882887"/>
                  <a:gd name="connsiteY51" fmla="*/ 1008470 h 1682495"/>
                  <a:gd name="connsiteX52" fmla="*/ 2086760 w 8882887"/>
                  <a:gd name="connsiteY52" fmla="*/ 1008470 h 1682495"/>
                  <a:gd name="connsiteX53" fmla="*/ 2105379 w 8882887"/>
                  <a:gd name="connsiteY53" fmla="*/ 1008470 h 1682495"/>
                  <a:gd name="connsiteX54" fmla="*/ 2105379 w 8882887"/>
                  <a:gd name="connsiteY54" fmla="*/ 1044140 h 1682495"/>
                  <a:gd name="connsiteX55" fmla="*/ 2106900 w 8882887"/>
                  <a:gd name="connsiteY55" fmla="*/ 1044140 h 1682495"/>
                  <a:gd name="connsiteX56" fmla="*/ 2117540 w 8882887"/>
                  <a:gd name="connsiteY56" fmla="*/ 1044140 h 1682495"/>
                  <a:gd name="connsiteX57" fmla="*/ 2117540 w 8882887"/>
                  <a:gd name="connsiteY57" fmla="*/ 1042518 h 1682495"/>
                  <a:gd name="connsiteX58" fmla="*/ 2117540 w 8882887"/>
                  <a:gd name="connsiteY58" fmla="*/ 1031169 h 1682495"/>
                  <a:gd name="connsiteX59" fmla="*/ 2120199 w 8882887"/>
                  <a:gd name="connsiteY59" fmla="*/ 1031169 h 1682495"/>
                  <a:gd name="connsiteX60" fmla="*/ 2138820 w 8882887"/>
                  <a:gd name="connsiteY60" fmla="*/ 1031169 h 1682495"/>
                  <a:gd name="connsiteX61" fmla="*/ 2138820 w 8882887"/>
                  <a:gd name="connsiteY61" fmla="*/ 1070081 h 1682495"/>
                  <a:gd name="connsiteX62" fmla="*/ 2141861 w 8882887"/>
                  <a:gd name="connsiteY62" fmla="*/ 1070081 h 1682495"/>
                  <a:gd name="connsiteX63" fmla="*/ 2163140 w 8882887"/>
                  <a:gd name="connsiteY63" fmla="*/ 1070081 h 1682495"/>
                  <a:gd name="connsiteX64" fmla="*/ 2163140 w 8882887"/>
                  <a:gd name="connsiteY64" fmla="*/ 1072512 h 1682495"/>
                  <a:gd name="connsiteX65" fmla="*/ 2163140 w 8882887"/>
                  <a:gd name="connsiteY65" fmla="*/ 1089537 h 1682495"/>
                  <a:gd name="connsiteX66" fmla="*/ 2164280 w 8882887"/>
                  <a:gd name="connsiteY66" fmla="*/ 1089537 h 1682495"/>
                  <a:gd name="connsiteX67" fmla="*/ 2172261 w 8882887"/>
                  <a:gd name="connsiteY67" fmla="*/ 1089537 h 1682495"/>
                  <a:gd name="connsiteX68" fmla="*/ 2172261 w 8882887"/>
                  <a:gd name="connsiteY68" fmla="*/ 1088321 h 1682495"/>
                  <a:gd name="connsiteX69" fmla="*/ 2172261 w 8882887"/>
                  <a:gd name="connsiteY69" fmla="*/ 1079808 h 1682495"/>
                  <a:gd name="connsiteX70" fmla="*/ 2217861 w 8882887"/>
                  <a:gd name="connsiteY70" fmla="*/ 1079808 h 1682495"/>
                  <a:gd name="connsiteX71" fmla="*/ 2217861 w 8882887"/>
                  <a:gd name="connsiteY71" fmla="*/ 1115478 h 1682495"/>
                  <a:gd name="connsiteX72" fmla="*/ 2219381 w 8882887"/>
                  <a:gd name="connsiteY72" fmla="*/ 1115478 h 1682495"/>
                  <a:gd name="connsiteX73" fmla="*/ 2230022 w 8882887"/>
                  <a:gd name="connsiteY73" fmla="*/ 1115478 h 1682495"/>
                  <a:gd name="connsiteX74" fmla="*/ 2230022 w 8882887"/>
                  <a:gd name="connsiteY74" fmla="*/ 1117100 h 1682495"/>
                  <a:gd name="connsiteX75" fmla="*/ 2230022 w 8882887"/>
                  <a:gd name="connsiteY75" fmla="*/ 1128449 h 1682495"/>
                  <a:gd name="connsiteX76" fmla="*/ 2231162 w 8882887"/>
                  <a:gd name="connsiteY76" fmla="*/ 1128449 h 1682495"/>
                  <a:gd name="connsiteX77" fmla="*/ 2239142 w 8882887"/>
                  <a:gd name="connsiteY77" fmla="*/ 1128449 h 1682495"/>
                  <a:gd name="connsiteX78" fmla="*/ 2239142 w 8882887"/>
                  <a:gd name="connsiteY78" fmla="*/ 1125206 h 1682495"/>
                  <a:gd name="connsiteX79" fmla="*/ 2239142 w 8882887"/>
                  <a:gd name="connsiteY79" fmla="*/ 1102508 h 1682495"/>
                  <a:gd name="connsiteX80" fmla="*/ 2240661 w 8882887"/>
                  <a:gd name="connsiteY80" fmla="*/ 1102508 h 1682495"/>
                  <a:gd name="connsiteX81" fmla="*/ 2251302 w 8882887"/>
                  <a:gd name="connsiteY81" fmla="*/ 1102508 h 1682495"/>
                  <a:gd name="connsiteX82" fmla="*/ 2251302 w 8882887"/>
                  <a:gd name="connsiteY82" fmla="*/ 1104129 h 1682495"/>
                  <a:gd name="connsiteX83" fmla="*/ 2251302 w 8882887"/>
                  <a:gd name="connsiteY83" fmla="*/ 1115478 h 1682495"/>
                  <a:gd name="connsiteX84" fmla="*/ 2259282 w 8882887"/>
                  <a:gd name="connsiteY84" fmla="*/ 1112489 h 1682495"/>
                  <a:gd name="connsiteX85" fmla="*/ 2260422 w 8882887"/>
                  <a:gd name="connsiteY85" fmla="*/ 1111019 h 1682495"/>
                  <a:gd name="connsiteX86" fmla="*/ 2260422 w 8882887"/>
                  <a:gd name="connsiteY86" fmla="*/ 1102508 h 1682495"/>
                  <a:gd name="connsiteX87" fmla="*/ 2318183 w 8882887"/>
                  <a:gd name="connsiteY87" fmla="*/ 1102508 h 1682495"/>
                  <a:gd name="connsiteX88" fmla="*/ 2318183 w 8882887"/>
                  <a:gd name="connsiteY88" fmla="*/ 1138176 h 1682495"/>
                  <a:gd name="connsiteX89" fmla="*/ 2321222 w 8882887"/>
                  <a:gd name="connsiteY89" fmla="*/ 1138176 h 1682495"/>
                  <a:gd name="connsiteX90" fmla="*/ 2342502 w 8882887"/>
                  <a:gd name="connsiteY90" fmla="*/ 1138176 h 1682495"/>
                  <a:gd name="connsiteX91" fmla="*/ 2342502 w 8882887"/>
                  <a:gd name="connsiteY91" fmla="*/ 1139798 h 1682495"/>
                  <a:gd name="connsiteX92" fmla="*/ 2342502 w 8882887"/>
                  <a:gd name="connsiteY92" fmla="*/ 1151147 h 1682495"/>
                  <a:gd name="connsiteX93" fmla="*/ 2345163 w 8882887"/>
                  <a:gd name="connsiteY93" fmla="*/ 1151147 h 1682495"/>
                  <a:gd name="connsiteX94" fmla="*/ 2363783 w 8882887"/>
                  <a:gd name="connsiteY94" fmla="*/ 1151147 h 1682495"/>
                  <a:gd name="connsiteX95" fmla="*/ 2363783 w 8882887"/>
                  <a:gd name="connsiteY95" fmla="*/ 1115478 h 1682495"/>
                  <a:gd name="connsiteX96" fmla="*/ 2365302 w 8882887"/>
                  <a:gd name="connsiteY96" fmla="*/ 1115478 h 1682495"/>
                  <a:gd name="connsiteX97" fmla="*/ 2375943 w 8882887"/>
                  <a:gd name="connsiteY97" fmla="*/ 1115478 h 1682495"/>
                  <a:gd name="connsiteX98" fmla="*/ 2375943 w 8882887"/>
                  <a:gd name="connsiteY98" fmla="*/ 1066838 h 1682495"/>
                  <a:gd name="connsiteX99" fmla="*/ 2377463 w 8882887"/>
                  <a:gd name="connsiteY99" fmla="*/ 1066838 h 1682495"/>
                  <a:gd name="connsiteX100" fmla="*/ 2388104 w 8882887"/>
                  <a:gd name="connsiteY100" fmla="*/ 1066838 h 1682495"/>
                  <a:gd name="connsiteX101" fmla="*/ 2388104 w 8882887"/>
                  <a:gd name="connsiteY101" fmla="*/ 1064001 h 1682495"/>
                  <a:gd name="connsiteX102" fmla="*/ 2388104 w 8882887"/>
                  <a:gd name="connsiteY102" fmla="*/ 1044140 h 1682495"/>
                  <a:gd name="connsiteX103" fmla="*/ 2386203 w 8882887"/>
                  <a:gd name="connsiteY103" fmla="*/ 1041707 h 1682495"/>
                  <a:gd name="connsiteX104" fmla="*/ 2394183 w 8882887"/>
                  <a:gd name="connsiteY104" fmla="*/ 1024683 h 1682495"/>
                  <a:gd name="connsiteX105" fmla="*/ 2406344 w 8882887"/>
                  <a:gd name="connsiteY105" fmla="*/ 1066838 h 1682495"/>
                  <a:gd name="connsiteX106" fmla="*/ 2407484 w 8882887"/>
                  <a:gd name="connsiteY106" fmla="*/ 1066838 h 1682495"/>
                  <a:gd name="connsiteX107" fmla="*/ 2415464 w 8882887"/>
                  <a:gd name="connsiteY107" fmla="*/ 1066838 h 1682495"/>
                  <a:gd name="connsiteX108" fmla="*/ 2415464 w 8882887"/>
                  <a:gd name="connsiteY108" fmla="*/ 907947 h 1682495"/>
                  <a:gd name="connsiteX109" fmla="*/ 2417744 w 8882887"/>
                  <a:gd name="connsiteY109" fmla="*/ 907947 h 1682495"/>
                  <a:gd name="connsiteX110" fmla="*/ 2433704 w 8882887"/>
                  <a:gd name="connsiteY110" fmla="*/ 907947 h 1682495"/>
                  <a:gd name="connsiteX111" fmla="*/ 2433704 w 8882887"/>
                  <a:gd name="connsiteY111" fmla="*/ 836609 h 1682495"/>
                  <a:gd name="connsiteX112" fmla="*/ 2473224 w 8882887"/>
                  <a:gd name="connsiteY112" fmla="*/ 836609 h 1682495"/>
                  <a:gd name="connsiteX113" fmla="*/ 2473224 w 8882887"/>
                  <a:gd name="connsiteY113" fmla="*/ 804182 h 1682495"/>
                  <a:gd name="connsiteX114" fmla="*/ 2524905 w 8882887"/>
                  <a:gd name="connsiteY114" fmla="*/ 804182 h 1682495"/>
                  <a:gd name="connsiteX115" fmla="*/ 2524905 w 8882887"/>
                  <a:gd name="connsiteY115" fmla="*/ 807830 h 1682495"/>
                  <a:gd name="connsiteX116" fmla="*/ 2524905 w 8882887"/>
                  <a:gd name="connsiteY116" fmla="*/ 833366 h 1682495"/>
                  <a:gd name="connsiteX117" fmla="*/ 2528325 w 8882887"/>
                  <a:gd name="connsiteY117" fmla="*/ 833366 h 1682495"/>
                  <a:gd name="connsiteX118" fmla="*/ 2552265 w 8882887"/>
                  <a:gd name="connsiteY118" fmla="*/ 833366 h 1682495"/>
                  <a:gd name="connsiteX119" fmla="*/ 2552265 w 8882887"/>
                  <a:gd name="connsiteY119" fmla="*/ 904704 h 1682495"/>
                  <a:gd name="connsiteX120" fmla="*/ 2553785 w 8882887"/>
                  <a:gd name="connsiteY120" fmla="*/ 904704 h 1682495"/>
                  <a:gd name="connsiteX121" fmla="*/ 2564426 w 8882887"/>
                  <a:gd name="connsiteY121" fmla="*/ 904704 h 1682495"/>
                  <a:gd name="connsiteX122" fmla="*/ 2585706 w 8882887"/>
                  <a:gd name="connsiteY122" fmla="*/ 911190 h 1682495"/>
                  <a:gd name="connsiteX123" fmla="*/ 2585706 w 8882887"/>
                  <a:gd name="connsiteY123" fmla="*/ 969558 h 1682495"/>
                  <a:gd name="connsiteX124" fmla="*/ 2587226 w 8882887"/>
                  <a:gd name="connsiteY124" fmla="*/ 969558 h 1682495"/>
                  <a:gd name="connsiteX125" fmla="*/ 2597865 w 8882887"/>
                  <a:gd name="connsiteY125" fmla="*/ 969558 h 1682495"/>
                  <a:gd name="connsiteX126" fmla="*/ 2597865 w 8882887"/>
                  <a:gd name="connsiteY126" fmla="*/ 971990 h 1682495"/>
                  <a:gd name="connsiteX127" fmla="*/ 2597865 w 8882887"/>
                  <a:gd name="connsiteY127" fmla="*/ 989013 h 1682495"/>
                  <a:gd name="connsiteX128" fmla="*/ 2600906 w 8882887"/>
                  <a:gd name="connsiteY128" fmla="*/ 989013 h 1682495"/>
                  <a:gd name="connsiteX129" fmla="*/ 2622186 w 8882887"/>
                  <a:gd name="connsiteY129" fmla="*/ 989013 h 1682495"/>
                  <a:gd name="connsiteX130" fmla="*/ 2631306 w 8882887"/>
                  <a:gd name="connsiteY130" fmla="*/ 998742 h 1682495"/>
                  <a:gd name="connsiteX131" fmla="*/ 2631306 w 8882887"/>
                  <a:gd name="connsiteY131" fmla="*/ 1031169 h 1682495"/>
                  <a:gd name="connsiteX132" fmla="*/ 2634726 w 8882887"/>
                  <a:gd name="connsiteY132" fmla="*/ 1031169 h 1682495"/>
                  <a:gd name="connsiteX133" fmla="*/ 2658666 w 8882887"/>
                  <a:gd name="connsiteY133" fmla="*/ 1031169 h 1682495"/>
                  <a:gd name="connsiteX134" fmla="*/ 2658666 w 8882887"/>
                  <a:gd name="connsiteY134" fmla="*/ 1032789 h 1682495"/>
                  <a:gd name="connsiteX135" fmla="*/ 2658666 w 8882887"/>
                  <a:gd name="connsiteY135" fmla="*/ 1044140 h 1682495"/>
                  <a:gd name="connsiteX136" fmla="*/ 2660567 w 8882887"/>
                  <a:gd name="connsiteY136" fmla="*/ 1044140 h 1682495"/>
                  <a:gd name="connsiteX137" fmla="*/ 2673867 w 8882887"/>
                  <a:gd name="connsiteY137" fmla="*/ 1044140 h 1682495"/>
                  <a:gd name="connsiteX138" fmla="*/ 2673867 w 8882887"/>
                  <a:gd name="connsiteY138" fmla="*/ 1047381 h 1682495"/>
                  <a:gd name="connsiteX139" fmla="*/ 2673867 w 8882887"/>
                  <a:gd name="connsiteY139" fmla="*/ 1070081 h 1682495"/>
                  <a:gd name="connsiteX140" fmla="*/ 2679947 w 8882887"/>
                  <a:gd name="connsiteY140" fmla="*/ 1067243 h 1682495"/>
                  <a:gd name="connsiteX141" fmla="*/ 2679947 w 8882887"/>
                  <a:gd name="connsiteY141" fmla="*/ 1047381 h 1682495"/>
                  <a:gd name="connsiteX142" fmla="*/ 2681466 w 8882887"/>
                  <a:gd name="connsiteY142" fmla="*/ 1047381 h 1682495"/>
                  <a:gd name="connsiteX143" fmla="*/ 2692107 w 8882887"/>
                  <a:gd name="connsiteY143" fmla="*/ 1047381 h 1682495"/>
                  <a:gd name="connsiteX144" fmla="*/ 2692107 w 8882887"/>
                  <a:gd name="connsiteY144" fmla="*/ 1049814 h 1682495"/>
                  <a:gd name="connsiteX145" fmla="*/ 2692107 w 8882887"/>
                  <a:gd name="connsiteY145" fmla="*/ 1066838 h 1682495"/>
                  <a:gd name="connsiteX146" fmla="*/ 2693247 w 8882887"/>
                  <a:gd name="connsiteY146" fmla="*/ 1066838 h 1682495"/>
                  <a:gd name="connsiteX147" fmla="*/ 2701227 w 8882887"/>
                  <a:gd name="connsiteY147" fmla="*/ 1066838 h 1682495"/>
                  <a:gd name="connsiteX148" fmla="*/ 2774187 w 8882887"/>
                  <a:gd name="connsiteY148" fmla="*/ 1060353 h 1682495"/>
                  <a:gd name="connsiteX149" fmla="*/ 2774187 w 8882887"/>
                  <a:gd name="connsiteY149" fmla="*/ 1062380 h 1682495"/>
                  <a:gd name="connsiteX150" fmla="*/ 2774187 w 8882887"/>
                  <a:gd name="connsiteY150" fmla="*/ 1076565 h 1682495"/>
                  <a:gd name="connsiteX151" fmla="*/ 2775327 w 8882887"/>
                  <a:gd name="connsiteY151" fmla="*/ 1076565 h 1682495"/>
                  <a:gd name="connsiteX152" fmla="*/ 2783309 w 8882887"/>
                  <a:gd name="connsiteY152" fmla="*/ 1076565 h 1682495"/>
                  <a:gd name="connsiteX153" fmla="*/ 2783309 w 8882887"/>
                  <a:gd name="connsiteY153" fmla="*/ 1079808 h 1682495"/>
                  <a:gd name="connsiteX154" fmla="*/ 2783309 w 8882887"/>
                  <a:gd name="connsiteY154" fmla="*/ 1102508 h 1682495"/>
                  <a:gd name="connsiteX155" fmla="*/ 2786348 w 8882887"/>
                  <a:gd name="connsiteY155" fmla="*/ 1100481 h 1682495"/>
                  <a:gd name="connsiteX156" fmla="*/ 2807628 w 8882887"/>
                  <a:gd name="connsiteY156" fmla="*/ 1086294 h 1682495"/>
                  <a:gd name="connsiteX157" fmla="*/ 2816748 w 8882887"/>
                  <a:gd name="connsiteY157" fmla="*/ 1024683 h 1682495"/>
                  <a:gd name="connsiteX158" fmla="*/ 2817888 w 8882887"/>
                  <a:gd name="connsiteY158" fmla="*/ 1024278 h 1682495"/>
                  <a:gd name="connsiteX159" fmla="*/ 2825868 w 8882887"/>
                  <a:gd name="connsiteY159" fmla="*/ 1021440 h 1682495"/>
                  <a:gd name="connsiteX160" fmla="*/ 2828909 w 8882887"/>
                  <a:gd name="connsiteY160" fmla="*/ 917675 h 1682495"/>
                  <a:gd name="connsiteX161" fmla="*/ 2831949 w 8882887"/>
                  <a:gd name="connsiteY161" fmla="*/ 1021440 h 1682495"/>
                  <a:gd name="connsiteX162" fmla="*/ 2833089 w 8882887"/>
                  <a:gd name="connsiteY162" fmla="*/ 1021845 h 1682495"/>
                  <a:gd name="connsiteX163" fmla="*/ 2841069 w 8882887"/>
                  <a:gd name="connsiteY163" fmla="*/ 1024683 h 1682495"/>
                  <a:gd name="connsiteX164" fmla="*/ 2841069 w 8882887"/>
                  <a:gd name="connsiteY164" fmla="*/ 894977 h 1682495"/>
                  <a:gd name="connsiteX165" fmla="*/ 2847149 w 8882887"/>
                  <a:gd name="connsiteY165" fmla="*/ 846336 h 1682495"/>
                  <a:gd name="connsiteX166" fmla="*/ 2904909 w 8882887"/>
                  <a:gd name="connsiteY166" fmla="*/ 846336 h 1682495"/>
                  <a:gd name="connsiteX167" fmla="*/ 2904909 w 8882887"/>
                  <a:gd name="connsiteY167" fmla="*/ 894977 h 1682495"/>
                  <a:gd name="connsiteX168" fmla="*/ 2906049 w 8882887"/>
                  <a:gd name="connsiteY168" fmla="*/ 894977 h 1682495"/>
                  <a:gd name="connsiteX169" fmla="*/ 2914029 w 8882887"/>
                  <a:gd name="connsiteY169" fmla="*/ 894977 h 1682495"/>
                  <a:gd name="connsiteX170" fmla="*/ 2914029 w 8882887"/>
                  <a:gd name="connsiteY170" fmla="*/ 771755 h 1682495"/>
                  <a:gd name="connsiteX171" fmla="*/ 2916690 w 8882887"/>
                  <a:gd name="connsiteY171" fmla="*/ 771755 h 1682495"/>
                  <a:gd name="connsiteX172" fmla="*/ 2935310 w 8882887"/>
                  <a:gd name="connsiteY172" fmla="*/ 771755 h 1682495"/>
                  <a:gd name="connsiteX173" fmla="*/ 2935310 w 8882887"/>
                  <a:gd name="connsiteY173" fmla="*/ 768918 h 1682495"/>
                  <a:gd name="connsiteX174" fmla="*/ 2935310 w 8882887"/>
                  <a:gd name="connsiteY174" fmla="*/ 749057 h 1682495"/>
                  <a:gd name="connsiteX175" fmla="*/ 2968751 w 8882887"/>
                  <a:gd name="connsiteY175" fmla="*/ 749057 h 1682495"/>
                  <a:gd name="connsiteX176" fmla="*/ 2968751 w 8882887"/>
                  <a:gd name="connsiteY176" fmla="*/ 747435 h 1682495"/>
                  <a:gd name="connsiteX177" fmla="*/ 2968751 w 8882887"/>
                  <a:gd name="connsiteY177" fmla="*/ 736086 h 1682495"/>
                  <a:gd name="connsiteX178" fmla="*/ 2971410 w 8882887"/>
                  <a:gd name="connsiteY178" fmla="*/ 736086 h 1682495"/>
                  <a:gd name="connsiteX179" fmla="*/ 2990031 w 8882887"/>
                  <a:gd name="connsiteY179" fmla="*/ 736086 h 1682495"/>
                  <a:gd name="connsiteX180" fmla="*/ 2990031 w 8882887"/>
                  <a:gd name="connsiteY180" fmla="*/ 737708 h 1682495"/>
                  <a:gd name="connsiteX181" fmla="*/ 2990031 w 8882887"/>
                  <a:gd name="connsiteY181" fmla="*/ 749057 h 1682495"/>
                  <a:gd name="connsiteX182" fmla="*/ 2991171 w 8882887"/>
                  <a:gd name="connsiteY182" fmla="*/ 749057 h 1682495"/>
                  <a:gd name="connsiteX183" fmla="*/ 2999151 w 8882887"/>
                  <a:gd name="connsiteY183" fmla="*/ 749057 h 1682495"/>
                  <a:gd name="connsiteX184" fmla="*/ 3014351 w 8882887"/>
                  <a:gd name="connsiteY184" fmla="*/ 742571 h 1682495"/>
                  <a:gd name="connsiteX185" fmla="*/ 3020430 w 8882887"/>
                  <a:gd name="connsiteY185" fmla="*/ 747435 h 1682495"/>
                  <a:gd name="connsiteX186" fmla="*/ 3020430 w 8882887"/>
                  <a:gd name="connsiteY186" fmla="*/ 736086 h 1682495"/>
                  <a:gd name="connsiteX187" fmla="*/ 3023850 w 8882887"/>
                  <a:gd name="connsiteY187" fmla="*/ 736086 h 1682495"/>
                  <a:gd name="connsiteX188" fmla="*/ 3047792 w 8882887"/>
                  <a:gd name="connsiteY188" fmla="*/ 736086 h 1682495"/>
                  <a:gd name="connsiteX189" fmla="*/ 3047792 w 8882887"/>
                  <a:gd name="connsiteY189" fmla="*/ 737708 h 1682495"/>
                  <a:gd name="connsiteX190" fmla="*/ 3047792 w 8882887"/>
                  <a:gd name="connsiteY190" fmla="*/ 749057 h 1682495"/>
                  <a:gd name="connsiteX191" fmla="*/ 3093392 w 8882887"/>
                  <a:gd name="connsiteY191" fmla="*/ 749057 h 1682495"/>
                  <a:gd name="connsiteX192" fmla="*/ 3093392 w 8882887"/>
                  <a:gd name="connsiteY192" fmla="*/ 751488 h 1682495"/>
                  <a:gd name="connsiteX193" fmla="*/ 3093392 w 8882887"/>
                  <a:gd name="connsiteY193" fmla="*/ 768513 h 1682495"/>
                  <a:gd name="connsiteX194" fmla="*/ 3132912 w 8882887"/>
                  <a:gd name="connsiteY194" fmla="*/ 768513 h 1682495"/>
                  <a:gd name="connsiteX195" fmla="*/ 3132912 w 8882887"/>
                  <a:gd name="connsiteY195" fmla="*/ 813909 h 1682495"/>
                  <a:gd name="connsiteX196" fmla="*/ 3134052 w 8882887"/>
                  <a:gd name="connsiteY196" fmla="*/ 813909 h 1682495"/>
                  <a:gd name="connsiteX197" fmla="*/ 3142032 w 8882887"/>
                  <a:gd name="connsiteY197" fmla="*/ 813909 h 1682495"/>
                  <a:gd name="connsiteX198" fmla="*/ 3142032 w 8882887"/>
                  <a:gd name="connsiteY198" fmla="*/ 815531 h 1682495"/>
                  <a:gd name="connsiteX199" fmla="*/ 3142032 w 8882887"/>
                  <a:gd name="connsiteY199" fmla="*/ 826881 h 1682495"/>
                  <a:gd name="connsiteX200" fmla="*/ 3148113 w 8882887"/>
                  <a:gd name="connsiteY200" fmla="*/ 872277 h 1682495"/>
                  <a:gd name="connsiteX201" fmla="*/ 3149253 w 8882887"/>
                  <a:gd name="connsiteY201" fmla="*/ 872277 h 1682495"/>
                  <a:gd name="connsiteX202" fmla="*/ 3157233 w 8882887"/>
                  <a:gd name="connsiteY202" fmla="*/ 872277 h 1682495"/>
                  <a:gd name="connsiteX203" fmla="*/ 3157233 w 8882887"/>
                  <a:gd name="connsiteY203" fmla="*/ 873494 h 1682495"/>
                  <a:gd name="connsiteX204" fmla="*/ 3157233 w 8882887"/>
                  <a:gd name="connsiteY204" fmla="*/ 882006 h 1682495"/>
                  <a:gd name="connsiteX205" fmla="*/ 3158753 w 8882887"/>
                  <a:gd name="connsiteY205" fmla="*/ 882006 h 1682495"/>
                  <a:gd name="connsiteX206" fmla="*/ 3169392 w 8882887"/>
                  <a:gd name="connsiteY206" fmla="*/ 882006 h 1682495"/>
                  <a:gd name="connsiteX207" fmla="*/ 3169392 w 8882887"/>
                  <a:gd name="connsiteY207" fmla="*/ 927404 h 1682495"/>
                  <a:gd name="connsiteX208" fmla="*/ 3172433 w 8882887"/>
                  <a:gd name="connsiteY208" fmla="*/ 927404 h 1682495"/>
                  <a:gd name="connsiteX209" fmla="*/ 3193713 w 8882887"/>
                  <a:gd name="connsiteY209" fmla="*/ 927404 h 1682495"/>
                  <a:gd name="connsiteX210" fmla="*/ 3193713 w 8882887"/>
                  <a:gd name="connsiteY210" fmla="*/ 963072 h 1682495"/>
                  <a:gd name="connsiteX211" fmla="*/ 3196754 w 8882887"/>
                  <a:gd name="connsiteY211" fmla="*/ 965504 h 1682495"/>
                  <a:gd name="connsiteX212" fmla="*/ 3196754 w 8882887"/>
                  <a:gd name="connsiteY212" fmla="*/ 982529 h 1682495"/>
                  <a:gd name="connsiteX213" fmla="*/ 3197894 w 8882887"/>
                  <a:gd name="connsiteY213" fmla="*/ 982529 h 1682495"/>
                  <a:gd name="connsiteX214" fmla="*/ 3205874 w 8882887"/>
                  <a:gd name="connsiteY214" fmla="*/ 982529 h 1682495"/>
                  <a:gd name="connsiteX215" fmla="*/ 3205874 w 8882887"/>
                  <a:gd name="connsiteY215" fmla="*/ 1018197 h 1682495"/>
                  <a:gd name="connsiteX216" fmla="*/ 3207773 w 8882887"/>
                  <a:gd name="connsiteY216" fmla="*/ 1018197 h 1682495"/>
                  <a:gd name="connsiteX217" fmla="*/ 3221073 w 8882887"/>
                  <a:gd name="connsiteY217" fmla="*/ 1018197 h 1682495"/>
                  <a:gd name="connsiteX218" fmla="*/ 3224114 w 8882887"/>
                  <a:gd name="connsiteY218" fmla="*/ 1024278 h 1682495"/>
                  <a:gd name="connsiteX219" fmla="*/ 3224114 w 8882887"/>
                  <a:gd name="connsiteY219" fmla="*/ 1044140 h 1682495"/>
                  <a:gd name="connsiteX220" fmla="*/ 3226394 w 8882887"/>
                  <a:gd name="connsiteY220" fmla="*/ 1041302 h 1682495"/>
                  <a:gd name="connsiteX221" fmla="*/ 3242354 w 8882887"/>
                  <a:gd name="connsiteY221" fmla="*/ 1021440 h 1682495"/>
                  <a:gd name="connsiteX222" fmla="*/ 3284915 w 8882887"/>
                  <a:gd name="connsiteY222" fmla="*/ 1021440 h 1682495"/>
                  <a:gd name="connsiteX223" fmla="*/ 3284915 w 8882887"/>
                  <a:gd name="connsiteY223" fmla="*/ 1151147 h 1682495"/>
                  <a:gd name="connsiteX224" fmla="*/ 3286055 w 8882887"/>
                  <a:gd name="connsiteY224" fmla="*/ 1151147 h 1682495"/>
                  <a:gd name="connsiteX225" fmla="*/ 3294035 w 8882887"/>
                  <a:gd name="connsiteY225" fmla="*/ 1151147 h 1682495"/>
                  <a:gd name="connsiteX226" fmla="*/ 3295175 w 8882887"/>
                  <a:gd name="connsiteY226" fmla="*/ 1149120 h 1682495"/>
                  <a:gd name="connsiteX227" fmla="*/ 3303155 w 8882887"/>
                  <a:gd name="connsiteY227" fmla="*/ 1134933 h 1682495"/>
                  <a:gd name="connsiteX228" fmla="*/ 3303155 w 8882887"/>
                  <a:gd name="connsiteY228" fmla="*/ 1137771 h 1682495"/>
                  <a:gd name="connsiteX229" fmla="*/ 3303155 w 8882887"/>
                  <a:gd name="connsiteY229" fmla="*/ 1157633 h 1682495"/>
                  <a:gd name="connsiteX230" fmla="*/ 3309234 w 8882887"/>
                  <a:gd name="connsiteY230" fmla="*/ 1089537 h 1682495"/>
                  <a:gd name="connsiteX231" fmla="*/ 3310374 w 8882887"/>
                  <a:gd name="connsiteY231" fmla="*/ 1089537 h 1682495"/>
                  <a:gd name="connsiteX232" fmla="*/ 3318354 w 8882887"/>
                  <a:gd name="connsiteY232" fmla="*/ 1089537 h 1682495"/>
                  <a:gd name="connsiteX233" fmla="*/ 3318354 w 8882887"/>
                  <a:gd name="connsiteY233" fmla="*/ 992256 h 1682495"/>
                  <a:gd name="connsiteX234" fmla="*/ 3319875 w 8882887"/>
                  <a:gd name="connsiteY234" fmla="*/ 992256 h 1682495"/>
                  <a:gd name="connsiteX235" fmla="*/ 3330515 w 8882887"/>
                  <a:gd name="connsiteY235" fmla="*/ 992256 h 1682495"/>
                  <a:gd name="connsiteX236" fmla="*/ 3348755 w 8882887"/>
                  <a:gd name="connsiteY236" fmla="*/ 927404 h 1682495"/>
                  <a:gd name="connsiteX237" fmla="*/ 3350655 w 8882887"/>
                  <a:gd name="connsiteY237" fmla="*/ 927404 h 1682495"/>
                  <a:gd name="connsiteX238" fmla="*/ 3363956 w 8882887"/>
                  <a:gd name="connsiteY238" fmla="*/ 927404 h 1682495"/>
                  <a:gd name="connsiteX239" fmla="*/ 3379155 w 8882887"/>
                  <a:gd name="connsiteY239" fmla="*/ 992256 h 1682495"/>
                  <a:gd name="connsiteX240" fmla="*/ 3380675 w 8882887"/>
                  <a:gd name="connsiteY240" fmla="*/ 992256 h 1682495"/>
                  <a:gd name="connsiteX241" fmla="*/ 3391316 w 8882887"/>
                  <a:gd name="connsiteY241" fmla="*/ 992256 h 1682495"/>
                  <a:gd name="connsiteX242" fmla="*/ 3391316 w 8882887"/>
                  <a:gd name="connsiteY242" fmla="*/ 1050624 h 1682495"/>
                  <a:gd name="connsiteX243" fmla="*/ 3393975 w 8882887"/>
                  <a:gd name="connsiteY243" fmla="*/ 1050624 h 1682495"/>
                  <a:gd name="connsiteX244" fmla="*/ 3412596 w 8882887"/>
                  <a:gd name="connsiteY244" fmla="*/ 1050624 h 1682495"/>
                  <a:gd name="connsiteX245" fmla="*/ 3412596 w 8882887"/>
                  <a:gd name="connsiteY245" fmla="*/ 1053867 h 1682495"/>
                  <a:gd name="connsiteX246" fmla="*/ 3412596 w 8882887"/>
                  <a:gd name="connsiteY246" fmla="*/ 1076565 h 1682495"/>
                  <a:gd name="connsiteX247" fmla="*/ 3418676 w 8882887"/>
                  <a:gd name="connsiteY247" fmla="*/ 1073324 h 1682495"/>
                  <a:gd name="connsiteX248" fmla="*/ 3418676 w 8882887"/>
                  <a:gd name="connsiteY248" fmla="*/ 1050624 h 1682495"/>
                  <a:gd name="connsiteX249" fmla="*/ 3420956 w 8882887"/>
                  <a:gd name="connsiteY249" fmla="*/ 1050624 h 1682495"/>
                  <a:gd name="connsiteX250" fmla="*/ 3436916 w 8882887"/>
                  <a:gd name="connsiteY250" fmla="*/ 1050624 h 1682495"/>
                  <a:gd name="connsiteX251" fmla="*/ 3436916 w 8882887"/>
                  <a:gd name="connsiteY251" fmla="*/ 1053056 h 1682495"/>
                  <a:gd name="connsiteX252" fmla="*/ 3436916 w 8882887"/>
                  <a:gd name="connsiteY252" fmla="*/ 1070081 h 1682495"/>
                  <a:gd name="connsiteX253" fmla="*/ 3482517 w 8882887"/>
                  <a:gd name="connsiteY253" fmla="*/ 1070081 h 1682495"/>
                  <a:gd name="connsiteX254" fmla="*/ 3482517 w 8882887"/>
                  <a:gd name="connsiteY254" fmla="*/ 1014956 h 1682495"/>
                  <a:gd name="connsiteX255" fmla="*/ 3484416 w 8882887"/>
                  <a:gd name="connsiteY255" fmla="*/ 1014956 h 1682495"/>
                  <a:gd name="connsiteX256" fmla="*/ 3497717 w 8882887"/>
                  <a:gd name="connsiteY256" fmla="*/ 1014956 h 1682495"/>
                  <a:gd name="connsiteX257" fmla="*/ 3497717 w 8882887"/>
                  <a:gd name="connsiteY257" fmla="*/ 1047381 h 1682495"/>
                  <a:gd name="connsiteX258" fmla="*/ 3500757 w 8882887"/>
                  <a:gd name="connsiteY258" fmla="*/ 998742 h 1682495"/>
                  <a:gd name="connsiteX259" fmla="*/ 3534197 w 8882887"/>
                  <a:gd name="connsiteY259" fmla="*/ 998742 h 1682495"/>
                  <a:gd name="connsiteX260" fmla="*/ 3534197 w 8882887"/>
                  <a:gd name="connsiteY260" fmla="*/ 996309 h 1682495"/>
                  <a:gd name="connsiteX261" fmla="*/ 3534197 w 8882887"/>
                  <a:gd name="connsiteY261" fmla="*/ 979286 h 1682495"/>
                  <a:gd name="connsiteX262" fmla="*/ 3535337 w 8882887"/>
                  <a:gd name="connsiteY262" fmla="*/ 979286 h 1682495"/>
                  <a:gd name="connsiteX263" fmla="*/ 3543317 w 8882887"/>
                  <a:gd name="connsiteY263" fmla="*/ 979286 h 1682495"/>
                  <a:gd name="connsiteX264" fmla="*/ 3543317 w 8882887"/>
                  <a:gd name="connsiteY264" fmla="*/ 976449 h 1682495"/>
                  <a:gd name="connsiteX265" fmla="*/ 3543317 w 8882887"/>
                  <a:gd name="connsiteY265" fmla="*/ 956588 h 1682495"/>
                  <a:gd name="connsiteX266" fmla="*/ 3549398 w 8882887"/>
                  <a:gd name="connsiteY266" fmla="*/ 966315 h 1682495"/>
                  <a:gd name="connsiteX267" fmla="*/ 3552818 w 8882887"/>
                  <a:gd name="connsiteY267" fmla="*/ 966315 h 1682495"/>
                  <a:gd name="connsiteX268" fmla="*/ 3576758 w 8882887"/>
                  <a:gd name="connsiteY268" fmla="*/ 966315 h 1682495"/>
                  <a:gd name="connsiteX269" fmla="*/ 3576758 w 8882887"/>
                  <a:gd name="connsiteY269" fmla="*/ 965099 h 1682495"/>
                  <a:gd name="connsiteX270" fmla="*/ 3576758 w 8882887"/>
                  <a:gd name="connsiteY270" fmla="*/ 956588 h 1682495"/>
                  <a:gd name="connsiteX271" fmla="*/ 3577898 w 8882887"/>
                  <a:gd name="connsiteY271" fmla="*/ 956588 h 1682495"/>
                  <a:gd name="connsiteX272" fmla="*/ 3585878 w 8882887"/>
                  <a:gd name="connsiteY272" fmla="*/ 956588 h 1682495"/>
                  <a:gd name="connsiteX273" fmla="*/ 3585878 w 8882887"/>
                  <a:gd name="connsiteY273" fmla="*/ 958614 h 1682495"/>
                  <a:gd name="connsiteX274" fmla="*/ 3585878 w 8882887"/>
                  <a:gd name="connsiteY274" fmla="*/ 972801 h 1682495"/>
                  <a:gd name="connsiteX275" fmla="*/ 3643638 w 8882887"/>
                  <a:gd name="connsiteY275" fmla="*/ 972801 h 1682495"/>
                  <a:gd name="connsiteX276" fmla="*/ 3643638 w 8882887"/>
                  <a:gd name="connsiteY276" fmla="*/ 1180331 h 1682495"/>
                  <a:gd name="connsiteX277" fmla="*/ 3645918 w 8882887"/>
                  <a:gd name="connsiteY277" fmla="*/ 1180331 h 1682495"/>
                  <a:gd name="connsiteX278" fmla="*/ 3661878 w 8882887"/>
                  <a:gd name="connsiteY278" fmla="*/ 1180331 h 1682495"/>
                  <a:gd name="connsiteX279" fmla="*/ 3661878 w 8882887"/>
                  <a:gd name="connsiteY279" fmla="*/ 1160876 h 1682495"/>
                  <a:gd name="connsiteX280" fmla="*/ 3667959 w 8882887"/>
                  <a:gd name="connsiteY280" fmla="*/ 1160876 h 1682495"/>
                  <a:gd name="connsiteX281" fmla="*/ 3667959 w 8882887"/>
                  <a:gd name="connsiteY281" fmla="*/ 1180331 h 1682495"/>
                  <a:gd name="connsiteX282" fmla="*/ 3713559 w 8882887"/>
                  <a:gd name="connsiteY282" fmla="*/ 1180331 h 1682495"/>
                  <a:gd name="connsiteX283" fmla="*/ 3713559 w 8882887"/>
                  <a:gd name="connsiteY283" fmla="*/ 1134933 h 1682495"/>
                  <a:gd name="connsiteX284" fmla="*/ 3731799 w 8882887"/>
                  <a:gd name="connsiteY284" fmla="*/ 1134933 h 1682495"/>
                  <a:gd name="connsiteX285" fmla="*/ 3750039 w 8882887"/>
                  <a:gd name="connsiteY285" fmla="*/ 1131692 h 1682495"/>
                  <a:gd name="connsiteX286" fmla="*/ 3756120 w 8882887"/>
                  <a:gd name="connsiteY286" fmla="*/ 1134933 h 1682495"/>
                  <a:gd name="connsiteX287" fmla="*/ 3771320 w 8882887"/>
                  <a:gd name="connsiteY287" fmla="*/ 1134933 h 1682495"/>
                  <a:gd name="connsiteX288" fmla="*/ 3771320 w 8882887"/>
                  <a:gd name="connsiteY288" fmla="*/ 1180331 h 1682495"/>
                  <a:gd name="connsiteX289" fmla="*/ 3783480 w 8882887"/>
                  <a:gd name="connsiteY289" fmla="*/ 1180331 h 1682495"/>
                  <a:gd name="connsiteX290" fmla="*/ 3783480 w 8882887"/>
                  <a:gd name="connsiteY290" fmla="*/ 1206273 h 1682495"/>
                  <a:gd name="connsiteX291" fmla="*/ 3797484 w 8882887"/>
                  <a:gd name="connsiteY291" fmla="*/ 1207631 h 1682495"/>
                  <a:gd name="connsiteX292" fmla="*/ 3816921 w 8882887"/>
                  <a:gd name="connsiteY292" fmla="*/ 1207631 h 1682495"/>
                  <a:gd name="connsiteX293" fmla="*/ 3816921 w 8882887"/>
                  <a:gd name="connsiteY293" fmla="*/ 1183574 h 1682495"/>
                  <a:gd name="connsiteX294" fmla="*/ 3918855 w 8882887"/>
                  <a:gd name="connsiteY294" fmla="*/ 1183574 h 1682495"/>
                  <a:gd name="connsiteX295" fmla="*/ 3918855 w 8882887"/>
                  <a:gd name="connsiteY295" fmla="*/ 1055694 h 1682495"/>
                  <a:gd name="connsiteX296" fmla="*/ 4026867 w 8882887"/>
                  <a:gd name="connsiteY296" fmla="*/ 1055694 h 1682495"/>
                  <a:gd name="connsiteX297" fmla="*/ 4026867 w 8882887"/>
                  <a:gd name="connsiteY297" fmla="*/ 1173846 h 1682495"/>
                  <a:gd name="connsiteX298" fmla="*/ 4029723 w 8882887"/>
                  <a:gd name="connsiteY298" fmla="*/ 1173846 h 1682495"/>
                  <a:gd name="connsiteX299" fmla="*/ 4031586 w 8882887"/>
                  <a:gd name="connsiteY299" fmla="*/ 1207631 h 1682495"/>
                  <a:gd name="connsiteX300" fmla="*/ 4046100 w 8882887"/>
                  <a:gd name="connsiteY300" fmla="*/ 1207631 h 1682495"/>
                  <a:gd name="connsiteX301" fmla="*/ 4047963 w 8882887"/>
                  <a:gd name="connsiteY301" fmla="*/ 1173846 h 1682495"/>
                  <a:gd name="connsiteX302" fmla="*/ 4057083 w 8882887"/>
                  <a:gd name="connsiteY302" fmla="*/ 1173846 h 1682495"/>
                  <a:gd name="connsiteX303" fmla="*/ 4058946 w 8882887"/>
                  <a:gd name="connsiteY303" fmla="*/ 1207631 h 1682495"/>
                  <a:gd name="connsiteX304" fmla="*/ 4134879 w 8882887"/>
                  <a:gd name="connsiteY304" fmla="*/ 1207631 h 1682495"/>
                  <a:gd name="connsiteX305" fmla="*/ 4134879 w 8882887"/>
                  <a:gd name="connsiteY305" fmla="*/ 963089 h 1682495"/>
                  <a:gd name="connsiteX306" fmla="*/ 4430870 w 8882887"/>
                  <a:gd name="connsiteY306" fmla="*/ 963089 h 1682495"/>
                  <a:gd name="connsiteX307" fmla="*/ 4430870 w 8882887"/>
                  <a:gd name="connsiteY307" fmla="*/ 1207631 h 1682495"/>
                  <a:gd name="connsiteX308" fmla="*/ 4458915 w 8882887"/>
                  <a:gd name="connsiteY308" fmla="*/ 1207631 h 1682495"/>
                  <a:gd name="connsiteX309" fmla="*/ 4458915 w 8882887"/>
                  <a:gd name="connsiteY309" fmla="*/ 1083591 h 1682495"/>
                  <a:gd name="connsiteX310" fmla="*/ 4601595 w 8882887"/>
                  <a:gd name="connsiteY310" fmla="*/ 1083591 h 1682495"/>
                  <a:gd name="connsiteX311" fmla="*/ 4619491 w 8882887"/>
                  <a:gd name="connsiteY311" fmla="*/ 606380 h 1682495"/>
                  <a:gd name="connsiteX312" fmla="*/ 4601251 w 8882887"/>
                  <a:gd name="connsiteY312" fmla="*/ 573953 h 1682495"/>
                  <a:gd name="connsiteX313" fmla="*/ 4592131 w 8882887"/>
                  <a:gd name="connsiteY313" fmla="*/ 567467 h 1682495"/>
                  <a:gd name="connsiteX314" fmla="*/ 4604291 w 8882887"/>
                  <a:gd name="connsiteY314" fmla="*/ 531798 h 1682495"/>
                  <a:gd name="connsiteX315" fmla="*/ 4604291 w 8882887"/>
                  <a:gd name="connsiteY315" fmla="*/ 505857 h 1682495"/>
                  <a:gd name="connsiteX316" fmla="*/ 4625571 w 8882887"/>
                  <a:gd name="connsiteY316" fmla="*/ 505857 h 1682495"/>
                  <a:gd name="connsiteX317" fmla="*/ 4625571 w 8882887"/>
                  <a:gd name="connsiteY317" fmla="*/ 473430 h 1682495"/>
                  <a:gd name="connsiteX318" fmla="*/ 4628611 w 8882887"/>
                  <a:gd name="connsiteY318" fmla="*/ 466944 h 1682495"/>
                  <a:gd name="connsiteX319" fmla="*/ 4628611 w 8882887"/>
                  <a:gd name="connsiteY319" fmla="*/ 350208 h 1682495"/>
                  <a:gd name="connsiteX320" fmla="*/ 4625571 w 8882887"/>
                  <a:gd name="connsiteY320" fmla="*/ 340481 h 1682495"/>
                  <a:gd name="connsiteX321" fmla="*/ 4634691 w 8882887"/>
                  <a:gd name="connsiteY321" fmla="*/ 330752 h 1682495"/>
                  <a:gd name="connsiteX322" fmla="*/ 4634691 w 8882887"/>
                  <a:gd name="connsiteY322" fmla="*/ 243200 h 1682495"/>
                  <a:gd name="connsiteX323" fmla="*/ 4637731 w 8882887"/>
                  <a:gd name="connsiteY323" fmla="*/ 236715 h 1682495"/>
                  <a:gd name="connsiteX324" fmla="*/ 4637731 w 8882887"/>
                  <a:gd name="connsiteY324" fmla="*/ 152406 h 1682495"/>
                  <a:gd name="connsiteX325" fmla="*/ 4640771 w 8882887"/>
                  <a:gd name="connsiteY325" fmla="*/ 123222 h 1682495"/>
                  <a:gd name="connsiteX326" fmla="*/ 4646851 w 8882887"/>
                  <a:gd name="connsiteY326" fmla="*/ 149163 h 1682495"/>
                  <a:gd name="connsiteX327" fmla="*/ 4649891 w 8882887"/>
                  <a:gd name="connsiteY327" fmla="*/ 236715 h 1682495"/>
                  <a:gd name="connsiteX328" fmla="*/ 4652931 w 8882887"/>
                  <a:gd name="connsiteY328" fmla="*/ 330752 h 1682495"/>
                  <a:gd name="connsiteX329" fmla="*/ 4662051 w 8882887"/>
                  <a:gd name="connsiteY329" fmla="*/ 340481 h 1682495"/>
                  <a:gd name="connsiteX330" fmla="*/ 4659011 w 8882887"/>
                  <a:gd name="connsiteY330" fmla="*/ 350208 h 1682495"/>
                  <a:gd name="connsiteX331" fmla="*/ 4659011 w 8882887"/>
                  <a:gd name="connsiteY331" fmla="*/ 466944 h 1682495"/>
                  <a:gd name="connsiteX332" fmla="*/ 4662051 w 8882887"/>
                  <a:gd name="connsiteY332" fmla="*/ 473430 h 1682495"/>
                  <a:gd name="connsiteX333" fmla="*/ 4662051 w 8882887"/>
                  <a:gd name="connsiteY333" fmla="*/ 505857 h 1682495"/>
                  <a:gd name="connsiteX334" fmla="*/ 4683331 w 8882887"/>
                  <a:gd name="connsiteY334" fmla="*/ 505857 h 1682495"/>
                  <a:gd name="connsiteX335" fmla="*/ 4683331 w 8882887"/>
                  <a:gd name="connsiteY335" fmla="*/ 531798 h 1682495"/>
                  <a:gd name="connsiteX336" fmla="*/ 4695493 w 8882887"/>
                  <a:gd name="connsiteY336" fmla="*/ 567467 h 1682495"/>
                  <a:gd name="connsiteX337" fmla="*/ 4686373 w 8882887"/>
                  <a:gd name="connsiteY337" fmla="*/ 573953 h 1682495"/>
                  <a:gd name="connsiteX338" fmla="*/ 4668131 w 8882887"/>
                  <a:gd name="connsiteY338" fmla="*/ 606380 h 1682495"/>
                  <a:gd name="connsiteX339" fmla="*/ 4680291 w 8882887"/>
                  <a:gd name="connsiteY339" fmla="*/ 985772 h 1682495"/>
                  <a:gd name="connsiteX340" fmla="*/ 4777573 w 8882887"/>
                  <a:gd name="connsiteY340" fmla="*/ 985772 h 1682495"/>
                  <a:gd name="connsiteX341" fmla="*/ 4777573 w 8882887"/>
                  <a:gd name="connsiteY341" fmla="*/ 1099265 h 1682495"/>
                  <a:gd name="connsiteX342" fmla="*/ 4789733 w 8882887"/>
                  <a:gd name="connsiteY342" fmla="*/ 1099265 h 1682495"/>
                  <a:gd name="connsiteX343" fmla="*/ 4792773 w 8882887"/>
                  <a:gd name="connsiteY343" fmla="*/ 1089537 h 1682495"/>
                  <a:gd name="connsiteX344" fmla="*/ 4801893 w 8882887"/>
                  <a:gd name="connsiteY344" fmla="*/ 1089537 h 1682495"/>
                  <a:gd name="connsiteX345" fmla="*/ 4804935 w 8882887"/>
                  <a:gd name="connsiteY345" fmla="*/ 1102508 h 1682495"/>
                  <a:gd name="connsiteX346" fmla="*/ 4823175 w 8882887"/>
                  <a:gd name="connsiteY346" fmla="*/ 1102508 h 1682495"/>
                  <a:gd name="connsiteX347" fmla="*/ 4823175 w 8882887"/>
                  <a:gd name="connsiteY347" fmla="*/ 1092779 h 1682495"/>
                  <a:gd name="connsiteX348" fmla="*/ 4856613 w 8882887"/>
                  <a:gd name="connsiteY348" fmla="*/ 1092779 h 1682495"/>
                  <a:gd name="connsiteX349" fmla="*/ 4856613 w 8882887"/>
                  <a:gd name="connsiteY349" fmla="*/ 1102508 h 1682495"/>
                  <a:gd name="connsiteX350" fmla="*/ 4887015 w 8882887"/>
                  <a:gd name="connsiteY350" fmla="*/ 1102508 h 1682495"/>
                  <a:gd name="connsiteX351" fmla="*/ 4887015 w 8882887"/>
                  <a:gd name="connsiteY351" fmla="*/ 1170603 h 1682495"/>
                  <a:gd name="connsiteX352" fmla="*/ 4908295 w 8882887"/>
                  <a:gd name="connsiteY352" fmla="*/ 1170603 h 1682495"/>
                  <a:gd name="connsiteX353" fmla="*/ 4908295 w 8882887"/>
                  <a:gd name="connsiteY353" fmla="*/ 1151147 h 1682495"/>
                  <a:gd name="connsiteX354" fmla="*/ 4932615 w 8882887"/>
                  <a:gd name="connsiteY354" fmla="*/ 1151147 h 1682495"/>
                  <a:gd name="connsiteX355" fmla="*/ 4932615 w 8882887"/>
                  <a:gd name="connsiteY355" fmla="*/ 882006 h 1682495"/>
                  <a:gd name="connsiteX356" fmla="*/ 4941735 w 8882887"/>
                  <a:gd name="connsiteY356" fmla="*/ 872277 h 1682495"/>
                  <a:gd name="connsiteX357" fmla="*/ 5051177 w 8882887"/>
                  <a:gd name="connsiteY357" fmla="*/ 872277 h 1682495"/>
                  <a:gd name="connsiteX358" fmla="*/ 5051177 w 8882887"/>
                  <a:gd name="connsiteY358" fmla="*/ 885249 h 1682495"/>
                  <a:gd name="connsiteX359" fmla="*/ 5066377 w 8882887"/>
                  <a:gd name="connsiteY359" fmla="*/ 885249 h 1682495"/>
                  <a:gd name="connsiteX360" fmla="*/ 5066377 w 8882887"/>
                  <a:gd name="connsiteY360" fmla="*/ 1057110 h 1682495"/>
                  <a:gd name="connsiteX361" fmla="*/ 5099817 w 8882887"/>
                  <a:gd name="connsiteY361" fmla="*/ 1057110 h 1682495"/>
                  <a:gd name="connsiteX362" fmla="*/ 5099817 w 8882887"/>
                  <a:gd name="connsiteY362" fmla="*/ 956588 h 1682495"/>
                  <a:gd name="connsiteX363" fmla="*/ 5139339 w 8882887"/>
                  <a:gd name="connsiteY363" fmla="*/ 956588 h 1682495"/>
                  <a:gd name="connsiteX364" fmla="*/ 5145417 w 8882887"/>
                  <a:gd name="connsiteY364" fmla="*/ 950102 h 1682495"/>
                  <a:gd name="connsiteX365" fmla="*/ 5157579 w 8882887"/>
                  <a:gd name="connsiteY365" fmla="*/ 950102 h 1682495"/>
                  <a:gd name="connsiteX366" fmla="*/ 5163657 w 8882887"/>
                  <a:gd name="connsiteY366" fmla="*/ 956588 h 1682495"/>
                  <a:gd name="connsiteX367" fmla="*/ 5197099 w 8882887"/>
                  <a:gd name="connsiteY367" fmla="*/ 956588 h 1682495"/>
                  <a:gd name="connsiteX368" fmla="*/ 5197099 w 8882887"/>
                  <a:gd name="connsiteY368" fmla="*/ 781484 h 1682495"/>
                  <a:gd name="connsiteX369" fmla="*/ 5282219 w 8882887"/>
                  <a:gd name="connsiteY369" fmla="*/ 765270 h 1682495"/>
                  <a:gd name="connsiteX370" fmla="*/ 5282219 w 8882887"/>
                  <a:gd name="connsiteY370" fmla="*/ 766892 h 1682495"/>
                  <a:gd name="connsiteX371" fmla="*/ 5282219 w 8882887"/>
                  <a:gd name="connsiteY371" fmla="*/ 778241 h 1682495"/>
                  <a:gd name="connsiteX372" fmla="*/ 5321739 w 8882887"/>
                  <a:gd name="connsiteY372" fmla="*/ 778241 h 1682495"/>
                  <a:gd name="connsiteX373" fmla="*/ 5321739 w 8882887"/>
                  <a:gd name="connsiteY373" fmla="*/ 1160876 h 1682495"/>
                  <a:gd name="connsiteX374" fmla="*/ 5355181 w 8882887"/>
                  <a:gd name="connsiteY374" fmla="*/ 1160876 h 1682495"/>
                  <a:gd name="connsiteX375" fmla="*/ 5355181 w 8882887"/>
                  <a:gd name="connsiteY375" fmla="*/ 1154390 h 1682495"/>
                  <a:gd name="connsiteX376" fmla="*/ 5373421 w 8882887"/>
                  <a:gd name="connsiteY376" fmla="*/ 1154390 h 1682495"/>
                  <a:gd name="connsiteX377" fmla="*/ 5373421 w 8882887"/>
                  <a:gd name="connsiteY377" fmla="*/ 1160876 h 1682495"/>
                  <a:gd name="connsiteX378" fmla="*/ 5409901 w 8882887"/>
                  <a:gd name="connsiteY378" fmla="*/ 1160876 h 1682495"/>
                  <a:gd name="connsiteX379" fmla="*/ 5409901 w 8882887"/>
                  <a:gd name="connsiteY379" fmla="*/ 1141419 h 1682495"/>
                  <a:gd name="connsiteX380" fmla="*/ 5452461 w 8882887"/>
                  <a:gd name="connsiteY380" fmla="*/ 1141419 h 1682495"/>
                  <a:gd name="connsiteX381" fmla="*/ 5470701 w 8882887"/>
                  <a:gd name="connsiteY381" fmla="*/ 1134933 h 1682495"/>
                  <a:gd name="connsiteX382" fmla="*/ 5501103 w 8882887"/>
                  <a:gd name="connsiteY382" fmla="*/ 1141419 h 1682495"/>
                  <a:gd name="connsiteX383" fmla="*/ 5501103 w 8882887"/>
                  <a:gd name="connsiteY383" fmla="*/ 1115478 h 1682495"/>
                  <a:gd name="connsiteX384" fmla="*/ 5513263 w 8882887"/>
                  <a:gd name="connsiteY384" fmla="*/ 1115478 h 1682495"/>
                  <a:gd name="connsiteX385" fmla="*/ 5513263 w 8882887"/>
                  <a:gd name="connsiteY385" fmla="*/ 1096022 h 1682495"/>
                  <a:gd name="connsiteX386" fmla="*/ 5598383 w 8882887"/>
                  <a:gd name="connsiteY386" fmla="*/ 1096022 h 1682495"/>
                  <a:gd name="connsiteX387" fmla="*/ 5598383 w 8882887"/>
                  <a:gd name="connsiteY387" fmla="*/ 1050624 h 1682495"/>
                  <a:gd name="connsiteX388" fmla="*/ 5625743 w 8882887"/>
                  <a:gd name="connsiteY388" fmla="*/ 1050624 h 1682495"/>
                  <a:gd name="connsiteX389" fmla="*/ 5625743 w 8882887"/>
                  <a:gd name="connsiteY389" fmla="*/ 1040897 h 1682495"/>
                  <a:gd name="connsiteX390" fmla="*/ 5643983 w 8882887"/>
                  <a:gd name="connsiteY390" fmla="*/ 1040897 h 1682495"/>
                  <a:gd name="connsiteX391" fmla="*/ 5643983 w 8882887"/>
                  <a:gd name="connsiteY391" fmla="*/ 1050624 h 1682495"/>
                  <a:gd name="connsiteX392" fmla="*/ 5668303 w 8882887"/>
                  <a:gd name="connsiteY392" fmla="*/ 1050624 h 1682495"/>
                  <a:gd name="connsiteX393" fmla="*/ 5668303 w 8882887"/>
                  <a:gd name="connsiteY393" fmla="*/ 1125206 h 1682495"/>
                  <a:gd name="connsiteX394" fmla="*/ 5716945 w 8882887"/>
                  <a:gd name="connsiteY394" fmla="*/ 1125206 h 1682495"/>
                  <a:gd name="connsiteX395" fmla="*/ 5716945 w 8882887"/>
                  <a:gd name="connsiteY395" fmla="*/ 1086294 h 1682495"/>
                  <a:gd name="connsiteX396" fmla="*/ 5774705 w 8882887"/>
                  <a:gd name="connsiteY396" fmla="*/ 1086294 h 1682495"/>
                  <a:gd name="connsiteX397" fmla="*/ 5774705 w 8882887"/>
                  <a:gd name="connsiteY397" fmla="*/ 1040897 h 1682495"/>
                  <a:gd name="connsiteX398" fmla="*/ 5847667 w 8882887"/>
                  <a:gd name="connsiteY398" fmla="*/ 1040897 h 1682495"/>
                  <a:gd name="connsiteX399" fmla="*/ 5847667 w 8882887"/>
                  <a:gd name="connsiteY399" fmla="*/ 1207631 h 1682495"/>
                  <a:gd name="connsiteX400" fmla="*/ 5847667 w 8882887"/>
                  <a:gd name="connsiteY400" fmla="*/ 1228299 h 1682495"/>
                  <a:gd name="connsiteX401" fmla="*/ 5946479 w 8882887"/>
                  <a:gd name="connsiteY401" fmla="*/ 1228299 h 1682495"/>
                  <a:gd name="connsiteX402" fmla="*/ 5946479 w 8882887"/>
                  <a:gd name="connsiteY402" fmla="*/ 1386957 h 1682495"/>
                  <a:gd name="connsiteX403" fmla="*/ 5946479 w 8882887"/>
                  <a:gd name="connsiteY403" fmla="*/ 1421828 h 1682495"/>
                  <a:gd name="connsiteX404" fmla="*/ 5968919 w 8882887"/>
                  <a:gd name="connsiteY404" fmla="*/ 1421828 h 1682495"/>
                  <a:gd name="connsiteX405" fmla="*/ 5968919 w 8882887"/>
                  <a:gd name="connsiteY405" fmla="*/ 1420085 h 1682495"/>
                  <a:gd name="connsiteX406" fmla="*/ 5968919 w 8882887"/>
                  <a:gd name="connsiteY406" fmla="*/ 1407881 h 1682495"/>
                  <a:gd name="connsiteX407" fmla="*/ 6035789 w 8882887"/>
                  <a:gd name="connsiteY407" fmla="*/ 1407881 h 1682495"/>
                  <a:gd name="connsiteX408" fmla="*/ 6035789 w 8882887"/>
                  <a:gd name="connsiteY408" fmla="*/ 1439262 h 1682495"/>
                  <a:gd name="connsiteX409" fmla="*/ 6039131 w 8882887"/>
                  <a:gd name="connsiteY409" fmla="*/ 1441007 h 1682495"/>
                  <a:gd name="connsiteX410" fmla="*/ 6062537 w 8882887"/>
                  <a:gd name="connsiteY410" fmla="*/ 1453211 h 1682495"/>
                  <a:gd name="connsiteX411" fmla="*/ 6062537 w 8882887"/>
                  <a:gd name="connsiteY411" fmla="*/ 1498541 h 1682495"/>
                  <a:gd name="connsiteX412" fmla="*/ 6064627 w 8882887"/>
                  <a:gd name="connsiteY412" fmla="*/ 1499414 h 1682495"/>
                  <a:gd name="connsiteX413" fmla="*/ 6079255 w 8882887"/>
                  <a:gd name="connsiteY413" fmla="*/ 1505516 h 1682495"/>
                  <a:gd name="connsiteX414" fmla="*/ 6079255 w 8882887"/>
                  <a:gd name="connsiteY414" fmla="*/ 1503773 h 1682495"/>
                  <a:gd name="connsiteX415" fmla="*/ 6079255 w 8882887"/>
                  <a:gd name="connsiteY415" fmla="*/ 1491567 h 1682495"/>
                  <a:gd name="connsiteX416" fmla="*/ 6080927 w 8882887"/>
                  <a:gd name="connsiteY416" fmla="*/ 1491567 h 1682495"/>
                  <a:gd name="connsiteX417" fmla="*/ 6092629 w 8882887"/>
                  <a:gd name="connsiteY417" fmla="*/ 1491567 h 1682495"/>
                  <a:gd name="connsiteX418" fmla="*/ 6092629 w 8882887"/>
                  <a:gd name="connsiteY418" fmla="*/ 1490259 h 1682495"/>
                  <a:gd name="connsiteX419" fmla="*/ 6092629 w 8882887"/>
                  <a:gd name="connsiteY419" fmla="*/ 1481106 h 1682495"/>
                  <a:gd name="connsiteX420" fmla="*/ 6090957 w 8882887"/>
                  <a:gd name="connsiteY420" fmla="*/ 1481106 h 1682495"/>
                  <a:gd name="connsiteX421" fmla="*/ 6079255 w 8882887"/>
                  <a:gd name="connsiteY421" fmla="*/ 1481106 h 1682495"/>
                  <a:gd name="connsiteX422" fmla="*/ 6079255 w 8882887"/>
                  <a:gd name="connsiteY422" fmla="*/ 1479363 h 1682495"/>
                  <a:gd name="connsiteX423" fmla="*/ 6079255 w 8882887"/>
                  <a:gd name="connsiteY423" fmla="*/ 1467159 h 1682495"/>
                  <a:gd name="connsiteX424" fmla="*/ 6080927 w 8882887"/>
                  <a:gd name="connsiteY424" fmla="*/ 1467159 h 1682495"/>
                  <a:gd name="connsiteX425" fmla="*/ 6092629 w 8882887"/>
                  <a:gd name="connsiteY425" fmla="*/ 1467159 h 1682495"/>
                  <a:gd name="connsiteX426" fmla="*/ 6092629 w 8882887"/>
                  <a:gd name="connsiteY426" fmla="*/ 1465415 h 1682495"/>
                  <a:gd name="connsiteX427" fmla="*/ 6092629 w 8882887"/>
                  <a:gd name="connsiteY427" fmla="*/ 1453211 h 1682495"/>
                  <a:gd name="connsiteX428" fmla="*/ 6090957 w 8882887"/>
                  <a:gd name="connsiteY428" fmla="*/ 1453211 h 1682495"/>
                  <a:gd name="connsiteX429" fmla="*/ 6079255 w 8882887"/>
                  <a:gd name="connsiteY429" fmla="*/ 1453211 h 1682495"/>
                  <a:gd name="connsiteX430" fmla="*/ 6079255 w 8882887"/>
                  <a:gd name="connsiteY430" fmla="*/ 1451468 h 1682495"/>
                  <a:gd name="connsiteX431" fmla="*/ 6079255 w 8882887"/>
                  <a:gd name="connsiteY431" fmla="*/ 1439262 h 1682495"/>
                  <a:gd name="connsiteX432" fmla="*/ 6080927 w 8882887"/>
                  <a:gd name="connsiteY432" fmla="*/ 1439262 h 1682495"/>
                  <a:gd name="connsiteX433" fmla="*/ 6092629 w 8882887"/>
                  <a:gd name="connsiteY433" fmla="*/ 1439262 h 1682495"/>
                  <a:gd name="connsiteX434" fmla="*/ 6092629 w 8882887"/>
                  <a:gd name="connsiteY434" fmla="*/ 1437956 h 1682495"/>
                  <a:gd name="connsiteX435" fmla="*/ 6092629 w 8882887"/>
                  <a:gd name="connsiteY435" fmla="*/ 1428803 h 1682495"/>
                  <a:gd name="connsiteX436" fmla="*/ 6090957 w 8882887"/>
                  <a:gd name="connsiteY436" fmla="*/ 1428803 h 1682495"/>
                  <a:gd name="connsiteX437" fmla="*/ 6079255 w 8882887"/>
                  <a:gd name="connsiteY437" fmla="*/ 1428803 h 1682495"/>
                  <a:gd name="connsiteX438" fmla="*/ 6079255 w 8882887"/>
                  <a:gd name="connsiteY438" fmla="*/ 1427058 h 1682495"/>
                  <a:gd name="connsiteX439" fmla="*/ 6079255 w 8882887"/>
                  <a:gd name="connsiteY439" fmla="*/ 1414854 h 1682495"/>
                  <a:gd name="connsiteX440" fmla="*/ 6080927 w 8882887"/>
                  <a:gd name="connsiteY440" fmla="*/ 1414854 h 1682495"/>
                  <a:gd name="connsiteX441" fmla="*/ 6092629 w 8882887"/>
                  <a:gd name="connsiteY441" fmla="*/ 1414854 h 1682495"/>
                  <a:gd name="connsiteX442" fmla="*/ 6092629 w 8882887"/>
                  <a:gd name="connsiteY442" fmla="*/ 1413111 h 1682495"/>
                  <a:gd name="connsiteX443" fmla="*/ 6092629 w 8882887"/>
                  <a:gd name="connsiteY443" fmla="*/ 1400906 h 1682495"/>
                  <a:gd name="connsiteX444" fmla="*/ 6090957 w 8882887"/>
                  <a:gd name="connsiteY444" fmla="*/ 1400906 h 1682495"/>
                  <a:gd name="connsiteX445" fmla="*/ 6079255 w 8882887"/>
                  <a:gd name="connsiteY445" fmla="*/ 1400906 h 1682495"/>
                  <a:gd name="connsiteX446" fmla="*/ 6079255 w 8882887"/>
                  <a:gd name="connsiteY446" fmla="*/ 1399599 h 1682495"/>
                  <a:gd name="connsiteX447" fmla="*/ 6079255 w 8882887"/>
                  <a:gd name="connsiteY447" fmla="*/ 1390445 h 1682495"/>
                  <a:gd name="connsiteX448" fmla="*/ 6080927 w 8882887"/>
                  <a:gd name="connsiteY448" fmla="*/ 1390445 h 1682495"/>
                  <a:gd name="connsiteX449" fmla="*/ 6092629 w 8882887"/>
                  <a:gd name="connsiteY449" fmla="*/ 1390445 h 1682495"/>
                  <a:gd name="connsiteX450" fmla="*/ 6092629 w 8882887"/>
                  <a:gd name="connsiteY450" fmla="*/ 1388702 h 1682495"/>
                  <a:gd name="connsiteX451" fmla="*/ 6092629 w 8882887"/>
                  <a:gd name="connsiteY451" fmla="*/ 1376498 h 1682495"/>
                  <a:gd name="connsiteX452" fmla="*/ 6090957 w 8882887"/>
                  <a:gd name="connsiteY452" fmla="*/ 1376498 h 1682495"/>
                  <a:gd name="connsiteX453" fmla="*/ 6079255 w 8882887"/>
                  <a:gd name="connsiteY453" fmla="*/ 1376498 h 1682495"/>
                  <a:gd name="connsiteX454" fmla="*/ 6079255 w 8882887"/>
                  <a:gd name="connsiteY454" fmla="*/ 1374755 h 1682495"/>
                  <a:gd name="connsiteX455" fmla="*/ 6079255 w 8882887"/>
                  <a:gd name="connsiteY455" fmla="*/ 1362549 h 1682495"/>
                  <a:gd name="connsiteX456" fmla="*/ 6080927 w 8882887"/>
                  <a:gd name="connsiteY456" fmla="*/ 1362549 h 1682495"/>
                  <a:gd name="connsiteX457" fmla="*/ 6092629 w 8882887"/>
                  <a:gd name="connsiteY457" fmla="*/ 1362549 h 1682495"/>
                  <a:gd name="connsiteX458" fmla="*/ 6092629 w 8882887"/>
                  <a:gd name="connsiteY458" fmla="*/ 1360806 h 1682495"/>
                  <a:gd name="connsiteX459" fmla="*/ 6092629 w 8882887"/>
                  <a:gd name="connsiteY459" fmla="*/ 1348602 h 1682495"/>
                  <a:gd name="connsiteX460" fmla="*/ 6090957 w 8882887"/>
                  <a:gd name="connsiteY460" fmla="*/ 1348602 h 1682495"/>
                  <a:gd name="connsiteX461" fmla="*/ 6079255 w 8882887"/>
                  <a:gd name="connsiteY461" fmla="*/ 1348602 h 1682495"/>
                  <a:gd name="connsiteX462" fmla="*/ 6079255 w 8882887"/>
                  <a:gd name="connsiteY462" fmla="*/ 1347294 h 1682495"/>
                  <a:gd name="connsiteX463" fmla="*/ 6079255 w 8882887"/>
                  <a:gd name="connsiteY463" fmla="*/ 1338141 h 1682495"/>
                  <a:gd name="connsiteX464" fmla="*/ 6080927 w 8882887"/>
                  <a:gd name="connsiteY464" fmla="*/ 1338141 h 1682495"/>
                  <a:gd name="connsiteX465" fmla="*/ 6092629 w 8882887"/>
                  <a:gd name="connsiteY465" fmla="*/ 1338141 h 1682495"/>
                  <a:gd name="connsiteX466" fmla="*/ 6092629 w 8882887"/>
                  <a:gd name="connsiteY466" fmla="*/ 1336397 h 1682495"/>
                  <a:gd name="connsiteX467" fmla="*/ 6092629 w 8882887"/>
                  <a:gd name="connsiteY467" fmla="*/ 1324193 h 1682495"/>
                  <a:gd name="connsiteX468" fmla="*/ 6090957 w 8882887"/>
                  <a:gd name="connsiteY468" fmla="*/ 1324193 h 1682495"/>
                  <a:gd name="connsiteX469" fmla="*/ 6079255 w 8882887"/>
                  <a:gd name="connsiteY469" fmla="*/ 1324193 h 1682495"/>
                  <a:gd name="connsiteX470" fmla="*/ 6079255 w 8882887"/>
                  <a:gd name="connsiteY470" fmla="*/ 1322450 h 1682495"/>
                  <a:gd name="connsiteX471" fmla="*/ 6079255 w 8882887"/>
                  <a:gd name="connsiteY471" fmla="*/ 1310244 h 1682495"/>
                  <a:gd name="connsiteX472" fmla="*/ 6080927 w 8882887"/>
                  <a:gd name="connsiteY472" fmla="*/ 1310244 h 1682495"/>
                  <a:gd name="connsiteX473" fmla="*/ 6092629 w 8882887"/>
                  <a:gd name="connsiteY473" fmla="*/ 1310244 h 1682495"/>
                  <a:gd name="connsiteX474" fmla="*/ 6092629 w 8882887"/>
                  <a:gd name="connsiteY474" fmla="*/ 1308938 h 1682495"/>
                  <a:gd name="connsiteX475" fmla="*/ 6092629 w 8882887"/>
                  <a:gd name="connsiteY475" fmla="*/ 1299785 h 1682495"/>
                  <a:gd name="connsiteX476" fmla="*/ 6090957 w 8882887"/>
                  <a:gd name="connsiteY476" fmla="*/ 1299785 h 1682495"/>
                  <a:gd name="connsiteX477" fmla="*/ 6079255 w 8882887"/>
                  <a:gd name="connsiteY477" fmla="*/ 1299785 h 1682495"/>
                  <a:gd name="connsiteX478" fmla="*/ 6079255 w 8882887"/>
                  <a:gd name="connsiteY478" fmla="*/ 1298040 h 1682495"/>
                  <a:gd name="connsiteX479" fmla="*/ 6079255 w 8882887"/>
                  <a:gd name="connsiteY479" fmla="*/ 1285836 h 1682495"/>
                  <a:gd name="connsiteX480" fmla="*/ 6080927 w 8882887"/>
                  <a:gd name="connsiteY480" fmla="*/ 1285836 h 1682495"/>
                  <a:gd name="connsiteX481" fmla="*/ 6092629 w 8882887"/>
                  <a:gd name="connsiteY481" fmla="*/ 1285836 h 1682495"/>
                  <a:gd name="connsiteX482" fmla="*/ 6092629 w 8882887"/>
                  <a:gd name="connsiteY482" fmla="*/ 1284093 h 1682495"/>
                  <a:gd name="connsiteX483" fmla="*/ 6092629 w 8882887"/>
                  <a:gd name="connsiteY483" fmla="*/ 1271888 h 1682495"/>
                  <a:gd name="connsiteX484" fmla="*/ 6090957 w 8882887"/>
                  <a:gd name="connsiteY484" fmla="*/ 1271888 h 1682495"/>
                  <a:gd name="connsiteX485" fmla="*/ 6079255 w 8882887"/>
                  <a:gd name="connsiteY485" fmla="*/ 1271888 h 1682495"/>
                  <a:gd name="connsiteX486" fmla="*/ 6079255 w 8882887"/>
                  <a:gd name="connsiteY486" fmla="*/ 1270145 h 1682495"/>
                  <a:gd name="connsiteX487" fmla="*/ 6079255 w 8882887"/>
                  <a:gd name="connsiteY487" fmla="*/ 1257941 h 1682495"/>
                  <a:gd name="connsiteX488" fmla="*/ 6080927 w 8882887"/>
                  <a:gd name="connsiteY488" fmla="*/ 1257941 h 1682495"/>
                  <a:gd name="connsiteX489" fmla="*/ 6092629 w 8882887"/>
                  <a:gd name="connsiteY489" fmla="*/ 1257941 h 1682495"/>
                  <a:gd name="connsiteX490" fmla="*/ 6092629 w 8882887"/>
                  <a:gd name="connsiteY490" fmla="*/ 1256633 h 1682495"/>
                  <a:gd name="connsiteX491" fmla="*/ 6092629 w 8882887"/>
                  <a:gd name="connsiteY491" fmla="*/ 1247480 h 1682495"/>
                  <a:gd name="connsiteX492" fmla="*/ 6090957 w 8882887"/>
                  <a:gd name="connsiteY492" fmla="*/ 1247480 h 1682495"/>
                  <a:gd name="connsiteX493" fmla="*/ 6079255 w 8882887"/>
                  <a:gd name="connsiteY493" fmla="*/ 1247480 h 1682495"/>
                  <a:gd name="connsiteX494" fmla="*/ 6079255 w 8882887"/>
                  <a:gd name="connsiteY494" fmla="*/ 1245737 h 1682495"/>
                  <a:gd name="connsiteX495" fmla="*/ 6079255 w 8882887"/>
                  <a:gd name="connsiteY495" fmla="*/ 1233531 h 1682495"/>
                  <a:gd name="connsiteX496" fmla="*/ 6080927 w 8882887"/>
                  <a:gd name="connsiteY496" fmla="*/ 1233531 h 1682495"/>
                  <a:gd name="connsiteX497" fmla="*/ 6092629 w 8882887"/>
                  <a:gd name="connsiteY497" fmla="*/ 1233531 h 1682495"/>
                  <a:gd name="connsiteX498" fmla="*/ 6092629 w 8882887"/>
                  <a:gd name="connsiteY498" fmla="*/ 1231788 h 1682495"/>
                  <a:gd name="connsiteX499" fmla="*/ 6092629 w 8882887"/>
                  <a:gd name="connsiteY499" fmla="*/ 1219584 h 1682495"/>
                  <a:gd name="connsiteX500" fmla="*/ 6090957 w 8882887"/>
                  <a:gd name="connsiteY500" fmla="*/ 1219584 h 1682495"/>
                  <a:gd name="connsiteX501" fmla="*/ 6079255 w 8882887"/>
                  <a:gd name="connsiteY501" fmla="*/ 1219584 h 1682495"/>
                  <a:gd name="connsiteX502" fmla="*/ 6079255 w 8882887"/>
                  <a:gd name="connsiteY502" fmla="*/ 1217840 h 1682495"/>
                  <a:gd name="connsiteX503" fmla="*/ 6079255 w 8882887"/>
                  <a:gd name="connsiteY503" fmla="*/ 1205636 h 1682495"/>
                  <a:gd name="connsiteX504" fmla="*/ 6080927 w 8882887"/>
                  <a:gd name="connsiteY504" fmla="*/ 1205636 h 1682495"/>
                  <a:gd name="connsiteX505" fmla="*/ 6092629 w 8882887"/>
                  <a:gd name="connsiteY505" fmla="*/ 1205636 h 1682495"/>
                  <a:gd name="connsiteX506" fmla="*/ 6092629 w 8882887"/>
                  <a:gd name="connsiteY506" fmla="*/ 1204328 h 1682495"/>
                  <a:gd name="connsiteX507" fmla="*/ 6092629 w 8882887"/>
                  <a:gd name="connsiteY507" fmla="*/ 1195175 h 1682495"/>
                  <a:gd name="connsiteX508" fmla="*/ 6090957 w 8882887"/>
                  <a:gd name="connsiteY508" fmla="*/ 1195175 h 1682495"/>
                  <a:gd name="connsiteX509" fmla="*/ 6079255 w 8882887"/>
                  <a:gd name="connsiteY509" fmla="*/ 1195175 h 1682495"/>
                  <a:gd name="connsiteX510" fmla="*/ 6079255 w 8882887"/>
                  <a:gd name="connsiteY510" fmla="*/ 1193432 h 1682495"/>
                  <a:gd name="connsiteX511" fmla="*/ 6079255 w 8882887"/>
                  <a:gd name="connsiteY511" fmla="*/ 1181226 h 1682495"/>
                  <a:gd name="connsiteX512" fmla="*/ 6080927 w 8882887"/>
                  <a:gd name="connsiteY512" fmla="*/ 1181226 h 1682495"/>
                  <a:gd name="connsiteX513" fmla="*/ 6092629 w 8882887"/>
                  <a:gd name="connsiteY513" fmla="*/ 1181226 h 1682495"/>
                  <a:gd name="connsiteX514" fmla="*/ 6090957 w 8882887"/>
                  <a:gd name="connsiteY514" fmla="*/ 1178612 h 1682495"/>
                  <a:gd name="connsiteX515" fmla="*/ 6079255 w 8882887"/>
                  <a:gd name="connsiteY515" fmla="*/ 1160306 h 1682495"/>
                  <a:gd name="connsiteX516" fmla="*/ 6079255 w 8882887"/>
                  <a:gd name="connsiteY516" fmla="*/ 1104513 h 1682495"/>
                  <a:gd name="connsiteX517" fmla="*/ 6303271 w 8882887"/>
                  <a:gd name="connsiteY517" fmla="*/ 1104513 h 1682495"/>
                  <a:gd name="connsiteX518" fmla="*/ 6323331 w 8882887"/>
                  <a:gd name="connsiteY518" fmla="*/ 1135896 h 1682495"/>
                  <a:gd name="connsiteX519" fmla="*/ 6323331 w 8882887"/>
                  <a:gd name="connsiteY519" fmla="*/ 1205636 h 1682495"/>
                  <a:gd name="connsiteX520" fmla="*/ 6321659 w 8882887"/>
                  <a:gd name="connsiteY520" fmla="*/ 1205636 h 1682495"/>
                  <a:gd name="connsiteX521" fmla="*/ 6309957 w 8882887"/>
                  <a:gd name="connsiteY521" fmla="*/ 1205636 h 1682495"/>
                  <a:gd name="connsiteX522" fmla="*/ 6309957 w 8882887"/>
                  <a:gd name="connsiteY522" fmla="*/ 1207379 h 1682495"/>
                  <a:gd name="connsiteX523" fmla="*/ 6309957 w 8882887"/>
                  <a:gd name="connsiteY523" fmla="*/ 1219584 h 1682495"/>
                  <a:gd name="connsiteX524" fmla="*/ 6311629 w 8882887"/>
                  <a:gd name="connsiteY524" fmla="*/ 1219584 h 1682495"/>
                  <a:gd name="connsiteX525" fmla="*/ 6323331 w 8882887"/>
                  <a:gd name="connsiteY525" fmla="*/ 1219584 h 1682495"/>
                  <a:gd name="connsiteX526" fmla="*/ 6323331 w 8882887"/>
                  <a:gd name="connsiteY526" fmla="*/ 1221327 h 1682495"/>
                  <a:gd name="connsiteX527" fmla="*/ 6323331 w 8882887"/>
                  <a:gd name="connsiteY527" fmla="*/ 1233531 h 1682495"/>
                  <a:gd name="connsiteX528" fmla="*/ 6321659 w 8882887"/>
                  <a:gd name="connsiteY528" fmla="*/ 1233531 h 1682495"/>
                  <a:gd name="connsiteX529" fmla="*/ 6309957 w 8882887"/>
                  <a:gd name="connsiteY529" fmla="*/ 1233531 h 1682495"/>
                  <a:gd name="connsiteX530" fmla="*/ 6309957 w 8882887"/>
                  <a:gd name="connsiteY530" fmla="*/ 1235274 h 1682495"/>
                  <a:gd name="connsiteX531" fmla="*/ 6309957 w 8882887"/>
                  <a:gd name="connsiteY531" fmla="*/ 1247480 h 1682495"/>
                  <a:gd name="connsiteX532" fmla="*/ 6311629 w 8882887"/>
                  <a:gd name="connsiteY532" fmla="*/ 1247480 h 1682495"/>
                  <a:gd name="connsiteX533" fmla="*/ 6323331 w 8882887"/>
                  <a:gd name="connsiteY533" fmla="*/ 1247480 h 1682495"/>
                  <a:gd name="connsiteX534" fmla="*/ 6323331 w 8882887"/>
                  <a:gd name="connsiteY534" fmla="*/ 1248788 h 1682495"/>
                  <a:gd name="connsiteX535" fmla="*/ 6323331 w 8882887"/>
                  <a:gd name="connsiteY535" fmla="*/ 1257941 h 1682495"/>
                  <a:gd name="connsiteX536" fmla="*/ 6321659 w 8882887"/>
                  <a:gd name="connsiteY536" fmla="*/ 1257941 h 1682495"/>
                  <a:gd name="connsiteX537" fmla="*/ 6309957 w 8882887"/>
                  <a:gd name="connsiteY537" fmla="*/ 1257941 h 1682495"/>
                  <a:gd name="connsiteX538" fmla="*/ 6309957 w 8882887"/>
                  <a:gd name="connsiteY538" fmla="*/ 1259684 h 1682495"/>
                  <a:gd name="connsiteX539" fmla="*/ 6309957 w 8882887"/>
                  <a:gd name="connsiteY539" fmla="*/ 1271888 h 1682495"/>
                  <a:gd name="connsiteX540" fmla="*/ 6311629 w 8882887"/>
                  <a:gd name="connsiteY540" fmla="*/ 1271888 h 1682495"/>
                  <a:gd name="connsiteX541" fmla="*/ 6323331 w 8882887"/>
                  <a:gd name="connsiteY541" fmla="*/ 1271888 h 1682495"/>
                  <a:gd name="connsiteX542" fmla="*/ 6323331 w 8882887"/>
                  <a:gd name="connsiteY542" fmla="*/ 1273632 h 1682495"/>
                  <a:gd name="connsiteX543" fmla="*/ 6323331 w 8882887"/>
                  <a:gd name="connsiteY543" fmla="*/ 1285836 h 1682495"/>
                  <a:gd name="connsiteX544" fmla="*/ 6321659 w 8882887"/>
                  <a:gd name="connsiteY544" fmla="*/ 1285836 h 1682495"/>
                  <a:gd name="connsiteX545" fmla="*/ 6309957 w 8882887"/>
                  <a:gd name="connsiteY545" fmla="*/ 1285836 h 1682495"/>
                  <a:gd name="connsiteX546" fmla="*/ 6309957 w 8882887"/>
                  <a:gd name="connsiteY546" fmla="*/ 1287579 h 1682495"/>
                  <a:gd name="connsiteX547" fmla="*/ 6309957 w 8882887"/>
                  <a:gd name="connsiteY547" fmla="*/ 1299785 h 1682495"/>
                  <a:gd name="connsiteX548" fmla="*/ 6311629 w 8882887"/>
                  <a:gd name="connsiteY548" fmla="*/ 1299785 h 1682495"/>
                  <a:gd name="connsiteX549" fmla="*/ 6323331 w 8882887"/>
                  <a:gd name="connsiteY549" fmla="*/ 1299785 h 1682495"/>
                  <a:gd name="connsiteX550" fmla="*/ 6323331 w 8882887"/>
                  <a:gd name="connsiteY550" fmla="*/ 1301091 h 1682495"/>
                  <a:gd name="connsiteX551" fmla="*/ 6323331 w 8882887"/>
                  <a:gd name="connsiteY551" fmla="*/ 1310244 h 1682495"/>
                  <a:gd name="connsiteX552" fmla="*/ 6321659 w 8882887"/>
                  <a:gd name="connsiteY552" fmla="*/ 1310244 h 1682495"/>
                  <a:gd name="connsiteX553" fmla="*/ 6309957 w 8882887"/>
                  <a:gd name="connsiteY553" fmla="*/ 1310244 h 1682495"/>
                  <a:gd name="connsiteX554" fmla="*/ 6309957 w 8882887"/>
                  <a:gd name="connsiteY554" fmla="*/ 1311989 h 1682495"/>
                  <a:gd name="connsiteX555" fmla="*/ 6309957 w 8882887"/>
                  <a:gd name="connsiteY555" fmla="*/ 1324193 h 1682495"/>
                  <a:gd name="connsiteX556" fmla="*/ 6311629 w 8882887"/>
                  <a:gd name="connsiteY556" fmla="*/ 1324193 h 1682495"/>
                  <a:gd name="connsiteX557" fmla="*/ 6323331 w 8882887"/>
                  <a:gd name="connsiteY557" fmla="*/ 1324193 h 1682495"/>
                  <a:gd name="connsiteX558" fmla="*/ 6323331 w 8882887"/>
                  <a:gd name="connsiteY558" fmla="*/ 1325936 h 1682495"/>
                  <a:gd name="connsiteX559" fmla="*/ 6323331 w 8882887"/>
                  <a:gd name="connsiteY559" fmla="*/ 1338141 h 1682495"/>
                  <a:gd name="connsiteX560" fmla="*/ 6321659 w 8882887"/>
                  <a:gd name="connsiteY560" fmla="*/ 1338141 h 1682495"/>
                  <a:gd name="connsiteX561" fmla="*/ 6309957 w 8882887"/>
                  <a:gd name="connsiteY561" fmla="*/ 1338141 h 1682495"/>
                  <a:gd name="connsiteX562" fmla="*/ 6309957 w 8882887"/>
                  <a:gd name="connsiteY562" fmla="*/ 1339448 h 1682495"/>
                  <a:gd name="connsiteX563" fmla="*/ 6309957 w 8882887"/>
                  <a:gd name="connsiteY563" fmla="*/ 1348602 h 1682495"/>
                  <a:gd name="connsiteX564" fmla="*/ 6311629 w 8882887"/>
                  <a:gd name="connsiteY564" fmla="*/ 1348602 h 1682495"/>
                  <a:gd name="connsiteX565" fmla="*/ 6323331 w 8882887"/>
                  <a:gd name="connsiteY565" fmla="*/ 1348602 h 1682495"/>
                  <a:gd name="connsiteX566" fmla="*/ 6323331 w 8882887"/>
                  <a:gd name="connsiteY566" fmla="*/ 1350345 h 1682495"/>
                  <a:gd name="connsiteX567" fmla="*/ 6323331 w 8882887"/>
                  <a:gd name="connsiteY567" fmla="*/ 1362549 h 1682495"/>
                  <a:gd name="connsiteX568" fmla="*/ 6321659 w 8882887"/>
                  <a:gd name="connsiteY568" fmla="*/ 1362549 h 1682495"/>
                  <a:gd name="connsiteX569" fmla="*/ 6309957 w 8882887"/>
                  <a:gd name="connsiteY569" fmla="*/ 1362549 h 1682495"/>
                  <a:gd name="connsiteX570" fmla="*/ 6309957 w 8882887"/>
                  <a:gd name="connsiteY570" fmla="*/ 1364292 h 1682495"/>
                  <a:gd name="connsiteX571" fmla="*/ 6309957 w 8882887"/>
                  <a:gd name="connsiteY571" fmla="*/ 1376498 h 1682495"/>
                  <a:gd name="connsiteX572" fmla="*/ 6311629 w 8882887"/>
                  <a:gd name="connsiteY572" fmla="*/ 1376498 h 1682495"/>
                  <a:gd name="connsiteX573" fmla="*/ 6323331 w 8882887"/>
                  <a:gd name="connsiteY573" fmla="*/ 1376498 h 1682495"/>
                  <a:gd name="connsiteX574" fmla="*/ 6323331 w 8882887"/>
                  <a:gd name="connsiteY574" fmla="*/ 1378241 h 1682495"/>
                  <a:gd name="connsiteX575" fmla="*/ 6323331 w 8882887"/>
                  <a:gd name="connsiteY575" fmla="*/ 1390445 h 1682495"/>
                  <a:gd name="connsiteX576" fmla="*/ 6321659 w 8882887"/>
                  <a:gd name="connsiteY576" fmla="*/ 1390445 h 1682495"/>
                  <a:gd name="connsiteX577" fmla="*/ 6309957 w 8882887"/>
                  <a:gd name="connsiteY577" fmla="*/ 1390445 h 1682495"/>
                  <a:gd name="connsiteX578" fmla="*/ 6309957 w 8882887"/>
                  <a:gd name="connsiteY578" fmla="*/ 1391753 h 1682495"/>
                  <a:gd name="connsiteX579" fmla="*/ 6309957 w 8882887"/>
                  <a:gd name="connsiteY579" fmla="*/ 1400906 h 1682495"/>
                  <a:gd name="connsiteX580" fmla="*/ 6311629 w 8882887"/>
                  <a:gd name="connsiteY580" fmla="*/ 1400906 h 1682495"/>
                  <a:gd name="connsiteX581" fmla="*/ 6323331 w 8882887"/>
                  <a:gd name="connsiteY581" fmla="*/ 1400906 h 1682495"/>
                  <a:gd name="connsiteX582" fmla="*/ 6323331 w 8882887"/>
                  <a:gd name="connsiteY582" fmla="*/ 1402650 h 1682495"/>
                  <a:gd name="connsiteX583" fmla="*/ 6323331 w 8882887"/>
                  <a:gd name="connsiteY583" fmla="*/ 1414854 h 1682495"/>
                  <a:gd name="connsiteX584" fmla="*/ 6321659 w 8882887"/>
                  <a:gd name="connsiteY584" fmla="*/ 1414854 h 1682495"/>
                  <a:gd name="connsiteX585" fmla="*/ 6309957 w 8882887"/>
                  <a:gd name="connsiteY585" fmla="*/ 1414854 h 1682495"/>
                  <a:gd name="connsiteX586" fmla="*/ 6309957 w 8882887"/>
                  <a:gd name="connsiteY586" fmla="*/ 1416597 h 1682495"/>
                  <a:gd name="connsiteX587" fmla="*/ 6309957 w 8882887"/>
                  <a:gd name="connsiteY587" fmla="*/ 1428803 h 1682495"/>
                  <a:gd name="connsiteX588" fmla="*/ 6311629 w 8882887"/>
                  <a:gd name="connsiteY588" fmla="*/ 1428803 h 1682495"/>
                  <a:gd name="connsiteX589" fmla="*/ 6323331 w 8882887"/>
                  <a:gd name="connsiteY589" fmla="*/ 1428803 h 1682495"/>
                  <a:gd name="connsiteX590" fmla="*/ 6323331 w 8882887"/>
                  <a:gd name="connsiteY590" fmla="*/ 1430109 h 1682495"/>
                  <a:gd name="connsiteX591" fmla="*/ 6323331 w 8882887"/>
                  <a:gd name="connsiteY591" fmla="*/ 1439262 h 1682495"/>
                  <a:gd name="connsiteX592" fmla="*/ 6321659 w 8882887"/>
                  <a:gd name="connsiteY592" fmla="*/ 1439262 h 1682495"/>
                  <a:gd name="connsiteX593" fmla="*/ 6309957 w 8882887"/>
                  <a:gd name="connsiteY593" fmla="*/ 1439262 h 1682495"/>
                  <a:gd name="connsiteX594" fmla="*/ 6309957 w 8882887"/>
                  <a:gd name="connsiteY594" fmla="*/ 1441007 h 1682495"/>
                  <a:gd name="connsiteX595" fmla="*/ 6309957 w 8882887"/>
                  <a:gd name="connsiteY595" fmla="*/ 1453211 h 1682495"/>
                  <a:gd name="connsiteX596" fmla="*/ 6311629 w 8882887"/>
                  <a:gd name="connsiteY596" fmla="*/ 1453211 h 1682495"/>
                  <a:gd name="connsiteX597" fmla="*/ 6323331 w 8882887"/>
                  <a:gd name="connsiteY597" fmla="*/ 1453211 h 1682495"/>
                  <a:gd name="connsiteX598" fmla="*/ 6323331 w 8882887"/>
                  <a:gd name="connsiteY598" fmla="*/ 1454954 h 1682495"/>
                  <a:gd name="connsiteX599" fmla="*/ 6323331 w 8882887"/>
                  <a:gd name="connsiteY599" fmla="*/ 1467159 h 1682495"/>
                  <a:gd name="connsiteX600" fmla="*/ 6321659 w 8882887"/>
                  <a:gd name="connsiteY600" fmla="*/ 1467159 h 1682495"/>
                  <a:gd name="connsiteX601" fmla="*/ 6309957 w 8882887"/>
                  <a:gd name="connsiteY601" fmla="*/ 1467159 h 1682495"/>
                  <a:gd name="connsiteX602" fmla="*/ 6309957 w 8882887"/>
                  <a:gd name="connsiteY602" fmla="*/ 1468902 h 1682495"/>
                  <a:gd name="connsiteX603" fmla="*/ 6309957 w 8882887"/>
                  <a:gd name="connsiteY603" fmla="*/ 1481106 h 1682495"/>
                  <a:gd name="connsiteX604" fmla="*/ 6311629 w 8882887"/>
                  <a:gd name="connsiteY604" fmla="*/ 1481106 h 1682495"/>
                  <a:gd name="connsiteX605" fmla="*/ 6323331 w 8882887"/>
                  <a:gd name="connsiteY605" fmla="*/ 1481106 h 1682495"/>
                  <a:gd name="connsiteX606" fmla="*/ 6323331 w 8882887"/>
                  <a:gd name="connsiteY606" fmla="*/ 1482414 h 1682495"/>
                  <a:gd name="connsiteX607" fmla="*/ 6323331 w 8882887"/>
                  <a:gd name="connsiteY607" fmla="*/ 1491567 h 1682495"/>
                  <a:gd name="connsiteX608" fmla="*/ 6321659 w 8882887"/>
                  <a:gd name="connsiteY608" fmla="*/ 1491567 h 1682495"/>
                  <a:gd name="connsiteX609" fmla="*/ 6309957 w 8882887"/>
                  <a:gd name="connsiteY609" fmla="*/ 1491567 h 1682495"/>
                  <a:gd name="connsiteX610" fmla="*/ 6309957 w 8882887"/>
                  <a:gd name="connsiteY610" fmla="*/ 1493310 h 1682495"/>
                  <a:gd name="connsiteX611" fmla="*/ 6309957 w 8882887"/>
                  <a:gd name="connsiteY611" fmla="*/ 1505516 h 1682495"/>
                  <a:gd name="connsiteX612" fmla="*/ 6346735 w 8882887"/>
                  <a:gd name="connsiteY612" fmla="*/ 1536899 h 1682495"/>
                  <a:gd name="connsiteX613" fmla="*/ 6345065 w 8882887"/>
                  <a:gd name="connsiteY613" fmla="*/ 1543872 h 1682495"/>
                  <a:gd name="connsiteX614" fmla="*/ 6333361 w 8882887"/>
                  <a:gd name="connsiteY614" fmla="*/ 1543872 h 1682495"/>
                  <a:gd name="connsiteX615" fmla="*/ 6333361 w 8882887"/>
                  <a:gd name="connsiteY615" fmla="*/ 1582229 h 1682495"/>
                  <a:gd name="connsiteX616" fmla="*/ 6335035 w 8882887"/>
                  <a:gd name="connsiteY616" fmla="*/ 1582229 h 1682495"/>
                  <a:gd name="connsiteX617" fmla="*/ 6346735 w 8882887"/>
                  <a:gd name="connsiteY617" fmla="*/ 1582229 h 1682495"/>
                  <a:gd name="connsiteX618" fmla="*/ 6346735 w 8882887"/>
                  <a:gd name="connsiteY618" fmla="*/ 1580049 h 1682495"/>
                  <a:gd name="connsiteX619" fmla="*/ 6346735 w 8882887"/>
                  <a:gd name="connsiteY619" fmla="*/ 1564794 h 1682495"/>
                  <a:gd name="connsiteX620" fmla="*/ 6348407 w 8882887"/>
                  <a:gd name="connsiteY620" fmla="*/ 1563923 h 1682495"/>
                  <a:gd name="connsiteX621" fmla="*/ 6360109 w 8882887"/>
                  <a:gd name="connsiteY621" fmla="*/ 1557821 h 1682495"/>
                  <a:gd name="connsiteX622" fmla="*/ 6363035 w 8882887"/>
                  <a:gd name="connsiteY622" fmla="*/ 1557821 h 1682495"/>
                  <a:gd name="connsiteX623" fmla="*/ 6383515 w 8882887"/>
                  <a:gd name="connsiteY623" fmla="*/ 1557821 h 1682495"/>
                  <a:gd name="connsiteX624" fmla="*/ 6383515 w 8882887"/>
                  <a:gd name="connsiteY624" fmla="*/ 1559564 h 1682495"/>
                  <a:gd name="connsiteX625" fmla="*/ 6383515 w 8882887"/>
                  <a:gd name="connsiteY625" fmla="*/ 1571768 h 1682495"/>
                  <a:gd name="connsiteX626" fmla="*/ 6386023 w 8882887"/>
                  <a:gd name="connsiteY626" fmla="*/ 1571768 h 1682495"/>
                  <a:gd name="connsiteX627" fmla="*/ 6403577 w 8882887"/>
                  <a:gd name="connsiteY627" fmla="*/ 1571768 h 1682495"/>
                  <a:gd name="connsiteX628" fmla="*/ 6405247 w 8882887"/>
                  <a:gd name="connsiteY628" fmla="*/ 1578741 h 1682495"/>
                  <a:gd name="connsiteX629" fmla="*/ 6416951 w 8882887"/>
                  <a:gd name="connsiteY629" fmla="*/ 1578741 h 1682495"/>
                  <a:gd name="connsiteX630" fmla="*/ 6453729 w 8882887"/>
                  <a:gd name="connsiteY630" fmla="*/ 1627559 h 1682495"/>
                  <a:gd name="connsiteX631" fmla="*/ 6453729 w 8882887"/>
                  <a:gd name="connsiteY631" fmla="*/ 1679864 h 1682495"/>
                  <a:gd name="connsiteX632" fmla="*/ 6455399 w 8882887"/>
                  <a:gd name="connsiteY632" fmla="*/ 1679864 h 1682495"/>
                  <a:gd name="connsiteX633" fmla="*/ 6467103 w 8882887"/>
                  <a:gd name="connsiteY633" fmla="*/ 1679864 h 1682495"/>
                  <a:gd name="connsiteX634" fmla="*/ 6467103 w 8882887"/>
                  <a:gd name="connsiteY634" fmla="*/ 1676813 h 1682495"/>
                  <a:gd name="connsiteX635" fmla="*/ 6467103 w 8882887"/>
                  <a:gd name="connsiteY635" fmla="*/ 1655456 h 1682495"/>
                  <a:gd name="connsiteX636" fmla="*/ 6468357 w 8882887"/>
                  <a:gd name="connsiteY636" fmla="*/ 1655456 h 1682495"/>
                  <a:gd name="connsiteX637" fmla="*/ 6477133 w 8882887"/>
                  <a:gd name="connsiteY637" fmla="*/ 1655456 h 1682495"/>
                  <a:gd name="connsiteX638" fmla="*/ 6477133 w 8882887"/>
                  <a:gd name="connsiteY638" fmla="*/ 1657199 h 1682495"/>
                  <a:gd name="connsiteX639" fmla="*/ 6477133 w 8882887"/>
                  <a:gd name="connsiteY639" fmla="*/ 1669403 h 1682495"/>
                  <a:gd name="connsiteX640" fmla="*/ 6490507 w 8882887"/>
                  <a:gd name="connsiteY640" fmla="*/ 1596177 h 1682495"/>
                  <a:gd name="connsiteX641" fmla="*/ 6547347 w 8882887"/>
                  <a:gd name="connsiteY641" fmla="*/ 1596177 h 1682495"/>
                  <a:gd name="connsiteX642" fmla="*/ 6547347 w 8882887"/>
                  <a:gd name="connsiteY642" fmla="*/ 1484594 h 1682495"/>
                  <a:gd name="connsiteX643" fmla="*/ 6600843 w 8882887"/>
                  <a:gd name="connsiteY643" fmla="*/ 1484594 h 1682495"/>
                  <a:gd name="connsiteX644" fmla="*/ 6600843 w 8882887"/>
                  <a:gd name="connsiteY644" fmla="*/ 1483286 h 1682495"/>
                  <a:gd name="connsiteX645" fmla="*/ 6600843 w 8882887"/>
                  <a:gd name="connsiteY645" fmla="*/ 1474133 h 1682495"/>
                  <a:gd name="connsiteX646" fmla="*/ 6634279 w 8882887"/>
                  <a:gd name="connsiteY646" fmla="*/ 1474133 h 1682495"/>
                  <a:gd name="connsiteX647" fmla="*/ 6634279 w 8882887"/>
                  <a:gd name="connsiteY647" fmla="*/ 1414854 h 1682495"/>
                  <a:gd name="connsiteX648" fmla="*/ 6627591 w 8882887"/>
                  <a:gd name="connsiteY648" fmla="*/ 1412238 h 1682495"/>
                  <a:gd name="connsiteX649" fmla="*/ 6627591 w 8882887"/>
                  <a:gd name="connsiteY649" fmla="*/ 1393932 h 1682495"/>
                  <a:gd name="connsiteX650" fmla="*/ 6634279 w 8882887"/>
                  <a:gd name="connsiteY650" fmla="*/ 1397420 h 1682495"/>
                  <a:gd name="connsiteX651" fmla="*/ 6640967 w 8882887"/>
                  <a:gd name="connsiteY651" fmla="*/ 1362549 h 1682495"/>
                  <a:gd name="connsiteX652" fmla="*/ 6647653 w 8882887"/>
                  <a:gd name="connsiteY652" fmla="*/ 1397420 h 1682495"/>
                  <a:gd name="connsiteX653" fmla="*/ 6651415 w 8882887"/>
                  <a:gd name="connsiteY653" fmla="*/ 1392624 h 1682495"/>
                  <a:gd name="connsiteX654" fmla="*/ 6654341 w 8882887"/>
                  <a:gd name="connsiteY654" fmla="*/ 1383471 h 1682495"/>
                  <a:gd name="connsiteX655" fmla="*/ 6655175 w 8882887"/>
                  <a:gd name="connsiteY655" fmla="*/ 1381728 h 1682495"/>
                  <a:gd name="connsiteX656" fmla="*/ 6661027 w 8882887"/>
                  <a:gd name="connsiteY656" fmla="*/ 1369523 h 1682495"/>
                  <a:gd name="connsiteX657" fmla="*/ 6661863 w 8882887"/>
                  <a:gd name="connsiteY657" fmla="*/ 1367780 h 1682495"/>
                  <a:gd name="connsiteX658" fmla="*/ 6667715 w 8882887"/>
                  <a:gd name="connsiteY658" fmla="*/ 1355576 h 1682495"/>
                  <a:gd name="connsiteX659" fmla="*/ 6669803 w 8882887"/>
                  <a:gd name="connsiteY659" fmla="*/ 1354268 h 1682495"/>
                  <a:gd name="connsiteX660" fmla="*/ 6684431 w 8882887"/>
                  <a:gd name="connsiteY660" fmla="*/ 1345115 h 1682495"/>
                  <a:gd name="connsiteX661" fmla="*/ 6686939 w 8882887"/>
                  <a:gd name="connsiteY661" fmla="*/ 1343372 h 1682495"/>
                  <a:gd name="connsiteX662" fmla="*/ 6704493 w 8882887"/>
                  <a:gd name="connsiteY662" fmla="*/ 1331166 h 1682495"/>
                  <a:gd name="connsiteX663" fmla="*/ 6705747 w 8882887"/>
                  <a:gd name="connsiteY663" fmla="*/ 1329423 h 1682495"/>
                  <a:gd name="connsiteX664" fmla="*/ 6714523 w 8882887"/>
                  <a:gd name="connsiteY664" fmla="*/ 1317219 h 1682495"/>
                  <a:gd name="connsiteX665" fmla="*/ 6715359 w 8882887"/>
                  <a:gd name="connsiteY665" fmla="*/ 1314168 h 1682495"/>
                  <a:gd name="connsiteX666" fmla="*/ 6721211 w 8882887"/>
                  <a:gd name="connsiteY666" fmla="*/ 1292810 h 1682495"/>
                  <a:gd name="connsiteX667" fmla="*/ 6722047 w 8882887"/>
                  <a:gd name="connsiteY667" fmla="*/ 1295861 h 1682495"/>
                  <a:gd name="connsiteX668" fmla="*/ 6727897 w 8882887"/>
                  <a:gd name="connsiteY668" fmla="*/ 1317219 h 1682495"/>
                  <a:gd name="connsiteX669" fmla="*/ 6728733 w 8882887"/>
                  <a:gd name="connsiteY669" fmla="*/ 1318526 h 1682495"/>
                  <a:gd name="connsiteX670" fmla="*/ 6734585 w 8882887"/>
                  <a:gd name="connsiteY670" fmla="*/ 1327680 h 1682495"/>
                  <a:gd name="connsiteX671" fmla="*/ 6736675 w 8882887"/>
                  <a:gd name="connsiteY671" fmla="*/ 1329423 h 1682495"/>
                  <a:gd name="connsiteX672" fmla="*/ 6751303 w 8882887"/>
                  <a:gd name="connsiteY672" fmla="*/ 1341627 h 1682495"/>
                  <a:gd name="connsiteX673" fmla="*/ 6752975 w 8882887"/>
                  <a:gd name="connsiteY673" fmla="*/ 1343372 h 1682495"/>
                  <a:gd name="connsiteX674" fmla="*/ 6764675 w 8882887"/>
                  <a:gd name="connsiteY674" fmla="*/ 1355576 h 1682495"/>
                  <a:gd name="connsiteX675" fmla="*/ 6766349 w 8882887"/>
                  <a:gd name="connsiteY675" fmla="*/ 1357319 h 1682495"/>
                  <a:gd name="connsiteX676" fmla="*/ 6778051 w 8882887"/>
                  <a:gd name="connsiteY676" fmla="*/ 1369523 h 1682495"/>
                  <a:gd name="connsiteX677" fmla="*/ 6778469 w 8882887"/>
                  <a:gd name="connsiteY677" fmla="*/ 1371267 h 1682495"/>
                  <a:gd name="connsiteX678" fmla="*/ 6781393 w 8882887"/>
                  <a:gd name="connsiteY678" fmla="*/ 1383471 h 1682495"/>
                  <a:gd name="connsiteX679" fmla="*/ 6781811 w 8882887"/>
                  <a:gd name="connsiteY679" fmla="*/ 1385214 h 1682495"/>
                  <a:gd name="connsiteX680" fmla="*/ 6784737 w 8882887"/>
                  <a:gd name="connsiteY680" fmla="*/ 1397420 h 1682495"/>
                  <a:gd name="connsiteX681" fmla="*/ 6794767 w 8882887"/>
                  <a:gd name="connsiteY681" fmla="*/ 1362549 h 1682495"/>
                  <a:gd name="connsiteX682" fmla="*/ 6801455 w 8882887"/>
                  <a:gd name="connsiteY682" fmla="*/ 1397420 h 1682495"/>
                  <a:gd name="connsiteX683" fmla="*/ 6808141 w 8882887"/>
                  <a:gd name="connsiteY683" fmla="*/ 1400034 h 1682495"/>
                  <a:gd name="connsiteX684" fmla="*/ 6808141 w 8882887"/>
                  <a:gd name="connsiteY684" fmla="*/ 1418342 h 1682495"/>
                  <a:gd name="connsiteX685" fmla="*/ 6801455 w 8882887"/>
                  <a:gd name="connsiteY685" fmla="*/ 1467159 h 1682495"/>
                  <a:gd name="connsiteX686" fmla="*/ 6803127 w 8882887"/>
                  <a:gd name="connsiteY686" fmla="*/ 1467159 h 1682495"/>
                  <a:gd name="connsiteX687" fmla="*/ 6814829 w 8882887"/>
                  <a:gd name="connsiteY687" fmla="*/ 1467159 h 1682495"/>
                  <a:gd name="connsiteX688" fmla="*/ 6816083 w 8882887"/>
                  <a:gd name="connsiteY688" fmla="*/ 1474133 h 1682495"/>
                  <a:gd name="connsiteX689" fmla="*/ 6824859 w 8882887"/>
                  <a:gd name="connsiteY689" fmla="*/ 1474133 h 1682495"/>
                  <a:gd name="connsiteX690" fmla="*/ 6824859 w 8882887"/>
                  <a:gd name="connsiteY690" fmla="*/ 1472390 h 1682495"/>
                  <a:gd name="connsiteX691" fmla="*/ 6824859 w 8882887"/>
                  <a:gd name="connsiteY691" fmla="*/ 1460184 h 1682495"/>
                  <a:gd name="connsiteX692" fmla="*/ 6828203 w 8882887"/>
                  <a:gd name="connsiteY692" fmla="*/ 1460184 h 1682495"/>
                  <a:gd name="connsiteX693" fmla="*/ 6851607 w 8882887"/>
                  <a:gd name="connsiteY693" fmla="*/ 1460184 h 1682495"/>
                  <a:gd name="connsiteX694" fmla="*/ 6851607 w 8882887"/>
                  <a:gd name="connsiteY694" fmla="*/ 1457133 h 1682495"/>
                  <a:gd name="connsiteX695" fmla="*/ 6851607 w 8882887"/>
                  <a:gd name="connsiteY695" fmla="*/ 1435776 h 1682495"/>
                  <a:gd name="connsiteX696" fmla="*/ 6908447 w 8882887"/>
                  <a:gd name="connsiteY696" fmla="*/ 1435776 h 1682495"/>
                  <a:gd name="connsiteX697" fmla="*/ 6908447 w 8882887"/>
                  <a:gd name="connsiteY697" fmla="*/ 1437956 h 1682495"/>
                  <a:gd name="connsiteX698" fmla="*/ 6908447 w 8882887"/>
                  <a:gd name="connsiteY698" fmla="*/ 1453211 h 1682495"/>
                  <a:gd name="connsiteX699" fmla="*/ 6938539 w 8882887"/>
                  <a:gd name="connsiteY699" fmla="*/ 1453211 h 1682495"/>
                  <a:gd name="connsiteX700" fmla="*/ 6938539 w 8882887"/>
                  <a:gd name="connsiteY700" fmla="*/ 1456698 h 1682495"/>
                  <a:gd name="connsiteX701" fmla="*/ 6938539 w 8882887"/>
                  <a:gd name="connsiteY701" fmla="*/ 1481106 h 1682495"/>
                  <a:gd name="connsiteX702" fmla="*/ 6931853 w 8882887"/>
                  <a:gd name="connsiteY702" fmla="*/ 1482414 h 1682495"/>
                  <a:gd name="connsiteX703" fmla="*/ 6931853 w 8882887"/>
                  <a:gd name="connsiteY703" fmla="*/ 1491567 h 1682495"/>
                  <a:gd name="connsiteX704" fmla="*/ 6938539 w 8882887"/>
                  <a:gd name="connsiteY704" fmla="*/ 1494183 h 1682495"/>
                  <a:gd name="connsiteX705" fmla="*/ 6938539 w 8882887"/>
                  <a:gd name="connsiteY705" fmla="*/ 1512489 h 1682495"/>
                  <a:gd name="connsiteX706" fmla="*/ 6931853 w 8882887"/>
                  <a:gd name="connsiteY706" fmla="*/ 1519463 h 1682495"/>
                  <a:gd name="connsiteX707" fmla="*/ 6931853 w 8882887"/>
                  <a:gd name="connsiteY707" fmla="*/ 1603151 h 1682495"/>
                  <a:gd name="connsiteX708" fmla="*/ 6934777 w 8882887"/>
                  <a:gd name="connsiteY708" fmla="*/ 1603151 h 1682495"/>
                  <a:gd name="connsiteX709" fmla="*/ 6955257 w 8882887"/>
                  <a:gd name="connsiteY709" fmla="*/ 1603151 h 1682495"/>
                  <a:gd name="connsiteX710" fmla="*/ 6957763 w 8882887"/>
                  <a:gd name="connsiteY710" fmla="*/ 1610124 h 1682495"/>
                  <a:gd name="connsiteX711" fmla="*/ 6975319 w 8882887"/>
                  <a:gd name="connsiteY711" fmla="*/ 1610124 h 1682495"/>
                  <a:gd name="connsiteX712" fmla="*/ 6975319 w 8882887"/>
                  <a:gd name="connsiteY712" fmla="*/ 1613175 h 1682495"/>
                  <a:gd name="connsiteX713" fmla="*/ 6975319 w 8882887"/>
                  <a:gd name="connsiteY713" fmla="*/ 1634534 h 1682495"/>
                  <a:gd name="connsiteX714" fmla="*/ 6977827 w 8882887"/>
                  <a:gd name="connsiteY714" fmla="*/ 1634534 h 1682495"/>
                  <a:gd name="connsiteX715" fmla="*/ 6995379 w 8882887"/>
                  <a:gd name="connsiteY715" fmla="*/ 1634534 h 1682495"/>
                  <a:gd name="connsiteX716" fmla="*/ 6995379 w 8882887"/>
                  <a:gd name="connsiteY716" fmla="*/ 1631483 h 1682495"/>
                  <a:gd name="connsiteX717" fmla="*/ 6995379 w 8882887"/>
                  <a:gd name="connsiteY717" fmla="*/ 1610124 h 1682495"/>
                  <a:gd name="connsiteX718" fmla="*/ 6998303 w 8882887"/>
                  <a:gd name="connsiteY718" fmla="*/ 1608381 h 1682495"/>
                  <a:gd name="connsiteX719" fmla="*/ 7018783 w 8882887"/>
                  <a:gd name="connsiteY719" fmla="*/ 1596177 h 1682495"/>
                  <a:gd name="connsiteX720" fmla="*/ 7018783 w 8882887"/>
                  <a:gd name="connsiteY720" fmla="*/ 1564794 h 1682495"/>
                  <a:gd name="connsiteX721" fmla="*/ 7012097 w 8882887"/>
                  <a:gd name="connsiteY721" fmla="*/ 1529924 h 1682495"/>
                  <a:gd name="connsiteX722" fmla="*/ 7013767 w 8882887"/>
                  <a:gd name="connsiteY722" fmla="*/ 1529924 h 1682495"/>
                  <a:gd name="connsiteX723" fmla="*/ 7025471 w 8882887"/>
                  <a:gd name="connsiteY723" fmla="*/ 1529924 h 1682495"/>
                  <a:gd name="connsiteX724" fmla="*/ 7055563 w 8882887"/>
                  <a:gd name="connsiteY724" fmla="*/ 1526438 h 1682495"/>
                  <a:gd name="connsiteX725" fmla="*/ 7055563 w 8882887"/>
                  <a:gd name="connsiteY725" fmla="*/ 1524693 h 1682495"/>
                  <a:gd name="connsiteX726" fmla="*/ 7055563 w 8882887"/>
                  <a:gd name="connsiteY726" fmla="*/ 1512489 h 1682495"/>
                  <a:gd name="connsiteX727" fmla="*/ 7058071 w 8882887"/>
                  <a:gd name="connsiteY727" fmla="*/ 1512489 h 1682495"/>
                  <a:gd name="connsiteX728" fmla="*/ 7075623 w 8882887"/>
                  <a:gd name="connsiteY728" fmla="*/ 1512489 h 1682495"/>
                  <a:gd name="connsiteX729" fmla="*/ 7075623 w 8882887"/>
                  <a:gd name="connsiteY729" fmla="*/ 1338141 h 1682495"/>
                  <a:gd name="connsiteX730" fmla="*/ 7077295 w 8882887"/>
                  <a:gd name="connsiteY730" fmla="*/ 1338141 h 1682495"/>
                  <a:gd name="connsiteX731" fmla="*/ 7088997 w 8882887"/>
                  <a:gd name="connsiteY731" fmla="*/ 1338141 h 1682495"/>
                  <a:gd name="connsiteX732" fmla="*/ 7088997 w 8882887"/>
                  <a:gd name="connsiteY732" fmla="*/ 1334654 h 1682495"/>
                  <a:gd name="connsiteX733" fmla="*/ 7088997 w 8882887"/>
                  <a:gd name="connsiteY733" fmla="*/ 1310244 h 1682495"/>
                  <a:gd name="connsiteX734" fmla="*/ 7092341 w 8882887"/>
                  <a:gd name="connsiteY734" fmla="*/ 1240505 h 1682495"/>
                  <a:gd name="connsiteX735" fmla="*/ 7094013 w 8882887"/>
                  <a:gd name="connsiteY735" fmla="*/ 1240505 h 1682495"/>
                  <a:gd name="connsiteX736" fmla="*/ 7105715 w 8882887"/>
                  <a:gd name="connsiteY736" fmla="*/ 1240505 h 1682495"/>
                  <a:gd name="connsiteX737" fmla="*/ 7105715 w 8882887"/>
                  <a:gd name="connsiteY737" fmla="*/ 1242249 h 1682495"/>
                  <a:gd name="connsiteX738" fmla="*/ 7105715 w 8882887"/>
                  <a:gd name="connsiteY738" fmla="*/ 1254453 h 1682495"/>
                  <a:gd name="connsiteX739" fmla="*/ 7112401 w 8882887"/>
                  <a:gd name="connsiteY739" fmla="*/ 1250966 h 1682495"/>
                  <a:gd name="connsiteX740" fmla="*/ 7112401 w 8882887"/>
                  <a:gd name="connsiteY740" fmla="*/ 1226558 h 1682495"/>
                  <a:gd name="connsiteX741" fmla="*/ 7114491 w 8882887"/>
                  <a:gd name="connsiteY741" fmla="*/ 1225686 h 1682495"/>
                  <a:gd name="connsiteX742" fmla="*/ 7129119 w 8882887"/>
                  <a:gd name="connsiteY742" fmla="*/ 1219584 h 1682495"/>
                  <a:gd name="connsiteX743" fmla="*/ 7130791 w 8882887"/>
                  <a:gd name="connsiteY743" fmla="*/ 1220456 h 1682495"/>
                  <a:gd name="connsiteX744" fmla="*/ 7142493 w 8882887"/>
                  <a:gd name="connsiteY744" fmla="*/ 1226558 h 1682495"/>
                  <a:gd name="connsiteX745" fmla="*/ 7145001 w 8882887"/>
                  <a:gd name="connsiteY745" fmla="*/ 1226558 h 1682495"/>
                  <a:gd name="connsiteX746" fmla="*/ 7162555 w 8882887"/>
                  <a:gd name="connsiteY746" fmla="*/ 1226558 h 1682495"/>
                  <a:gd name="connsiteX747" fmla="*/ 7162555 w 8882887"/>
                  <a:gd name="connsiteY747" fmla="*/ 1181226 h 1682495"/>
                  <a:gd name="connsiteX748" fmla="*/ 7164227 w 8882887"/>
                  <a:gd name="connsiteY748" fmla="*/ 1181226 h 1682495"/>
                  <a:gd name="connsiteX749" fmla="*/ 7175927 w 8882887"/>
                  <a:gd name="connsiteY749" fmla="*/ 1181226 h 1682495"/>
                  <a:gd name="connsiteX750" fmla="*/ 7178017 w 8882887"/>
                  <a:gd name="connsiteY750" fmla="*/ 1188201 h 1682495"/>
                  <a:gd name="connsiteX751" fmla="*/ 7192647 w 8882887"/>
                  <a:gd name="connsiteY751" fmla="*/ 1188201 h 1682495"/>
                  <a:gd name="connsiteX752" fmla="*/ 7194319 w 8882887"/>
                  <a:gd name="connsiteY752" fmla="*/ 1181226 h 1682495"/>
                  <a:gd name="connsiteX753" fmla="*/ 7206021 w 8882887"/>
                  <a:gd name="connsiteY753" fmla="*/ 1181226 h 1682495"/>
                  <a:gd name="connsiteX754" fmla="*/ 7206021 w 8882887"/>
                  <a:gd name="connsiteY754" fmla="*/ 1233531 h 1682495"/>
                  <a:gd name="connsiteX755" fmla="*/ 7208111 w 8882887"/>
                  <a:gd name="connsiteY755" fmla="*/ 1235274 h 1682495"/>
                  <a:gd name="connsiteX756" fmla="*/ 7222739 w 8882887"/>
                  <a:gd name="connsiteY756" fmla="*/ 1247480 h 1682495"/>
                  <a:gd name="connsiteX757" fmla="*/ 7256173 w 8882887"/>
                  <a:gd name="connsiteY757" fmla="*/ 1257941 h 1682495"/>
                  <a:gd name="connsiteX758" fmla="*/ 7256173 w 8882887"/>
                  <a:gd name="connsiteY758" fmla="*/ 1255761 h 1682495"/>
                  <a:gd name="connsiteX759" fmla="*/ 7256173 w 8882887"/>
                  <a:gd name="connsiteY759" fmla="*/ 1240505 h 1682495"/>
                  <a:gd name="connsiteX760" fmla="*/ 7299639 w 8882887"/>
                  <a:gd name="connsiteY760" fmla="*/ 1226558 h 1682495"/>
                  <a:gd name="connsiteX761" fmla="*/ 7299639 w 8882887"/>
                  <a:gd name="connsiteY761" fmla="*/ 1224815 h 1682495"/>
                  <a:gd name="connsiteX762" fmla="*/ 7299639 w 8882887"/>
                  <a:gd name="connsiteY762" fmla="*/ 1212609 h 1682495"/>
                  <a:gd name="connsiteX763" fmla="*/ 7300893 w 8882887"/>
                  <a:gd name="connsiteY763" fmla="*/ 1212609 h 1682495"/>
                  <a:gd name="connsiteX764" fmla="*/ 7309669 w 8882887"/>
                  <a:gd name="connsiteY764" fmla="*/ 1212609 h 1682495"/>
                  <a:gd name="connsiteX765" fmla="*/ 7309669 w 8882887"/>
                  <a:gd name="connsiteY765" fmla="*/ 1211303 h 1682495"/>
                  <a:gd name="connsiteX766" fmla="*/ 7309669 w 8882887"/>
                  <a:gd name="connsiteY766" fmla="*/ 1202148 h 1682495"/>
                  <a:gd name="connsiteX767" fmla="*/ 7313013 w 8882887"/>
                  <a:gd name="connsiteY767" fmla="*/ 1202148 h 1682495"/>
                  <a:gd name="connsiteX768" fmla="*/ 7336417 w 8882887"/>
                  <a:gd name="connsiteY768" fmla="*/ 1202148 h 1682495"/>
                  <a:gd name="connsiteX769" fmla="*/ 7336417 w 8882887"/>
                  <a:gd name="connsiteY769" fmla="*/ 1203456 h 1682495"/>
                  <a:gd name="connsiteX770" fmla="*/ 7336417 w 8882887"/>
                  <a:gd name="connsiteY770" fmla="*/ 1212609 h 1682495"/>
                  <a:gd name="connsiteX771" fmla="*/ 7338925 w 8882887"/>
                  <a:gd name="connsiteY771" fmla="*/ 1212609 h 1682495"/>
                  <a:gd name="connsiteX772" fmla="*/ 7356479 w 8882887"/>
                  <a:gd name="connsiteY772" fmla="*/ 1212609 h 1682495"/>
                  <a:gd name="connsiteX773" fmla="*/ 7356479 w 8882887"/>
                  <a:gd name="connsiteY773" fmla="*/ 1215225 h 1682495"/>
                  <a:gd name="connsiteX774" fmla="*/ 7356479 w 8882887"/>
                  <a:gd name="connsiteY774" fmla="*/ 1233531 h 1682495"/>
                  <a:gd name="connsiteX775" fmla="*/ 7393257 w 8882887"/>
                  <a:gd name="connsiteY775" fmla="*/ 1233531 h 1682495"/>
                  <a:gd name="connsiteX776" fmla="*/ 7393257 w 8882887"/>
                  <a:gd name="connsiteY776" fmla="*/ 1231788 h 1682495"/>
                  <a:gd name="connsiteX777" fmla="*/ 7393257 w 8882887"/>
                  <a:gd name="connsiteY777" fmla="*/ 1219584 h 1682495"/>
                  <a:gd name="connsiteX778" fmla="*/ 7395347 w 8882887"/>
                  <a:gd name="connsiteY778" fmla="*/ 1219584 h 1682495"/>
                  <a:gd name="connsiteX779" fmla="*/ 7409975 w 8882887"/>
                  <a:gd name="connsiteY779" fmla="*/ 1219584 h 1682495"/>
                  <a:gd name="connsiteX780" fmla="*/ 7409975 w 8882887"/>
                  <a:gd name="connsiteY780" fmla="*/ 1217840 h 1682495"/>
                  <a:gd name="connsiteX781" fmla="*/ 7409975 w 8882887"/>
                  <a:gd name="connsiteY781" fmla="*/ 1205636 h 1682495"/>
                  <a:gd name="connsiteX782" fmla="*/ 7412483 w 8882887"/>
                  <a:gd name="connsiteY782" fmla="*/ 1205636 h 1682495"/>
                  <a:gd name="connsiteX783" fmla="*/ 7430035 w 8882887"/>
                  <a:gd name="connsiteY783" fmla="*/ 1205636 h 1682495"/>
                  <a:gd name="connsiteX784" fmla="*/ 7430035 w 8882887"/>
                  <a:gd name="connsiteY784" fmla="*/ 1207379 h 1682495"/>
                  <a:gd name="connsiteX785" fmla="*/ 7430035 w 8882887"/>
                  <a:gd name="connsiteY785" fmla="*/ 1219584 h 1682495"/>
                  <a:gd name="connsiteX786" fmla="*/ 7436723 w 8882887"/>
                  <a:gd name="connsiteY786" fmla="*/ 1135896 h 1682495"/>
                  <a:gd name="connsiteX787" fmla="*/ 7587181 w 8882887"/>
                  <a:gd name="connsiteY787" fmla="*/ 1135896 h 1682495"/>
                  <a:gd name="connsiteX788" fmla="*/ 7587181 w 8882887"/>
                  <a:gd name="connsiteY788" fmla="*/ 1247480 h 1682495"/>
                  <a:gd name="connsiteX789" fmla="*/ 7590525 w 8882887"/>
                  <a:gd name="connsiteY789" fmla="*/ 1247480 h 1682495"/>
                  <a:gd name="connsiteX790" fmla="*/ 7613929 w 8882887"/>
                  <a:gd name="connsiteY790" fmla="*/ 1247480 h 1682495"/>
                  <a:gd name="connsiteX791" fmla="*/ 7613929 w 8882887"/>
                  <a:gd name="connsiteY791" fmla="*/ 1121948 h 1682495"/>
                  <a:gd name="connsiteX792" fmla="*/ 7647365 w 8882887"/>
                  <a:gd name="connsiteY792" fmla="*/ 1104513 h 1682495"/>
                  <a:gd name="connsiteX793" fmla="*/ 7690831 w 8882887"/>
                  <a:gd name="connsiteY793" fmla="*/ 1104513 h 1682495"/>
                  <a:gd name="connsiteX794" fmla="*/ 7693757 w 8882887"/>
                  <a:gd name="connsiteY794" fmla="*/ 1101899 h 1682495"/>
                  <a:gd name="connsiteX795" fmla="*/ 7714235 w 8882887"/>
                  <a:gd name="connsiteY795" fmla="*/ 1083591 h 1682495"/>
                  <a:gd name="connsiteX796" fmla="*/ 7771075 w 8882887"/>
                  <a:gd name="connsiteY796" fmla="*/ 1083591 h 1682495"/>
                  <a:gd name="connsiteX797" fmla="*/ 7771075 w 8882887"/>
                  <a:gd name="connsiteY797" fmla="*/ 1086207 h 1682495"/>
                  <a:gd name="connsiteX798" fmla="*/ 7771075 w 8882887"/>
                  <a:gd name="connsiteY798" fmla="*/ 1104513 h 1682495"/>
                  <a:gd name="connsiteX799" fmla="*/ 7827915 w 8882887"/>
                  <a:gd name="connsiteY799" fmla="*/ 1104513 h 1682495"/>
                  <a:gd name="connsiteX800" fmla="*/ 7827915 w 8882887"/>
                  <a:gd name="connsiteY800" fmla="*/ 1240505 h 1682495"/>
                  <a:gd name="connsiteX801" fmla="*/ 7830005 w 8882887"/>
                  <a:gd name="connsiteY801" fmla="*/ 1240505 h 1682495"/>
                  <a:gd name="connsiteX802" fmla="*/ 7844633 w 8882887"/>
                  <a:gd name="connsiteY802" fmla="*/ 1240505 h 1682495"/>
                  <a:gd name="connsiteX803" fmla="*/ 7844633 w 8882887"/>
                  <a:gd name="connsiteY803" fmla="*/ 1439262 h 1682495"/>
                  <a:gd name="connsiteX804" fmla="*/ 7847975 w 8882887"/>
                  <a:gd name="connsiteY804" fmla="*/ 1439262 h 1682495"/>
                  <a:gd name="connsiteX805" fmla="*/ 7871381 w 8882887"/>
                  <a:gd name="connsiteY805" fmla="*/ 1439262 h 1682495"/>
                  <a:gd name="connsiteX806" fmla="*/ 7871381 w 8882887"/>
                  <a:gd name="connsiteY806" fmla="*/ 1310244 h 1682495"/>
                  <a:gd name="connsiteX807" fmla="*/ 7872635 w 8882887"/>
                  <a:gd name="connsiteY807" fmla="*/ 1309373 h 1682495"/>
                  <a:gd name="connsiteX808" fmla="*/ 7881411 w 8882887"/>
                  <a:gd name="connsiteY808" fmla="*/ 1303271 h 1682495"/>
                  <a:gd name="connsiteX809" fmla="*/ 7888099 w 8882887"/>
                  <a:gd name="connsiteY809" fmla="*/ 1305014 h 1682495"/>
                  <a:gd name="connsiteX810" fmla="*/ 7888099 w 8882887"/>
                  <a:gd name="connsiteY810" fmla="*/ 1317219 h 1682495"/>
                  <a:gd name="connsiteX811" fmla="*/ 7891441 w 8882887"/>
                  <a:gd name="connsiteY811" fmla="*/ 1315475 h 1682495"/>
                  <a:gd name="connsiteX812" fmla="*/ 7914847 w 8882887"/>
                  <a:gd name="connsiteY812" fmla="*/ 1303271 h 1682495"/>
                  <a:gd name="connsiteX813" fmla="*/ 7917773 w 8882887"/>
                  <a:gd name="connsiteY813" fmla="*/ 1303271 h 1682495"/>
                  <a:gd name="connsiteX814" fmla="*/ 7938251 w 8882887"/>
                  <a:gd name="connsiteY814" fmla="*/ 1303271 h 1682495"/>
                  <a:gd name="connsiteX815" fmla="*/ 7938251 w 8882887"/>
                  <a:gd name="connsiteY815" fmla="*/ 1540385 h 1682495"/>
                  <a:gd name="connsiteX816" fmla="*/ 7985061 w 8882887"/>
                  <a:gd name="connsiteY816" fmla="*/ 1547360 h 1682495"/>
                  <a:gd name="connsiteX817" fmla="*/ 7985061 w 8882887"/>
                  <a:gd name="connsiteY817" fmla="*/ 1536899 h 1682495"/>
                  <a:gd name="connsiteX818" fmla="*/ 8035213 w 8882887"/>
                  <a:gd name="connsiteY818" fmla="*/ 1536899 h 1682495"/>
                  <a:gd name="connsiteX819" fmla="*/ 8035213 w 8882887"/>
                  <a:gd name="connsiteY819" fmla="*/ 1491567 h 1682495"/>
                  <a:gd name="connsiteX820" fmla="*/ 8048587 w 8882887"/>
                  <a:gd name="connsiteY820" fmla="*/ 1491567 h 1682495"/>
                  <a:gd name="connsiteX821" fmla="*/ 8048587 w 8882887"/>
                  <a:gd name="connsiteY821" fmla="*/ 1432289 h 1682495"/>
                  <a:gd name="connsiteX822" fmla="*/ 8058619 w 8882887"/>
                  <a:gd name="connsiteY822" fmla="*/ 1432289 h 1682495"/>
                  <a:gd name="connsiteX823" fmla="*/ 8058619 w 8882887"/>
                  <a:gd name="connsiteY823" fmla="*/ 1373010 h 1682495"/>
                  <a:gd name="connsiteX824" fmla="*/ 8082023 w 8882887"/>
                  <a:gd name="connsiteY824" fmla="*/ 1373010 h 1682495"/>
                  <a:gd name="connsiteX825" fmla="*/ 8155579 w 8882887"/>
                  <a:gd name="connsiteY825" fmla="*/ 1341627 h 1682495"/>
                  <a:gd name="connsiteX826" fmla="*/ 8158923 w 8882887"/>
                  <a:gd name="connsiteY826" fmla="*/ 1310244 h 1682495"/>
                  <a:gd name="connsiteX827" fmla="*/ 8165611 w 8882887"/>
                  <a:gd name="connsiteY827" fmla="*/ 1341627 h 1682495"/>
                  <a:gd name="connsiteX828" fmla="*/ 8242511 w 8882887"/>
                  <a:gd name="connsiteY828" fmla="*/ 1383471 h 1682495"/>
                  <a:gd name="connsiteX829" fmla="*/ 8242511 w 8882887"/>
                  <a:gd name="connsiteY829" fmla="*/ 1376498 h 1682495"/>
                  <a:gd name="connsiteX830" fmla="*/ 8262573 w 8882887"/>
                  <a:gd name="connsiteY830" fmla="*/ 1376498 h 1682495"/>
                  <a:gd name="connsiteX831" fmla="*/ 8262573 w 8882887"/>
                  <a:gd name="connsiteY831" fmla="*/ 1432289 h 1682495"/>
                  <a:gd name="connsiteX832" fmla="*/ 8272603 w 8882887"/>
                  <a:gd name="connsiteY832" fmla="*/ 1432289 h 1682495"/>
                  <a:gd name="connsiteX833" fmla="*/ 8272603 w 8882887"/>
                  <a:gd name="connsiteY833" fmla="*/ 1498541 h 1682495"/>
                  <a:gd name="connsiteX834" fmla="*/ 8282635 w 8882887"/>
                  <a:gd name="connsiteY834" fmla="*/ 1498541 h 1682495"/>
                  <a:gd name="connsiteX835" fmla="*/ 8282635 w 8882887"/>
                  <a:gd name="connsiteY835" fmla="*/ 1529924 h 1682495"/>
                  <a:gd name="connsiteX836" fmla="*/ 8302695 w 8882887"/>
                  <a:gd name="connsiteY836" fmla="*/ 1529924 h 1682495"/>
                  <a:gd name="connsiteX837" fmla="*/ 8302695 w 8882887"/>
                  <a:gd name="connsiteY837" fmla="*/ 1578741 h 1682495"/>
                  <a:gd name="connsiteX838" fmla="*/ 8429747 w 8882887"/>
                  <a:gd name="connsiteY838" fmla="*/ 1568280 h 1682495"/>
                  <a:gd name="connsiteX839" fmla="*/ 8429747 w 8882887"/>
                  <a:gd name="connsiteY839" fmla="*/ 1519463 h 1682495"/>
                  <a:gd name="connsiteX840" fmla="*/ 8496619 w 8882887"/>
                  <a:gd name="connsiteY840" fmla="*/ 1519463 h 1682495"/>
                  <a:gd name="connsiteX841" fmla="*/ 8496619 w 8882887"/>
                  <a:gd name="connsiteY841" fmla="*/ 1491567 h 1682495"/>
                  <a:gd name="connsiteX842" fmla="*/ 8637047 w 8882887"/>
                  <a:gd name="connsiteY842" fmla="*/ 1491567 h 1682495"/>
                  <a:gd name="connsiteX843" fmla="*/ 8637047 w 8882887"/>
                  <a:gd name="connsiteY843" fmla="*/ 1509002 h 1682495"/>
                  <a:gd name="connsiteX844" fmla="*/ 8727321 w 8882887"/>
                  <a:gd name="connsiteY844" fmla="*/ 1509002 h 1682495"/>
                  <a:gd name="connsiteX845" fmla="*/ 8727321 w 8882887"/>
                  <a:gd name="connsiteY845" fmla="*/ 1519463 h 1682495"/>
                  <a:gd name="connsiteX846" fmla="*/ 8754069 w 8882887"/>
                  <a:gd name="connsiteY846" fmla="*/ 1519463 h 1682495"/>
                  <a:gd name="connsiteX847" fmla="*/ 8754069 w 8882887"/>
                  <a:gd name="connsiteY847" fmla="*/ 1529924 h 1682495"/>
                  <a:gd name="connsiteX848" fmla="*/ 8777473 w 8882887"/>
                  <a:gd name="connsiteY848" fmla="*/ 1529924 h 1682495"/>
                  <a:gd name="connsiteX849" fmla="*/ 8777473 w 8882887"/>
                  <a:gd name="connsiteY849" fmla="*/ 1499913 h 1682495"/>
                  <a:gd name="connsiteX850" fmla="*/ 8882887 w 8882887"/>
                  <a:gd name="connsiteY850" fmla="*/ 1682495 h 1682495"/>
                  <a:gd name="connsiteX851" fmla="*/ 0 w 8882887"/>
                  <a:gd name="connsiteY851" fmla="*/ 1682495 h 1682495"/>
                  <a:gd name="connsiteX852" fmla="*/ 63077 w 8882887"/>
                  <a:gd name="connsiteY852" fmla="*/ 1573241 h 1682495"/>
                  <a:gd name="connsiteX853" fmla="*/ 123345 w 8882887"/>
                  <a:gd name="connsiteY853" fmla="*/ 1568279 h 1682495"/>
                  <a:gd name="connsiteX854" fmla="*/ 123345 w 8882887"/>
                  <a:gd name="connsiteY854" fmla="*/ 1519461 h 1682495"/>
                  <a:gd name="connsiteX855" fmla="*/ 190215 w 8882887"/>
                  <a:gd name="connsiteY855" fmla="*/ 1519461 h 1682495"/>
                  <a:gd name="connsiteX856" fmla="*/ 190215 w 8882887"/>
                  <a:gd name="connsiteY856" fmla="*/ 1491566 h 1682495"/>
                  <a:gd name="connsiteX857" fmla="*/ 330643 w 8882887"/>
                  <a:gd name="connsiteY857" fmla="*/ 1491566 h 1682495"/>
                  <a:gd name="connsiteX858" fmla="*/ 330643 w 8882887"/>
                  <a:gd name="connsiteY858" fmla="*/ 1509000 h 1682495"/>
                  <a:gd name="connsiteX859" fmla="*/ 420917 w 8882887"/>
                  <a:gd name="connsiteY859" fmla="*/ 1509000 h 1682495"/>
                  <a:gd name="connsiteX860" fmla="*/ 420917 w 8882887"/>
                  <a:gd name="connsiteY860" fmla="*/ 1519461 h 1682495"/>
                  <a:gd name="connsiteX861" fmla="*/ 447665 w 8882887"/>
                  <a:gd name="connsiteY861" fmla="*/ 1519461 h 1682495"/>
                  <a:gd name="connsiteX862" fmla="*/ 447665 w 8882887"/>
                  <a:gd name="connsiteY862" fmla="*/ 1529922 h 1682495"/>
                  <a:gd name="connsiteX863" fmla="*/ 471070 w 8882887"/>
                  <a:gd name="connsiteY863" fmla="*/ 1529922 h 1682495"/>
                  <a:gd name="connsiteX864" fmla="*/ 471070 w 8882887"/>
                  <a:gd name="connsiteY864" fmla="*/ 1373009 h 1682495"/>
                  <a:gd name="connsiteX865" fmla="*/ 541285 w 8882887"/>
                  <a:gd name="connsiteY865" fmla="*/ 1352087 h 1682495"/>
                  <a:gd name="connsiteX866" fmla="*/ 671681 w 8882887"/>
                  <a:gd name="connsiteY866" fmla="*/ 1352087 h 1682495"/>
                  <a:gd name="connsiteX867" fmla="*/ 671681 w 8882887"/>
                  <a:gd name="connsiteY867" fmla="*/ 1101026 h 1682495"/>
                  <a:gd name="connsiteX868" fmla="*/ 708460 w 8882887"/>
                  <a:gd name="connsiteY868" fmla="*/ 1083590 h 1682495"/>
                  <a:gd name="connsiteX869" fmla="*/ 868949 w 8882887"/>
                  <a:gd name="connsiteY869" fmla="*/ 1055694 h 1682495"/>
                  <a:gd name="connsiteX870" fmla="*/ 925789 w 8882887"/>
                  <a:gd name="connsiteY870" fmla="*/ 1073129 h 1682495"/>
                  <a:gd name="connsiteX871" fmla="*/ 935819 w 8882887"/>
                  <a:gd name="connsiteY871" fmla="*/ 1083590 h 1682495"/>
                  <a:gd name="connsiteX872" fmla="*/ 935819 w 8882887"/>
                  <a:gd name="connsiteY872" fmla="*/ 1550844 h 1682495"/>
                  <a:gd name="connsiteX873" fmla="*/ 959224 w 8882887"/>
                  <a:gd name="connsiteY873" fmla="*/ 1550844 h 1682495"/>
                  <a:gd name="connsiteX874" fmla="*/ 959224 w 8882887"/>
                  <a:gd name="connsiteY874" fmla="*/ 1362548 h 1682495"/>
                  <a:gd name="connsiteX875" fmla="*/ 979285 w 8882887"/>
                  <a:gd name="connsiteY875" fmla="*/ 1362548 h 1682495"/>
                  <a:gd name="connsiteX876" fmla="*/ 979285 w 8882887"/>
                  <a:gd name="connsiteY876" fmla="*/ 1345113 h 1682495"/>
                  <a:gd name="connsiteX877" fmla="*/ 999346 w 8882887"/>
                  <a:gd name="connsiteY877" fmla="*/ 1334652 h 1682495"/>
                  <a:gd name="connsiteX878" fmla="*/ 1016063 w 8882887"/>
                  <a:gd name="connsiteY878" fmla="*/ 1334652 h 1682495"/>
                  <a:gd name="connsiteX879" fmla="*/ 1016063 w 8882887"/>
                  <a:gd name="connsiteY879" fmla="*/ 1317218 h 1682495"/>
                  <a:gd name="connsiteX880" fmla="*/ 1029437 w 8882887"/>
                  <a:gd name="connsiteY880" fmla="*/ 1306757 h 1682495"/>
                  <a:gd name="connsiteX881" fmla="*/ 1062874 w 8882887"/>
                  <a:gd name="connsiteY881" fmla="*/ 1306757 h 1682495"/>
                  <a:gd name="connsiteX882" fmla="*/ 1062874 w 8882887"/>
                  <a:gd name="connsiteY882" fmla="*/ 1362548 h 1682495"/>
                  <a:gd name="connsiteX883" fmla="*/ 1133087 w 8882887"/>
                  <a:gd name="connsiteY883" fmla="*/ 1362548 h 1682495"/>
                  <a:gd name="connsiteX884" fmla="*/ 1133087 w 8882887"/>
                  <a:gd name="connsiteY884" fmla="*/ 1557819 h 1682495"/>
                  <a:gd name="connsiteX885" fmla="*/ 1159835 w 8882887"/>
                  <a:gd name="connsiteY885" fmla="*/ 1557819 h 1682495"/>
                  <a:gd name="connsiteX886" fmla="*/ 1186583 w 8882887"/>
                  <a:gd name="connsiteY886" fmla="*/ 1547358 h 1682495"/>
                  <a:gd name="connsiteX887" fmla="*/ 1186583 w 8882887"/>
                  <a:gd name="connsiteY887" fmla="*/ 1533410 h 1682495"/>
                  <a:gd name="connsiteX888" fmla="*/ 1176553 w 8882887"/>
                  <a:gd name="connsiteY888" fmla="*/ 1529922 h 1682495"/>
                  <a:gd name="connsiteX889" fmla="*/ 1176553 w 8882887"/>
                  <a:gd name="connsiteY889" fmla="*/ 1519461 h 1682495"/>
                  <a:gd name="connsiteX890" fmla="*/ 1186583 w 8882887"/>
                  <a:gd name="connsiteY890" fmla="*/ 1512488 h 1682495"/>
                  <a:gd name="connsiteX891" fmla="*/ 1186583 w 8882887"/>
                  <a:gd name="connsiteY891" fmla="*/ 1435775 h 1682495"/>
                  <a:gd name="connsiteX892" fmla="*/ 1176553 w 8882887"/>
                  <a:gd name="connsiteY892" fmla="*/ 1432287 h 1682495"/>
                  <a:gd name="connsiteX893" fmla="*/ 1176553 w 8882887"/>
                  <a:gd name="connsiteY893" fmla="*/ 1421826 h 1682495"/>
                  <a:gd name="connsiteX894" fmla="*/ 1186583 w 8882887"/>
                  <a:gd name="connsiteY894" fmla="*/ 1414853 h 1682495"/>
                  <a:gd name="connsiteX895" fmla="*/ 1193271 w 8882887"/>
                  <a:gd name="connsiteY895" fmla="*/ 1407879 h 1682495"/>
                  <a:gd name="connsiteX896" fmla="*/ 1193271 w 8882887"/>
                  <a:gd name="connsiteY896" fmla="*/ 1393931 h 1682495"/>
                  <a:gd name="connsiteX897" fmla="*/ 1186583 w 8882887"/>
                  <a:gd name="connsiteY897" fmla="*/ 1393931 h 1682495"/>
                  <a:gd name="connsiteX898" fmla="*/ 1186583 w 8882887"/>
                  <a:gd name="connsiteY898" fmla="*/ 1383470 h 1682495"/>
                  <a:gd name="connsiteX899" fmla="*/ 1196614 w 8882887"/>
                  <a:gd name="connsiteY899" fmla="*/ 1376496 h 1682495"/>
                  <a:gd name="connsiteX900" fmla="*/ 1250110 w 8882887"/>
                  <a:gd name="connsiteY900" fmla="*/ 1278861 h 1682495"/>
                  <a:gd name="connsiteX901" fmla="*/ 1243423 w 8882887"/>
                  <a:gd name="connsiteY901" fmla="*/ 1275374 h 1682495"/>
                  <a:gd name="connsiteX902" fmla="*/ 1243423 w 8882887"/>
                  <a:gd name="connsiteY902" fmla="*/ 1264913 h 1682495"/>
                  <a:gd name="connsiteX903" fmla="*/ 1253453 w 8882887"/>
                  <a:gd name="connsiteY903" fmla="*/ 1261425 h 1682495"/>
                  <a:gd name="connsiteX904" fmla="*/ 1253453 w 8882887"/>
                  <a:gd name="connsiteY904" fmla="*/ 1247478 h 1682495"/>
                  <a:gd name="connsiteX905" fmla="*/ 1260141 w 8882887"/>
                  <a:gd name="connsiteY905" fmla="*/ 1247478 h 1682495"/>
                  <a:gd name="connsiteX906" fmla="*/ 1260141 w 8882887"/>
                  <a:gd name="connsiteY906" fmla="*/ 1216095 h 1682495"/>
                  <a:gd name="connsiteX907" fmla="*/ 1253453 w 8882887"/>
                  <a:gd name="connsiteY907" fmla="*/ 1216095 h 1682495"/>
                  <a:gd name="connsiteX908" fmla="*/ 1253453 w 8882887"/>
                  <a:gd name="connsiteY908" fmla="*/ 1209122 h 1682495"/>
                  <a:gd name="connsiteX909" fmla="*/ 1260141 w 8882887"/>
                  <a:gd name="connsiteY909" fmla="*/ 1205634 h 1682495"/>
                  <a:gd name="connsiteX910" fmla="*/ 1276858 w 8882887"/>
                  <a:gd name="connsiteY910" fmla="*/ 1181225 h 1682495"/>
                  <a:gd name="connsiteX911" fmla="*/ 1280201 w 8882887"/>
                  <a:gd name="connsiteY911" fmla="*/ 1167278 h 1682495"/>
                  <a:gd name="connsiteX912" fmla="*/ 1280201 w 8882887"/>
                  <a:gd name="connsiteY912" fmla="*/ 1128921 h 1682495"/>
                  <a:gd name="connsiteX913" fmla="*/ 1280620 w 8882887"/>
                  <a:gd name="connsiteY913" fmla="*/ 1127613 h 1682495"/>
                  <a:gd name="connsiteX914" fmla="*/ 1283545 w 8882887"/>
                  <a:gd name="connsiteY914" fmla="*/ 1118460 h 1682495"/>
                  <a:gd name="connsiteX915" fmla="*/ 1283963 w 8882887"/>
                  <a:gd name="connsiteY915" fmla="*/ 1119768 h 1682495"/>
                  <a:gd name="connsiteX916" fmla="*/ 1286889 w 8882887"/>
                  <a:gd name="connsiteY916" fmla="*/ 1128921 h 1682495"/>
                  <a:gd name="connsiteX917" fmla="*/ 1290232 w 8882887"/>
                  <a:gd name="connsiteY917" fmla="*/ 1167278 h 1682495"/>
                  <a:gd name="connsiteX918" fmla="*/ 1290232 w 8882887"/>
                  <a:gd name="connsiteY918" fmla="*/ 1177739 h 1682495"/>
                  <a:gd name="connsiteX919" fmla="*/ 1306951 w 8882887"/>
                  <a:gd name="connsiteY919" fmla="*/ 1205634 h 1682495"/>
                  <a:gd name="connsiteX920" fmla="*/ 1313638 w 8882887"/>
                  <a:gd name="connsiteY920" fmla="*/ 1209122 h 1682495"/>
                  <a:gd name="connsiteX921" fmla="*/ 1313638 w 8882887"/>
                  <a:gd name="connsiteY921" fmla="*/ 1216095 h 1682495"/>
                  <a:gd name="connsiteX922" fmla="*/ 1310295 w 8882887"/>
                  <a:gd name="connsiteY922" fmla="*/ 1247478 h 1682495"/>
                  <a:gd name="connsiteX923" fmla="*/ 1316981 w 8882887"/>
                  <a:gd name="connsiteY923" fmla="*/ 1261425 h 1682495"/>
                  <a:gd name="connsiteX924" fmla="*/ 1323669 w 8882887"/>
                  <a:gd name="connsiteY924" fmla="*/ 1264913 h 1682495"/>
                  <a:gd name="connsiteX925" fmla="*/ 1323669 w 8882887"/>
                  <a:gd name="connsiteY925" fmla="*/ 1275374 h 1682495"/>
                  <a:gd name="connsiteX926" fmla="*/ 1316981 w 8882887"/>
                  <a:gd name="connsiteY926" fmla="*/ 1278861 h 1682495"/>
                  <a:gd name="connsiteX927" fmla="*/ 1356268 w 8882887"/>
                  <a:gd name="connsiteY927" fmla="*/ 1319833 h 1682495"/>
                  <a:gd name="connsiteX928" fmla="*/ 1369603 w 8882887"/>
                  <a:gd name="connsiteY928" fmla="*/ 1373009 h 1682495"/>
                  <a:gd name="connsiteX929" fmla="*/ 1417287 w 8882887"/>
                  <a:gd name="connsiteY929" fmla="*/ 1373009 h 1682495"/>
                  <a:gd name="connsiteX930" fmla="*/ 1417287 w 8882887"/>
                  <a:gd name="connsiteY930" fmla="*/ 1329494 h 1682495"/>
                  <a:gd name="connsiteX931" fmla="*/ 1409211 w 8882887"/>
                  <a:gd name="connsiteY931" fmla="*/ 1329494 h 1682495"/>
                  <a:gd name="connsiteX932" fmla="*/ 1409211 w 8882887"/>
                  <a:gd name="connsiteY932" fmla="*/ 1086294 h 1682495"/>
                  <a:gd name="connsiteX933" fmla="*/ 1439612 w 8882887"/>
                  <a:gd name="connsiteY933" fmla="*/ 1086294 h 1682495"/>
                  <a:gd name="connsiteX934" fmla="*/ 1440372 w 8882887"/>
                  <a:gd name="connsiteY934" fmla="*/ 1084673 h 1682495"/>
                  <a:gd name="connsiteX935" fmla="*/ 1445691 w 8882887"/>
                  <a:gd name="connsiteY935" fmla="*/ 1073324 h 1682495"/>
                  <a:gd name="connsiteX936" fmla="*/ 1448352 w 8882887"/>
                  <a:gd name="connsiteY936" fmla="*/ 1073729 h 1682495"/>
                  <a:gd name="connsiteX937" fmla="*/ 1466972 w 8882887"/>
                  <a:gd name="connsiteY937" fmla="*/ 1076565 h 1682495"/>
                  <a:gd name="connsiteX938" fmla="*/ 1467732 w 8882887"/>
                  <a:gd name="connsiteY938" fmla="*/ 1078593 h 1682495"/>
                  <a:gd name="connsiteX939" fmla="*/ 1473051 w 8882887"/>
                  <a:gd name="connsiteY939" fmla="*/ 1092779 h 1682495"/>
                  <a:gd name="connsiteX940" fmla="*/ 1512572 w 8882887"/>
                  <a:gd name="connsiteY940" fmla="*/ 1096022 h 1682495"/>
                  <a:gd name="connsiteX941" fmla="*/ 1512572 w 8882887"/>
                  <a:gd name="connsiteY941" fmla="*/ 911190 h 1682495"/>
                  <a:gd name="connsiteX942" fmla="*/ 1515612 w 8882887"/>
                  <a:gd name="connsiteY942" fmla="*/ 911190 h 1682495"/>
                  <a:gd name="connsiteX943" fmla="*/ 1536893 w 8882887"/>
                  <a:gd name="connsiteY943" fmla="*/ 911190 h 1682495"/>
                  <a:gd name="connsiteX944" fmla="*/ 1536893 w 8882887"/>
                  <a:gd name="connsiteY944" fmla="*/ 706902 h 1682495"/>
                  <a:gd name="connsiteX945" fmla="*/ 1539552 w 8882887"/>
                  <a:gd name="connsiteY945" fmla="*/ 706902 h 1682495"/>
                  <a:gd name="connsiteX946" fmla="*/ 1558173 w 8882887"/>
                  <a:gd name="connsiteY946" fmla="*/ 706902 h 1682495"/>
                  <a:gd name="connsiteX947" fmla="*/ 1558173 w 8882887"/>
                  <a:gd name="connsiteY947" fmla="*/ 535041 h 1682495"/>
                  <a:gd name="connsiteX948" fmla="*/ 1564253 w 8882887"/>
                  <a:gd name="connsiteY948" fmla="*/ 492885 h 1682495"/>
                  <a:gd name="connsiteX949" fmla="*/ 1567293 w 8882887"/>
                  <a:gd name="connsiteY949" fmla="*/ 492885 h 1682495"/>
                  <a:gd name="connsiteX950" fmla="*/ 1588574 w 8882887"/>
                  <a:gd name="connsiteY950" fmla="*/ 492885 h 1682495"/>
                  <a:gd name="connsiteX951" fmla="*/ 1643294 w 8882887"/>
                  <a:gd name="connsiteY951" fmla="*/ 369665 h 1682495"/>
                  <a:gd name="connsiteX952" fmla="*/ 1649375 w 8882887"/>
                  <a:gd name="connsiteY952" fmla="*/ 0 h 168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</a:cxnLst>
                <a:rect l="l" t="t" r="r" b="b"/>
                <a:pathLst>
                  <a:path w="8882887" h="1682495">
                    <a:moveTo>
                      <a:pt x="1649375" y="0"/>
                    </a:moveTo>
                    <a:cubicBezTo>
                      <a:pt x="1649375" y="27"/>
                      <a:pt x="1649399" y="3060"/>
                      <a:pt x="1652414" y="369665"/>
                    </a:cubicBezTo>
                    <a:cubicBezTo>
                      <a:pt x="1652432" y="369701"/>
                      <a:pt x="1653399" y="371712"/>
                      <a:pt x="1710174" y="489644"/>
                    </a:cubicBezTo>
                    <a:cubicBezTo>
                      <a:pt x="1710186" y="489644"/>
                      <a:pt x="1710353" y="489644"/>
                      <a:pt x="1713215" y="489644"/>
                    </a:cubicBezTo>
                    <a:lnTo>
                      <a:pt x="1734495" y="489644"/>
                    </a:lnTo>
                    <a:cubicBezTo>
                      <a:pt x="1734495" y="489665"/>
                      <a:pt x="1734495" y="490508"/>
                      <a:pt x="1734495" y="525312"/>
                    </a:cubicBezTo>
                    <a:cubicBezTo>
                      <a:pt x="1734498" y="525321"/>
                      <a:pt x="1734555" y="525408"/>
                      <a:pt x="1735256" y="526529"/>
                    </a:cubicBezTo>
                    <a:lnTo>
                      <a:pt x="1740575" y="535041"/>
                    </a:lnTo>
                    <a:cubicBezTo>
                      <a:pt x="1740575" y="535071"/>
                      <a:pt x="1740575" y="537344"/>
                      <a:pt x="1740575" y="706902"/>
                    </a:cubicBezTo>
                    <a:cubicBezTo>
                      <a:pt x="1740588" y="706902"/>
                      <a:pt x="1740798" y="706902"/>
                      <a:pt x="1743995" y="706902"/>
                    </a:cubicBezTo>
                    <a:lnTo>
                      <a:pt x="1767936" y="706902"/>
                    </a:lnTo>
                    <a:cubicBezTo>
                      <a:pt x="1767936" y="706932"/>
                      <a:pt x="1767936" y="709385"/>
                      <a:pt x="1767936" y="917675"/>
                    </a:cubicBezTo>
                    <a:cubicBezTo>
                      <a:pt x="1767951" y="917673"/>
                      <a:pt x="1768119" y="917642"/>
                      <a:pt x="1770216" y="917270"/>
                    </a:cubicBezTo>
                    <a:lnTo>
                      <a:pt x="1786176" y="914433"/>
                    </a:lnTo>
                    <a:cubicBezTo>
                      <a:pt x="1786176" y="914466"/>
                      <a:pt x="1786131" y="916467"/>
                      <a:pt x="1783136" y="1047381"/>
                    </a:cubicBezTo>
                    <a:cubicBezTo>
                      <a:pt x="1783151" y="1047384"/>
                      <a:pt x="1783317" y="1047414"/>
                      <a:pt x="1785416" y="1047788"/>
                    </a:cubicBezTo>
                    <a:lnTo>
                      <a:pt x="1801376" y="1050624"/>
                    </a:lnTo>
                    <a:cubicBezTo>
                      <a:pt x="1801379" y="1050635"/>
                      <a:pt x="1801409" y="1050731"/>
                      <a:pt x="1801755" y="1051841"/>
                    </a:cubicBezTo>
                    <a:lnTo>
                      <a:pt x="1804416" y="1060353"/>
                    </a:lnTo>
                    <a:cubicBezTo>
                      <a:pt x="1804419" y="1060340"/>
                      <a:pt x="1804487" y="1060125"/>
                      <a:pt x="1805556" y="1056705"/>
                    </a:cubicBezTo>
                    <a:lnTo>
                      <a:pt x="1813536" y="1031169"/>
                    </a:lnTo>
                    <a:cubicBezTo>
                      <a:pt x="1813547" y="1031169"/>
                      <a:pt x="1813697" y="1031169"/>
                      <a:pt x="1816196" y="1031169"/>
                    </a:cubicBezTo>
                    <a:lnTo>
                      <a:pt x="1834817" y="1031169"/>
                    </a:lnTo>
                    <a:cubicBezTo>
                      <a:pt x="1834817" y="1031195"/>
                      <a:pt x="1834817" y="1032234"/>
                      <a:pt x="1834817" y="1079808"/>
                    </a:cubicBezTo>
                    <a:cubicBezTo>
                      <a:pt x="1834826" y="1079816"/>
                      <a:pt x="1834941" y="1079876"/>
                      <a:pt x="1836336" y="1080620"/>
                    </a:cubicBezTo>
                    <a:lnTo>
                      <a:pt x="1846977" y="1086294"/>
                    </a:lnTo>
                    <a:cubicBezTo>
                      <a:pt x="1846977" y="1086308"/>
                      <a:pt x="1846977" y="1086459"/>
                      <a:pt x="1846977" y="1088321"/>
                    </a:cubicBezTo>
                    <a:lnTo>
                      <a:pt x="1846977" y="1102508"/>
                    </a:lnTo>
                    <a:cubicBezTo>
                      <a:pt x="1847007" y="1102508"/>
                      <a:pt x="1848369" y="1102508"/>
                      <a:pt x="1913858" y="1102508"/>
                    </a:cubicBezTo>
                    <a:cubicBezTo>
                      <a:pt x="1913858" y="1102520"/>
                      <a:pt x="1913858" y="1102644"/>
                      <a:pt x="1913858" y="1104129"/>
                    </a:cubicBezTo>
                    <a:lnTo>
                      <a:pt x="1913858" y="1115478"/>
                    </a:lnTo>
                    <a:cubicBezTo>
                      <a:pt x="1913871" y="1115478"/>
                      <a:pt x="1914053" y="1115478"/>
                      <a:pt x="1916897" y="1115478"/>
                    </a:cubicBezTo>
                    <a:lnTo>
                      <a:pt x="1938177" y="1115478"/>
                    </a:lnTo>
                    <a:cubicBezTo>
                      <a:pt x="1938177" y="1115451"/>
                      <a:pt x="1938177" y="1114358"/>
                      <a:pt x="1938177" y="1070081"/>
                    </a:cubicBezTo>
                    <a:cubicBezTo>
                      <a:pt x="1938209" y="1070081"/>
                      <a:pt x="1939604" y="1070081"/>
                      <a:pt x="2005058" y="1070081"/>
                    </a:cubicBezTo>
                    <a:cubicBezTo>
                      <a:pt x="2005058" y="1070069"/>
                      <a:pt x="2005058" y="1069923"/>
                      <a:pt x="2005058" y="1068054"/>
                    </a:cubicBezTo>
                    <a:lnTo>
                      <a:pt x="2005058" y="1053867"/>
                    </a:lnTo>
                    <a:cubicBezTo>
                      <a:pt x="2005067" y="1053867"/>
                      <a:pt x="2005178" y="1053867"/>
                      <a:pt x="2006579" y="1053867"/>
                    </a:cubicBezTo>
                    <a:lnTo>
                      <a:pt x="2017218" y="1053867"/>
                    </a:lnTo>
                    <a:cubicBezTo>
                      <a:pt x="2017218" y="1053857"/>
                      <a:pt x="2017218" y="1053687"/>
                      <a:pt x="2017218" y="1051031"/>
                    </a:cubicBezTo>
                    <a:lnTo>
                      <a:pt x="2017218" y="1031169"/>
                    </a:lnTo>
                    <a:cubicBezTo>
                      <a:pt x="2017232" y="1031169"/>
                      <a:pt x="2017340" y="1031169"/>
                      <a:pt x="2018358" y="1031169"/>
                    </a:cubicBezTo>
                    <a:lnTo>
                      <a:pt x="2026338" y="1031169"/>
                    </a:lnTo>
                    <a:cubicBezTo>
                      <a:pt x="2026338" y="1031159"/>
                      <a:pt x="2026338" y="1031031"/>
                      <a:pt x="2026338" y="1029548"/>
                    </a:cubicBezTo>
                    <a:lnTo>
                      <a:pt x="2026338" y="1018197"/>
                    </a:lnTo>
                    <a:cubicBezTo>
                      <a:pt x="2026350" y="1018197"/>
                      <a:pt x="2026536" y="1018197"/>
                      <a:pt x="2029379" y="1018197"/>
                    </a:cubicBezTo>
                    <a:lnTo>
                      <a:pt x="2050659" y="1018197"/>
                    </a:lnTo>
                    <a:cubicBezTo>
                      <a:pt x="2050659" y="1018208"/>
                      <a:pt x="2050659" y="1018323"/>
                      <a:pt x="2050659" y="1019819"/>
                    </a:cubicBezTo>
                    <a:lnTo>
                      <a:pt x="2050659" y="1031169"/>
                    </a:lnTo>
                    <a:cubicBezTo>
                      <a:pt x="2050676" y="1031169"/>
                      <a:pt x="2051427" y="1031169"/>
                      <a:pt x="2084099" y="1031169"/>
                    </a:cubicBezTo>
                    <a:cubicBezTo>
                      <a:pt x="2084099" y="1031157"/>
                      <a:pt x="2084099" y="1030986"/>
                      <a:pt x="2084099" y="1028331"/>
                    </a:cubicBezTo>
                    <a:lnTo>
                      <a:pt x="2084099" y="1008470"/>
                    </a:lnTo>
                    <a:cubicBezTo>
                      <a:pt x="2084108" y="1008470"/>
                      <a:pt x="2084253" y="1008470"/>
                      <a:pt x="2086760" y="1008470"/>
                    </a:cubicBezTo>
                    <a:lnTo>
                      <a:pt x="2105379" y="1008470"/>
                    </a:lnTo>
                    <a:cubicBezTo>
                      <a:pt x="2105379" y="1008488"/>
                      <a:pt x="2105379" y="1009259"/>
                      <a:pt x="2105379" y="1044140"/>
                    </a:cubicBezTo>
                    <a:cubicBezTo>
                      <a:pt x="2105390" y="1044140"/>
                      <a:pt x="2105510" y="1044140"/>
                      <a:pt x="2106900" y="1044140"/>
                    </a:cubicBezTo>
                    <a:lnTo>
                      <a:pt x="2117540" y="1044140"/>
                    </a:lnTo>
                    <a:cubicBezTo>
                      <a:pt x="2117540" y="1044131"/>
                      <a:pt x="2117540" y="1044009"/>
                      <a:pt x="2117540" y="1042518"/>
                    </a:cubicBezTo>
                    <a:lnTo>
                      <a:pt x="2117540" y="1031169"/>
                    </a:lnTo>
                    <a:cubicBezTo>
                      <a:pt x="2117553" y="1031169"/>
                      <a:pt x="2117730" y="1031169"/>
                      <a:pt x="2120199" y="1031169"/>
                    </a:cubicBezTo>
                    <a:lnTo>
                      <a:pt x="2138820" y="1031169"/>
                    </a:lnTo>
                    <a:cubicBezTo>
                      <a:pt x="2138820" y="1031189"/>
                      <a:pt x="2138820" y="1032027"/>
                      <a:pt x="2138820" y="1070081"/>
                    </a:cubicBezTo>
                    <a:cubicBezTo>
                      <a:pt x="2138832" y="1070081"/>
                      <a:pt x="2139009" y="1070081"/>
                      <a:pt x="2141861" y="1070081"/>
                    </a:cubicBezTo>
                    <a:lnTo>
                      <a:pt x="2163140" y="1070081"/>
                    </a:lnTo>
                    <a:cubicBezTo>
                      <a:pt x="2163140" y="1070097"/>
                      <a:pt x="2163140" y="1070270"/>
                      <a:pt x="2163140" y="1072512"/>
                    </a:cubicBezTo>
                    <a:lnTo>
                      <a:pt x="2163140" y="1089537"/>
                    </a:lnTo>
                    <a:cubicBezTo>
                      <a:pt x="2163152" y="1089537"/>
                      <a:pt x="2163258" y="1089537"/>
                      <a:pt x="2164280" y="1089537"/>
                    </a:cubicBezTo>
                    <a:lnTo>
                      <a:pt x="2172261" y="1089537"/>
                    </a:lnTo>
                    <a:cubicBezTo>
                      <a:pt x="2172261" y="1089525"/>
                      <a:pt x="2172261" y="1089411"/>
                      <a:pt x="2172261" y="1088321"/>
                    </a:cubicBezTo>
                    <a:lnTo>
                      <a:pt x="2172261" y="1079808"/>
                    </a:lnTo>
                    <a:cubicBezTo>
                      <a:pt x="2172287" y="1079808"/>
                      <a:pt x="2173365" y="1079808"/>
                      <a:pt x="2217861" y="1079808"/>
                    </a:cubicBezTo>
                    <a:cubicBezTo>
                      <a:pt x="2217861" y="1079829"/>
                      <a:pt x="2217861" y="1080674"/>
                      <a:pt x="2217861" y="1115478"/>
                    </a:cubicBezTo>
                    <a:cubicBezTo>
                      <a:pt x="2217872" y="1115478"/>
                      <a:pt x="2217990" y="1115478"/>
                      <a:pt x="2219381" y="1115478"/>
                    </a:cubicBezTo>
                    <a:lnTo>
                      <a:pt x="2230022" y="1115478"/>
                    </a:lnTo>
                    <a:cubicBezTo>
                      <a:pt x="2230022" y="1115489"/>
                      <a:pt x="2230022" y="1115598"/>
                      <a:pt x="2230022" y="1117100"/>
                    </a:cubicBezTo>
                    <a:lnTo>
                      <a:pt x="2230022" y="1128449"/>
                    </a:lnTo>
                    <a:cubicBezTo>
                      <a:pt x="2230035" y="1128449"/>
                      <a:pt x="2230145" y="1128449"/>
                      <a:pt x="2231162" y="1128449"/>
                    </a:cubicBezTo>
                    <a:lnTo>
                      <a:pt x="2239142" y="1128449"/>
                    </a:lnTo>
                    <a:cubicBezTo>
                      <a:pt x="2239142" y="1128438"/>
                      <a:pt x="2239142" y="1128258"/>
                      <a:pt x="2239142" y="1125206"/>
                    </a:cubicBezTo>
                    <a:lnTo>
                      <a:pt x="2239142" y="1102508"/>
                    </a:lnTo>
                    <a:cubicBezTo>
                      <a:pt x="2239152" y="1102508"/>
                      <a:pt x="2239269" y="1102508"/>
                      <a:pt x="2240661" y="1102508"/>
                    </a:cubicBezTo>
                    <a:lnTo>
                      <a:pt x="2251302" y="1102508"/>
                    </a:lnTo>
                    <a:cubicBezTo>
                      <a:pt x="2251302" y="1102520"/>
                      <a:pt x="2251302" y="1102644"/>
                      <a:pt x="2251302" y="1104129"/>
                    </a:cubicBezTo>
                    <a:lnTo>
                      <a:pt x="2251302" y="1115478"/>
                    </a:lnTo>
                    <a:lnTo>
                      <a:pt x="2259282" y="1112489"/>
                    </a:lnTo>
                    <a:cubicBezTo>
                      <a:pt x="2260422" y="1111931"/>
                      <a:pt x="2260422" y="1111628"/>
                      <a:pt x="2260422" y="1111019"/>
                    </a:cubicBezTo>
                    <a:lnTo>
                      <a:pt x="2260422" y="1102508"/>
                    </a:lnTo>
                    <a:cubicBezTo>
                      <a:pt x="2260448" y="1102508"/>
                      <a:pt x="2261649" y="1102508"/>
                      <a:pt x="2318183" y="1102508"/>
                    </a:cubicBezTo>
                    <a:cubicBezTo>
                      <a:pt x="2318183" y="1102529"/>
                      <a:pt x="2318183" y="1103349"/>
                      <a:pt x="2318183" y="1138176"/>
                    </a:cubicBezTo>
                    <a:cubicBezTo>
                      <a:pt x="2318195" y="1138176"/>
                      <a:pt x="2318372" y="1138176"/>
                      <a:pt x="2321222" y="1138176"/>
                    </a:cubicBezTo>
                    <a:lnTo>
                      <a:pt x="2342502" y="1138176"/>
                    </a:lnTo>
                    <a:cubicBezTo>
                      <a:pt x="2342502" y="1138188"/>
                      <a:pt x="2342502" y="1138311"/>
                      <a:pt x="2342502" y="1139798"/>
                    </a:cubicBezTo>
                    <a:lnTo>
                      <a:pt x="2342502" y="1151147"/>
                    </a:lnTo>
                    <a:cubicBezTo>
                      <a:pt x="2342516" y="1151147"/>
                      <a:pt x="2342700" y="1151147"/>
                      <a:pt x="2345163" y="1151147"/>
                    </a:cubicBezTo>
                    <a:lnTo>
                      <a:pt x="2363783" y="1151147"/>
                    </a:lnTo>
                    <a:cubicBezTo>
                      <a:pt x="2363783" y="1151129"/>
                      <a:pt x="2363783" y="1150362"/>
                      <a:pt x="2363783" y="1115478"/>
                    </a:cubicBezTo>
                    <a:cubicBezTo>
                      <a:pt x="2363793" y="1115478"/>
                      <a:pt x="2363910" y="1115478"/>
                      <a:pt x="2365302" y="1115478"/>
                    </a:cubicBezTo>
                    <a:lnTo>
                      <a:pt x="2375943" y="1115478"/>
                    </a:lnTo>
                    <a:cubicBezTo>
                      <a:pt x="2375943" y="1115450"/>
                      <a:pt x="2375943" y="1114293"/>
                      <a:pt x="2375943" y="1066838"/>
                    </a:cubicBezTo>
                    <a:cubicBezTo>
                      <a:pt x="2375954" y="1066838"/>
                      <a:pt x="2376069" y="1066838"/>
                      <a:pt x="2377463" y="1066838"/>
                    </a:cubicBezTo>
                    <a:lnTo>
                      <a:pt x="2388104" y="1066838"/>
                    </a:lnTo>
                    <a:cubicBezTo>
                      <a:pt x="2388104" y="1066829"/>
                      <a:pt x="2388104" y="1066665"/>
                      <a:pt x="2388104" y="1064001"/>
                    </a:cubicBezTo>
                    <a:lnTo>
                      <a:pt x="2388104" y="1044140"/>
                    </a:lnTo>
                    <a:cubicBezTo>
                      <a:pt x="2385063" y="1044140"/>
                      <a:pt x="2385063" y="1044140"/>
                      <a:pt x="2386203" y="1041707"/>
                    </a:cubicBezTo>
                    <a:lnTo>
                      <a:pt x="2394183" y="1024683"/>
                    </a:lnTo>
                    <a:cubicBezTo>
                      <a:pt x="2394191" y="1024709"/>
                      <a:pt x="2394483" y="1025720"/>
                      <a:pt x="2406344" y="1066838"/>
                    </a:cubicBezTo>
                    <a:cubicBezTo>
                      <a:pt x="2406356" y="1066838"/>
                      <a:pt x="2406465" y="1066838"/>
                      <a:pt x="2407484" y="1066838"/>
                    </a:cubicBezTo>
                    <a:lnTo>
                      <a:pt x="2415464" y="1066838"/>
                    </a:lnTo>
                    <a:cubicBezTo>
                      <a:pt x="2415464" y="1066818"/>
                      <a:pt x="2415464" y="1065050"/>
                      <a:pt x="2415464" y="907947"/>
                    </a:cubicBezTo>
                    <a:cubicBezTo>
                      <a:pt x="2415479" y="907947"/>
                      <a:pt x="2415650" y="907947"/>
                      <a:pt x="2417744" y="907947"/>
                    </a:cubicBezTo>
                    <a:lnTo>
                      <a:pt x="2433704" y="907947"/>
                    </a:lnTo>
                    <a:cubicBezTo>
                      <a:pt x="2433704" y="907914"/>
                      <a:pt x="2433704" y="906399"/>
                      <a:pt x="2433704" y="836609"/>
                    </a:cubicBezTo>
                    <a:cubicBezTo>
                      <a:pt x="2433729" y="836609"/>
                      <a:pt x="2434667" y="836609"/>
                      <a:pt x="2473224" y="836609"/>
                    </a:cubicBezTo>
                    <a:cubicBezTo>
                      <a:pt x="2473224" y="836591"/>
                      <a:pt x="2473224" y="835826"/>
                      <a:pt x="2473224" y="804182"/>
                    </a:cubicBezTo>
                    <a:cubicBezTo>
                      <a:pt x="2473253" y="804182"/>
                      <a:pt x="2474436" y="804182"/>
                      <a:pt x="2524905" y="804182"/>
                    </a:cubicBezTo>
                    <a:cubicBezTo>
                      <a:pt x="2524905" y="804194"/>
                      <a:pt x="2524905" y="804389"/>
                      <a:pt x="2524905" y="807830"/>
                    </a:cubicBezTo>
                    <a:lnTo>
                      <a:pt x="2524905" y="833366"/>
                    </a:lnTo>
                    <a:cubicBezTo>
                      <a:pt x="2524919" y="833366"/>
                      <a:pt x="2525115" y="833366"/>
                      <a:pt x="2528325" y="833366"/>
                    </a:cubicBezTo>
                    <a:lnTo>
                      <a:pt x="2552265" y="833366"/>
                    </a:lnTo>
                    <a:cubicBezTo>
                      <a:pt x="2552265" y="833393"/>
                      <a:pt x="2552265" y="834734"/>
                      <a:pt x="2552265" y="904704"/>
                    </a:cubicBezTo>
                    <a:cubicBezTo>
                      <a:pt x="2552274" y="904704"/>
                      <a:pt x="2552388" y="904704"/>
                      <a:pt x="2553785" y="904704"/>
                    </a:cubicBezTo>
                    <a:lnTo>
                      <a:pt x="2564426" y="904704"/>
                    </a:lnTo>
                    <a:lnTo>
                      <a:pt x="2585706" y="911190"/>
                    </a:lnTo>
                    <a:cubicBezTo>
                      <a:pt x="2585706" y="911205"/>
                      <a:pt x="2585706" y="912180"/>
                      <a:pt x="2585706" y="969558"/>
                    </a:cubicBezTo>
                    <a:cubicBezTo>
                      <a:pt x="2585715" y="969558"/>
                      <a:pt x="2585828" y="969558"/>
                      <a:pt x="2587226" y="969558"/>
                    </a:cubicBezTo>
                    <a:lnTo>
                      <a:pt x="2597865" y="969558"/>
                    </a:lnTo>
                    <a:cubicBezTo>
                      <a:pt x="2597865" y="969573"/>
                      <a:pt x="2597865" y="969732"/>
                      <a:pt x="2597865" y="971990"/>
                    </a:cubicBezTo>
                    <a:lnTo>
                      <a:pt x="2597865" y="989013"/>
                    </a:lnTo>
                    <a:cubicBezTo>
                      <a:pt x="2597877" y="989013"/>
                      <a:pt x="2598063" y="989013"/>
                      <a:pt x="2600906" y="989013"/>
                    </a:cubicBezTo>
                    <a:lnTo>
                      <a:pt x="2622186" y="989013"/>
                    </a:lnTo>
                    <a:lnTo>
                      <a:pt x="2631306" y="998742"/>
                    </a:lnTo>
                    <a:cubicBezTo>
                      <a:pt x="2631306" y="998760"/>
                      <a:pt x="2631306" y="999489"/>
                      <a:pt x="2631306" y="1031169"/>
                    </a:cubicBezTo>
                    <a:cubicBezTo>
                      <a:pt x="2631320" y="1031169"/>
                      <a:pt x="2631516" y="1031169"/>
                      <a:pt x="2634726" y="1031169"/>
                    </a:cubicBezTo>
                    <a:lnTo>
                      <a:pt x="2658666" y="1031169"/>
                    </a:lnTo>
                    <a:cubicBezTo>
                      <a:pt x="2658666" y="1031180"/>
                      <a:pt x="2658666" y="1031300"/>
                      <a:pt x="2658666" y="1032789"/>
                    </a:cubicBezTo>
                    <a:lnTo>
                      <a:pt x="2658666" y="1044140"/>
                    </a:lnTo>
                    <a:cubicBezTo>
                      <a:pt x="2658680" y="1044140"/>
                      <a:pt x="2658828" y="1044140"/>
                      <a:pt x="2660567" y="1044140"/>
                    </a:cubicBezTo>
                    <a:lnTo>
                      <a:pt x="2673867" y="1044140"/>
                    </a:lnTo>
                    <a:cubicBezTo>
                      <a:pt x="2673867" y="1044153"/>
                      <a:pt x="2673867" y="1044347"/>
                      <a:pt x="2673867" y="1047381"/>
                    </a:cubicBezTo>
                    <a:lnTo>
                      <a:pt x="2673867" y="1070081"/>
                    </a:lnTo>
                    <a:cubicBezTo>
                      <a:pt x="2679947" y="1070081"/>
                      <a:pt x="2679947" y="1070081"/>
                      <a:pt x="2679947" y="1067243"/>
                    </a:cubicBezTo>
                    <a:lnTo>
                      <a:pt x="2679947" y="1047381"/>
                    </a:lnTo>
                    <a:cubicBezTo>
                      <a:pt x="2679956" y="1047381"/>
                      <a:pt x="2680073" y="1047381"/>
                      <a:pt x="2681466" y="1047381"/>
                    </a:cubicBezTo>
                    <a:lnTo>
                      <a:pt x="2692107" y="1047381"/>
                    </a:lnTo>
                    <a:cubicBezTo>
                      <a:pt x="2692107" y="1047398"/>
                      <a:pt x="2692107" y="1047576"/>
                      <a:pt x="2692107" y="1049814"/>
                    </a:cubicBezTo>
                    <a:lnTo>
                      <a:pt x="2692107" y="1066838"/>
                    </a:lnTo>
                    <a:cubicBezTo>
                      <a:pt x="2692121" y="1066838"/>
                      <a:pt x="2692230" y="1066838"/>
                      <a:pt x="2693247" y="1066838"/>
                    </a:cubicBezTo>
                    <a:lnTo>
                      <a:pt x="2701227" y="1066838"/>
                    </a:lnTo>
                    <a:cubicBezTo>
                      <a:pt x="2701227" y="1060353"/>
                      <a:pt x="2701227" y="1060353"/>
                      <a:pt x="2774187" y="1060353"/>
                    </a:cubicBezTo>
                    <a:cubicBezTo>
                      <a:pt x="2774187" y="1060367"/>
                      <a:pt x="2774187" y="1060518"/>
                      <a:pt x="2774187" y="1062380"/>
                    </a:cubicBezTo>
                    <a:lnTo>
                      <a:pt x="2774187" y="1076565"/>
                    </a:lnTo>
                    <a:cubicBezTo>
                      <a:pt x="2774199" y="1076565"/>
                      <a:pt x="2774312" y="1076565"/>
                      <a:pt x="2775327" y="1076565"/>
                    </a:cubicBezTo>
                    <a:lnTo>
                      <a:pt x="2783309" y="1076565"/>
                    </a:lnTo>
                    <a:cubicBezTo>
                      <a:pt x="2783309" y="1076579"/>
                      <a:pt x="2783309" y="1076762"/>
                      <a:pt x="2783309" y="1079808"/>
                    </a:cubicBezTo>
                    <a:lnTo>
                      <a:pt x="2783309" y="1102508"/>
                    </a:lnTo>
                    <a:cubicBezTo>
                      <a:pt x="2783321" y="1102502"/>
                      <a:pt x="2783495" y="1102385"/>
                      <a:pt x="2786348" y="1100481"/>
                    </a:cubicBezTo>
                    <a:lnTo>
                      <a:pt x="2807628" y="1086294"/>
                    </a:lnTo>
                    <a:cubicBezTo>
                      <a:pt x="2807631" y="1086266"/>
                      <a:pt x="2807828" y="1084953"/>
                      <a:pt x="2816748" y="1024683"/>
                    </a:cubicBezTo>
                    <a:cubicBezTo>
                      <a:pt x="2816762" y="1024680"/>
                      <a:pt x="2816865" y="1024641"/>
                      <a:pt x="2817888" y="1024278"/>
                    </a:cubicBezTo>
                    <a:lnTo>
                      <a:pt x="2825868" y="1021440"/>
                    </a:lnTo>
                    <a:cubicBezTo>
                      <a:pt x="2825868" y="1021416"/>
                      <a:pt x="2825918" y="1019825"/>
                      <a:pt x="2828909" y="917675"/>
                    </a:cubicBezTo>
                    <a:cubicBezTo>
                      <a:pt x="2828909" y="917702"/>
                      <a:pt x="2828958" y="919338"/>
                      <a:pt x="2831949" y="1021440"/>
                    </a:cubicBezTo>
                    <a:cubicBezTo>
                      <a:pt x="2831963" y="1021445"/>
                      <a:pt x="2832069" y="1021482"/>
                      <a:pt x="2833089" y="1021845"/>
                    </a:cubicBezTo>
                    <a:lnTo>
                      <a:pt x="2841069" y="1024683"/>
                    </a:lnTo>
                    <a:cubicBezTo>
                      <a:pt x="2841069" y="1024653"/>
                      <a:pt x="2841069" y="1022654"/>
                      <a:pt x="2841069" y="894977"/>
                    </a:cubicBezTo>
                    <a:cubicBezTo>
                      <a:pt x="2847149" y="894977"/>
                      <a:pt x="2847149" y="894977"/>
                      <a:pt x="2847149" y="846336"/>
                    </a:cubicBezTo>
                    <a:cubicBezTo>
                      <a:pt x="2847167" y="846336"/>
                      <a:pt x="2848196" y="846336"/>
                      <a:pt x="2904909" y="846336"/>
                    </a:cubicBezTo>
                    <a:cubicBezTo>
                      <a:pt x="2904909" y="846362"/>
                      <a:pt x="2904909" y="847439"/>
                      <a:pt x="2904909" y="894977"/>
                    </a:cubicBezTo>
                    <a:cubicBezTo>
                      <a:pt x="2904923" y="894977"/>
                      <a:pt x="2905031" y="894977"/>
                      <a:pt x="2906049" y="894977"/>
                    </a:cubicBezTo>
                    <a:lnTo>
                      <a:pt x="2914029" y="894977"/>
                    </a:lnTo>
                    <a:cubicBezTo>
                      <a:pt x="2914029" y="894945"/>
                      <a:pt x="2914029" y="892986"/>
                      <a:pt x="2914029" y="771755"/>
                    </a:cubicBezTo>
                    <a:cubicBezTo>
                      <a:pt x="2914038" y="771755"/>
                      <a:pt x="2914187" y="771755"/>
                      <a:pt x="2916690" y="771755"/>
                    </a:cubicBezTo>
                    <a:lnTo>
                      <a:pt x="2935310" y="771755"/>
                    </a:lnTo>
                    <a:cubicBezTo>
                      <a:pt x="2935310" y="771744"/>
                      <a:pt x="2935310" y="771578"/>
                      <a:pt x="2935310" y="768918"/>
                    </a:cubicBezTo>
                    <a:lnTo>
                      <a:pt x="2935310" y="749057"/>
                    </a:lnTo>
                    <a:cubicBezTo>
                      <a:pt x="2935326" y="749057"/>
                      <a:pt x="2936073" y="749057"/>
                      <a:pt x="2968751" y="749057"/>
                    </a:cubicBezTo>
                    <a:cubicBezTo>
                      <a:pt x="2968751" y="749046"/>
                      <a:pt x="2968751" y="748925"/>
                      <a:pt x="2968751" y="747435"/>
                    </a:cubicBezTo>
                    <a:lnTo>
                      <a:pt x="2968751" y="736086"/>
                    </a:lnTo>
                    <a:cubicBezTo>
                      <a:pt x="2968761" y="736086"/>
                      <a:pt x="2968926" y="736086"/>
                      <a:pt x="2971410" y="736086"/>
                    </a:cubicBezTo>
                    <a:lnTo>
                      <a:pt x="2990031" y="736086"/>
                    </a:lnTo>
                    <a:cubicBezTo>
                      <a:pt x="2990031" y="736098"/>
                      <a:pt x="2990031" y="736217"/>
                      <a:pt x="2990031" y="737708"/>
                    </a:cubicBezTo>
                    <a:lnTo>
                      <a:pt x="2990031" y="749057"/>
                    </a:lnTo>
                    <a:cubicBezTo>
                      <a:pt x="2990045" y="749057"/>
                      <a:pt x="2990154" y="749057"/>
                      <a:pt x="2991171" y="749057"/>
                    </a:cubicBezTo>
                    <a:lnTo>
                      <a:pt x="2999151" y="749057"/>
                    </a:lnTo>
                    <a:lnTo>
                      <a:pt x="3014351" y="742571"/>
                    </a:lnTo>
                    <a:lnTo>
                      <a:pt x="3020430" y="747435"/>
                    </a:lnTo>
                    <a:lnTo>
                      <a:pt x="3020430" y="736086"/>
                    </a:lnTo>
                    <a:cubicBezTo>
                      <a:pt x="3020444" y="736086"/>
                      <a:pt x="3020649" y="736086"/>
                      <a:pt x="3023850" y="736086"/>
                    </a:cubicBezTo>
                    <a:lnTo>
                      <a:pt x="3047792" y="736086"/>
                    </a:lnTo>
                    <a:cubicBezTo>
                      <a:pt x="3047792" y="736098"/>
                      <a:pt x="3047792" y="736217"/>
                      <a:pt x="3047792" y="737708"/>
                    </a:cubicBezTo>
                    <a:lnTo>
                      <a:pt x="3047792" y="749057"/>
                    </a:lnTo>
                    <a:cubicBezTo>
                      <a:pt x="3047820" y="749057"/>
                      <a:pt x="3048924" y="749057"/>
                      <a:pt x="3093392" y="749057"/>
                    </a:cubicBezTo>
                    <a:cubicBezTo>
                      <a:pt x="3093392" y="749072"/>
                      <a:pt x="3093392" y="749235"/>
                      <a:pt x="3093392" y="751488"/>
                    </a:cubicBezTo>
                    <a:lnTo>
                      <a:pt x="3093392" y="768513"/>
                    </a:lnTo>
                    <a:cubicBezTo>
                      <a:pt x="3093417" y="768513"/>
                      <a:pt x="3094377" y="768513"/>
                      <a:pt x="3132912" y="768513"/>
                    </a:cubicBezTo>
                    <a:cubicBezTo>
                      <a:pt x="3132912" y="768537"/>
                      <a:pt x="3132912" y="769557"/>
                      <a:pt x="3132912" y="813909"/>
                    </a:cubicBezTo>
                    <a:cubicBezTo>
                      <a:pt x="3132926" y="813909"/>
                      <a:pt x="3133035" y="813909"/>
                      <a:pt x="3134052" y="813909"/>
                    </a:cubicBezTo>
                    <a:lnTo>
                      <a:pt x="3142032" y="813909"/>
                    </a:lnTo>
                    <a:cubicBezTo>
                      <a:pt x="3142032" y="813920"/>
                      <a:pt x="3142032" y="814049"/>
                      <a:pt x="3142032" y="815531"/>
                    </a:cubicBezTo>
                    <a:lnTo>
                      <a:pt x="3142032" y="826881"/>
                    </a:lnTo>
                    <a:cubicBezTo>
                      <a:pt x="3148113" y="826881"/>
                      <a:pt x="3148113" y="826881"/>
                      <a:pt x="3148113" y="872277"/>
                    </a:cubicBezTo>
                    <a:cubicBezTo>
                      <a:pt x="3148127" y="872277"/>
                      <a:pt x="3148238" y="872277"/>
                      <a:pt x="3149253" y="872277"/>
                    </a:cubicBezTo>
                    <a:lnTo>
                      <a:pt x="3157233" y="872277"/>
                    </a:lnTo>
                    <a:cubicBezTo>
                      <a:pt x="3157233" y="872291"/>
                      <a:pt x="3157233" y="872391"/>
                      <a:pt x="3157233" y="873494"/>
                    </a:cubicBezTo>
                    <a:lnTo>
                      <a:pt x="3157233" y="882006"/>
                    </a:lnTo>
                    <a:cubicBezTo>
                      <a:pt x="3157242" y="882006"/>
                      <a:pt x="3157359" y="882006"/>
                      <a:pt x="3158753" y="882006"/>
                    </a:cubicBezTo>
                    <a:lnTo>
                      <a:pt x="3169392" y="882006"/>
                    </a:lnTo>
                    <a:cubicBezTo>
                      <a:pt x="3169392" y="882032"/>
                      <a:pt x="3169392" y="883101"/>
                      <a:pt x="3169392" y="927404"/>
                    </a:cubicBezTo>
                    <a:cubicBezTo>
                      <a:pt x="3169404" y="927404"/>
                      <a:pt x="3169584" y="927404"/>
                      <a:pt x="3172433" y="927404"/>
                    </a:cubicBezTo>
                    <a:lnTo>
                      <a:pt x="3193713" y="927404"/>
                    </a:lnTo>
                    <a:cubicBezTo>
                      <a:pt x="3193713" y="927428"/>
                      <a:pt x="3193713" y="928298"/>
                      <a:pt x="3193713" y="963072"/>
                    </a:cubicBezTo>
                    <a:cubicBezTo>
                      <a:pt x="3196754" y="963072"/>
                      <a:pt x="3196754" y="963072"/>
                      <a:pt x="3196754" y="965504"/>
                    </a:cubicBezTo>
                    <a:lnTo>
                      <a:pt x="3196754" y="982529"/>
                    </a:lnTo>
                    <a:cubicBezTo>
                      <a:pt x="3196767" y="982529"/>
                      <a:pt x="3196872" y="982529"/>
                      <a:pt x="3197894" y="982529"/>
                    </a:cubicBezTo>
                    <a:lnTo>
                      <a:pt x="3205874" y="982529"/>
                    </a:lnTo>
                    <a:cubicBezTo>
                      <a:pt x="3205874" y="982550"/>
                      <a:pt x="3205874" y="983394"/>
                      <a:pt x="3205874" y="1018197"/>
                    </a:cubicBezTo>
                    <a:cubicBezTo>
                      <a:pt x="3205886" y="1018197"/>
                      <a:pt x="3206034" y="1018197"/>
                      <a:pt x="3207773" y="1018197"/>
                    </a:cubicBezTo>
                    <a:lnTo>
                      <a:pt x="3221073" y="1018197"/>
                    </a:lnTo>
                    <a:cubicBezTo>
                      <a:pt x="3224114" y="1021440"/>
                      <a:pt x="3224114" y="1021440"/>
                      <a:pt x="3224114" y="1024278"/>
                    </a:cubicBezTo>
                    <a:lnTo>
                      <a:pt x="3224114" y="1044140"/>
                    </a:lnTo>
                    <a:cubicBezTo>
                      <a:pt x="3224121" y="1044129"/>
                      <a:pt x="3224252" y="1043969"/>
                      <a:pt x="3226394" y="1041302"/>
                    </a:cubicBezTo>
                    <a:lnTo>
                      <a:pt x="3242354" y="1021440"/>
                    </a:lnTo>
                    <a:cubicBezTo>
                      <a:pt x="3242376" y="1021440"/>
                      <a:pt x="3243335" y="1021440"/>
                      <a:pt x="3284915" y="1021440"/>
                    </a:cubicBezTo>
                    <a:cubicBezTo>
                      <a:pt x="3284915" y="1021478"/>
                      <a:pt x="3284915" y="1023579"/>
                      <a:pt x="3284915" y="1151147"/>
                    </a:cubicBezTo>
                    <a:cubicBezTo>
                      <a:pt x="3284927" y="1151147"/>
                      <a:pt x="3285041" y="1151147"/>
                      <a:pt x="3286055" y="1151147"/>
                    </a:cubicBezTo>
                    <a:lnTo>
                      <a:pt x="3294035" y="1151147"/>
                    </a:lnTo>
                    <a:cubicBezTo>
                      <a:pt x="3294041" y="1151135"/>
                      <a:pt x="3294129" y="1150985"/>
                      <a:pt x="3295175" y="1149120"/>
                    </a:cubicBezTo>
                    <a:lnTo>
                      <a:pt x="3303155" y="1134933"/>
                    </a:lnTo>
                    <a:cubicBezTo>
                      <a:pt x="3303155" y="1134944"/>
                      <a:pt x="3303155" y="1135092"/>
                      <a:pt x="3303155" y="1137771"/>
                    </a:cubicBezTo>
                    <a:lnTo>
                      <a:pt x="3303155" y="1157633"/>
                    </a:lnTo>
                    <a:cubicBezTo>
                      <a:pt x="3309234" y="1157633"/>
                      <a:pt x="3309234" y="1157633"/>
                      <a:pt x="3309234" y="1089537"/>
                    </a:cubicBezTo>
                    <a:cubicBezTo>
                      <a:pt x="3309248" y="1089537"/>
                      <a:pt x="3309353" y="1089537"/>
                      <a:pt x="3310374" y="1089537"/>
                    </a:cubicBezTo>
                    <a:lnTo>
                      <a:pt x="3318354" y="1089537"/>
                    </a:lnTo>
                    <a:cubicBezTo>
                      <a:pt x="3318354" y="1089515"/>
                      <a:pt x="3318354" y="1088015"/>
                      <a:pt x="3318354" y="992256"/>
                    </a:cubicBezTo>
                    <a:cubicBezTo>
                      <a:pt x="3318365" y="992256"/>
                      <a:pt x="3318486" y="992256"/>
                      <a:pt x="3319875" y="992256"/>
                    </a:cubicBezTo>
                    <a:lnTo>
                      <a:pt x="3330515" y="992256"/>
                    </a:lnTo>
                    <a:cubicBezTo>
                      <a:pt x="3330524" y="992225"/>
                      <a:pt x="3330920" y="990815"/>
                      <a:pt x="3348755" y="927404"/>
                    </a:cubicBezTo>
                    <a:cubicBezTo>
                      <a:pt x="3348768" y="927404"/>
                      <a:pt x="3348914" y="927404"/>
                      <a:pt x="3350655" y="927404"/>
                    </a:cubicBezTo>
                    <a:lnTo>
                      <a:pt x="3363956" y="927404"/>
                    </a:lnTo>
                    <a:cubicBezTo>
                      <a:pt x="3363963" y="927438"/>
                      <a:pt x="3364302" y="928887"/>
                      <a:pt x="3379155" y="992256"/>
                    </a:cubicBezTo>
                    <a:cubicBezTo>
                      <a:pt x="3379164" y="992256"/>
                      <a:pt x="3379275" y="992256"/>
                      <a:pt x="3380675" y="992256"/>
                    </a:cubicBezTo>
                    <a:lnTo>
                      <a:pt x="3391316" y="992256"/>
                    </a:lnTo>
                    <a:cubicBezTo>
                      <a:pt x="3391316" y="992273"/>
                      <a:pt x="3391316" y="993273"/>
                      <a:pt x="3391316" y="1050624"/>
                    </a:cubicBezTo>
                    <a:cubicBezTo>
                      <a:pt x="3391326" y="1050624"/>
                      <a:pt x="3391475" y="1050624"/>
                      <a:pt x="3393975" y="1050624"/>
                    </a:cubicBezTo>
                    <a:lnTo>
                      <a:pt x="3412596" y="1050624"/>
                    </a:lnTo>
                    <a:cubicBezTo>
                      <a:pt x="3412596" y="1050636"/>
                      <a:pt x="3412596" y="1050819"/>
                      <a:pt x="3412596" y="1053867"/>
                    </a:cubicBezTo>
                    <a:lnTo>
                      <a:pt x="3412596" y="1076565"/>
                    </a:lnTo>
                    <a:cubicBezTo>
                      <a:pt x="3418676" y="1076565"/>
                      <a:pt x="3418676" y="1076565"/>
                      <a:pt x="3418676" y="1073324"/>
                    </a:cubicBezTo>
                    <a:lnTo>
                      <a:pt x="3418676" y="1050624"/>
                    </a:lnTo>
                    <a:cubicBezTo>
                      <a:pt x="3418691" y="1050624"/>
                      <a:pt x="3418859" y="1050624"/>
                      <a:pt x="3420956" y="1050624"/>
                    </a:cubicBezTo>
                    <a:lnTo>
                      <a:pt x="3436916" y="1050624"/>
                    </a:lnTo>
                    <a:cubicBezTo>
                      <a:pt x="3436916" y="1050639"/>
                      <a:pt x="3436916" y="1050815"/>
                      <a:pt x="3436916" y="1053056"/>
                    </a:cubicBezTo>
                    <a:lnTo>
                      <a:pt x="3436916" y="1070081"/>
                    </a:lnTo>
                    <a:cubicBezTo>
                      <a:pt x="3436940" y="1070081"/>
                      <a:pt x="3438003" y="1070081"/>
                      <a:pt x="3482517" y="1070081"/>
                    </a:cubicBezTo>
                    <a:cubicBezTo>
                      <a:pt x="3482517" y="1070055"/>
                      <a:pt x="3482517" y="1068899"/>
                      <a:pt x="3482517" y="1014956"/>
                    </a:cubicBezTo>
                    <a:cubicBezTo>
                      <a:pt x="3482529" y="1014956"/>
                      <a:pt x="3482669" y="1014956"/>
                      <a:pt x="3484416" y="1014956"/>
                    </a:cubicBezTo>
                    <a:lnTo>
                      <a:pt x="3497717" y="1014956"/>
                    </a:lnTo>
                    <a:cubicBezTo>
                      <a:pt x="3497717" y="1014972"/>
                      <a:pt x="3497717" y="1015713"/>
                      <a:pt x="3497717" y="1047381"/>
                    </a:cubicBezTo>
                    <a:cubicBezTo>
                      <a:pt x="3500757" y="1047381"/>
                      <a:pt x="3500757" y="1047381"/>
                      <a:pt x="3500757" y="998742"/>
                    </a:cubicBezTo>
                    <a:cubicBezTo>
                      <a:pt x="3500778" y="998742"/>
                      <a:pt x="3501590" y="998742"/>
                      <a:pt x="3534197" y="998742"/>
                    </a:cubicBezTo>
                    <a:cubicBezTo>
                      <a:pt x="3534197" y="998727"/>
                      <a:pt x="3534197" y="998547"/>
                      <a:pt x="3534197" y="996309"/>
                    </a:cubicBezTo>
                    <a:lnTo>
                      <a:pt x="3534197" y="979286"/>
                    </a:lnTo>
                    <a:cubicBezTo>
                      <a:pt x="3534209" y="979286"/>
                      <a:pt x="3534321" y="979286"/>
                      <a:pt x="3535337" y="979286"/>
                    </a:cubicBezTo>
                    <a:lnTo>
                      <a:pt x="3543317" y="979286"/>
                    </a:lnTo>
                    <a:cubicBezTo>
                      <a:pt x="3543317" y="979277"/>
                      <a:pt x="3543317" y="979107"/>
                      <a:pt x="3543317" y="976449"/>
                    </a:cubicBezTo>
                    <a:lnTo>
                      <a:pt x="3543317" y="956588"/>
                    </a:lnTo>
                    <a:lnTo>
                      <a:pt x="3549398" y="966315"/>
                    </a:lnTo>
                    <a:cubicBezTo>
                      <a:pt x="3549410" y="966315"/>
                      <a:pt x="3549603" y="966315"/>
                      <a:pt x="3552818" y="966315"/>
                    </a:cubicBezTo>
                    <a:lnTo>
                      <a:pt x="3576758" y="966315"/>
                    </a:lnTo>
                    <a:cubicBezTo>
                      <a:pt x="3576758" y="966303"/>
                      <a:pt x="3576758" y="966201"/>
                      <a:pt x="3576758" y="965099"/>
                    </a:cubicBezTo>
                    <a:lnTo>
                      <a:pt x="3576758" y="956588"/>
                    </a:lnTo>
                    <a:cubicBezTo>
                      <a:pt x="3576771" y="956588"/>
                      <a:pt x="3576882" y="956588"/>
                      <a:pt x="3577898" y="956588"/>
                    </a:cubicBezTo>
                    <a:lnTo>
                      <a:pt x="3585878" y="956588"/>
                    </a:lnTo>
                    <a:cubicBezTo>
                      <a:pt x="3585878" y="956601"/>
                      <a:pt x="3585878" y="956751"/>
                      <a:pt x="3585878" y="958614"/>
                    </a:cubicBezTo>
                    <a:lnTo>
                      <a:pt x="3585878" y="972801"/>
                    </a:lnTo>
                    <a:cubicBezTo>
                      <a:pt x="3585900" y="972801"/>
                      <a:pt x="3587000" y="972801"/>
                      <a:pt x="3643638" y="972801"/>
                    </a:cubicBezTo>
                    <a:cubicBezTo>
                      <a:pt x="3643638" y="972828"/>
                      <a:pt x="3643638" y="975093"/>
                      <a:pt x="3643638" y="1180331"/>
                    </a:cubicBezTo>
                    <a:cubicBezTo>
                      <a:pt x="3643653" y="1180331"/>
                      <a:pt x="3643826" y="1180331"/>
                      <a:pt x="3645918" y="1180331"/>
                    </a:cubicBezTo>
                    <a:lnTo>
                      <a:pt x="3661878" y="1180331"/>
                    </a:lnTo>
                    <a:cubicBezTo>
                      <a:pt x="3661878" y="1173846"/>
                      <a:pt x="3661878" y="1167360"/>
                      <a:pt x="3661878" y="1160876"/>
                    </a:cubicBezTo>
                    <a:cubicBezTo>
                      <a:pt x="3664919" y="1160876"/>
                      <a:pt x="3664919" y="1160876"/>
                      <a:pt x="3667959" y="1160876"/>
                    </a:cubicBezTo>
                    <a:cubicBezTo>
                      <a:pt x="3667959" y="1167360"/>
                      <a:pt x="3667959" y="1173846"/>
                      <a:pt x="3667959" y="1180331"/>
                    </a:cubicBezTo>
                    <a:cubicBezTo>
                      <a:pt x="3683159" y="1180331"/>
                      <a:pt x="3698360" y="1180331"/>
                      <a:pt x="3713559" y="1180331"/>
                    </a:cubicBezTo>
                    <a:cubicBezTo>
                      <a:pt x="3713559" y="1164117"/>
                      <a:pt x="3713559" y="1151147"/>
                      <a:pt x="3713559" y="1134933"/>
                    </a:cubicBezTo>
                    <a:cubicBezTo>
                      <a:pt x="3719640" y="1134933"/>
                      <a:pt x="3725720" y="1134933"/>
                      <a:pt x="3731799" y="1134933"/>
                    </a:cubicBezTo>
                    <a:lnTo>
                      <a:pt x="3750039" y="1131692"/>
                    </a:lnTo>
                    <a:cubicBezTo>
                      <a:pt x="3753080" y="1131692"/>
                      <a:pt x="3753080" y="1134933"/>
                      <a:pt x="3756120" y="1134933"/>
                    </a:cubicBezTo>
                    <a:lnTo>
                      <a:pt x="3771320" y="1134933"/>
                    </a:lnTo>
                    <a:cubicBezTo>
                      <a:pt x="3771320" y="1151147"/>
                      <a:pt x="3771320" y="1167360"/>
                      <a:pt x="3771320" y="1180331"/>
                    </a:cubicBezTo>
                    <a:cubicBezTo>
                      <a:pt x="3774360" y="1180331"/>
                      <a:pt x="3777401" y="1180331"/>
                      <a:pt x="3783480" y="1180331"/>
                    </a:cubicBezTo>
                    <a:cubicBezTo>
                      <a:pt x="3783480" y="1190060"/>
                      <a:pt x="3783480" y="1199787"/>
                      <a:pt x="3783480" y="1206273"/>
                    </a:cubicBezTo>
                    <a:lnTo>
                      <a:pt x="3797484" y="1207631"/>
                    </a:lnTo>
                    <a:lnTo>
                      <a:pt x="3816921" y="1207631"/>
                    </a:lnTo>
                    <a:cubicBezTo>
                      <a:pt x="3816921" y="1198917"/>
                      <a:pt x="3816921" y="1192659"/>
                      <a:pt x="3816921" y="1183574"/>
                    </a:cubicBezTo>
                    <a:lnTo>
                      <a:pt x="3918855" y="1183574"/>
                    </a:lnTo>
                    <a:lnTo>
                      <a:pt x="3918855" y="1055694"/>
                    </a:lnTo>
                    <a:lnTo>
                      <a:pt x="4026867" y="1055694"/>
                    </a:lnTo>
                    <a:lnTo>
                      <a:pt x="4026867" y="1173846"/>
                    </a:lnTo>
                    <a:cubicBezTo>
                      <a:pt x="4027820" y="1173846"/>
                      <a:pt x="4028772" y="1173846"/>
                      <a:pt x="4029723" y="1173846"/>
                    </a:cubicBezTo>
                    <a:lnTo>
                      <a:pt x="4031586" y="1207631"/>
                    </a:lnTo>
                    <a:lnTo>
                      <a:pt x="4046100" y="1207631"/>
                    </a:lnTo>
                    <a:cubicBezTo>
                      <a:pt x="4046904" y="1196810"/>
                      <a:pt x="4047963" y="1185329"/>
                      <a:pt x="4047963" y="1173846"/>
                    </a:cubicBezTo>
                    <a:cubicBezTo>
                      <a:pt x="4051004" y="1173846"/>
                      <a:pt x="4054044" y="1173846"/>
                      <a:pt x="4057083" y="1173846"/>
                    </a:cubicBezTo>
                    <a:lnTo>
                      <a:pt x="4058946" y="1207631"/>
                    </a:lnTo>
                    <a:lnTo>
                      <a:pt x="4134879" y="1207631"/>
                    </a:lnTo>
                    <a:lnTo>
                      <a:pt x="4134879" y="963089"/>
                    </a:lnTo>
                    <a:lnTo>
                      <a:pt x="4430870" y="963089"/>
                    </a:lnTo>
                    <a:lnTo>
                      <a:pt x="4430870" y="1207631"/>
                    </a:lnTo>
                    <a:lnTo>
                      <a:pt x="4458915" y="1207631"/>
                    </a:lnTo>
                    <a:lnTo>
                      <a:pt x="4458915" y="1083591"/>
                    </a:lnTo>
                    <a:lnTo>
                      <a:pt x="4601595" y="1083591"/>
                    </a:lnTo>
                    <a:cubicBezTo>
                      <a:pt x="4607707" y="924560"/>
                      <a:pt x="4612775" y="766349"/>
                      <a:pt x="4619491" y="606380"/>
                    </a:cubicBezTo>
                    <a:cubicBezTo>
                      <a:pt x="4604291" y="606380"/>
                      <a:pt x="4567811" y="586923"/>
                      <a:pt x="4601251" y="573953"/>
                    </a:cubicBezTo>
                    <a:cubicBezTo>
                      <a:pt x="4598209" y="570710"/>
                      <a:pt x="4595171" y="567467"/>
                      <a:pt x="4592131" y="567467"/>
                    </a:cubicBezTo>
                    <a:cubicBezTo>
                      <a:pt x="4592131" y="548012"/>
                      <a:pt x="4589089" y="544769"/>
                      <a:pt x="4604291" y="531798"/>
                    </a:cubicBezTo>
                    <a:cubicBezTo>
                      <a:pt x="4604291" y="525312"/>
                      <a:pt x="4604291" y="515585"/>
                      <a:pt x="4604291" y="505857"/>
                    </a:cubicBezTo>
                    <a:cubicBezTo>
                      <a:pt x="4610371" y="505857"/>
                      <a:pt x="4616451" y="505857"/>
                      <a:pt x="4625571" y="505857"/>
                    </a:cubicBezTo>
                    <a:cubicBezTo>
                      <a:pt x="4625571" y="492885"/>
                      <a:pt x="4625571" y="483158"/>
                      <a:pt x="4625571" y="473430"/>
                    </a:cubicBezTo>
                    <a:cubicBezTo>
                      <a:pt x="4625571" y="470187"/>
                      <a:pt x="4628611" y="470187"/>
                      <a:pt x="4628611" y="466944"/>
                    </a:cubicBezTo>
                    <a:cubicBezTo>
                      <a:pt x="4628611" y="428033"/>
                      <a:pt x="4628611" y="389121"/>
                      <a:pt x="4628611" y="350208"/>
                    </a:cubicBezTo>
                    <a:cubicBezTo>
                      <a:pt x="4628611" y="346965"/>
                      <a:pt x="4625571" y="343724"/>
                      <a:pt x="4625571" y="340481"/>
                    </a:cubicBezTo>
                    <a:cubicBezTo>
                      <a:pt x="4628611" y="337238"/>
                      <a:pt x="4631651" y="333995"/>
                      <a:pt x="4634691" y="330752"/>
                    </a:cubicBezTo>
                    <a:cubicBezTo>
                      <a:pt x="4634691" y="301568"/>
                      <a:pt x="4634691" y="272384"/>
                      <a:pt x="4634691" y="243200"/>
                    </a:cubicBezTo>
                    <a:cubicBezTo>
                      <a:pt x="4634691" y="239958"/>
                      <a:pt x="4634691" y="239958"/>
                      <a:pt x="4637731" y="236715"/>
                    </a:cubicBezTo>
                    <a:cubicBezTo>
                      <a:pt x="4637731" y="210774"/>
                      <a:pt x="4637731" y="181590"/>
                      <a:pt x="4637731" y="152406"/>
                    </a:cubicBezTo>
                    <a:cubicBezTo>
                      <a:pt x="4640771" y="139436"/>
                      <a:pt x="4640771" y="132950"/>
                      <a:pt x="4640771" y="123222"/>
                    </a:cubicBezTo>
                    <a:cubicBezTo>
                      <a:pt x="4646851" y="132950"/>
                      <a:pt x="4646851" y="139436"/>
                      <a:pt x="4646851" y="149163"/>
                    </a:cubicBezTo>
                    <a:cubicBezTo>
                      <a:pt x="4649891" y="181590"/>
                      <a:pt x="4649891" y="210774"/>
                      <a:pt x="4649891" y="236715"/>
                    </a:cubicBezTo>
                    <a:cubicBezTo>
                      <a:pt x="4652931" y="272384"/>
                      <a:pt x="4652931" y="301568"/>
                      <a:pt x="4652931" y="330752"/>
                    </a:cubicBezTo>
                    <a:cubicBezTo>
                      <a:pt x="4655971" y="333995"/>
                      <a:pt x="4659011" y="337238"/>
                      <a:pt x="4662051" y="340481"/>
                    </a:cubicBezTo>
                    <a:cubicBezTo>
                      <a:pt x="4662051" y="343724"/>
                      <a:pt x="4659011" y="346965"/>
                      <a:pt x="4659011" y="350208"/>
                    </a:cubicBezTo>
                    <a:cubicBezTo>
                      <a:pt x="4659011" y="389121"/>
                      <a:pt x="4659011" y="428033"/>
                      <a:pt x="4659011" y="466944"/>
                    </a:cubicBezTo>
                    <a:cubicBezTo>
                      <a:pt x="4659011" y="470187"/>
                      <a:pt x="4662051" y="470187"/>
                      <a:pt x="4662051" y="473430"/>
                    </a:cubicBezTo>
                    <a:cubicBezTo>
                      <a:pt x="4662051" y="483158"/>
                      <a:pt x="4662051" y="492885"/>
                      <a:pt x="4662051" y="505857"/>
                    </a:cubicBezTo>
                    <a:cubicBezTo>
                      <a:pt x="4668131" y="505857"/>
                      <a:pt x="4677251" y="505857"/>
                      <a:pt x="4683331" y="505857"/>
                    </a:cubicBezTo>
                    <a:cubicBezTo>
                      <a:pt x="4683331" y="515585"/>
                      <a:pt x="4683331" y="525312"/>
                      <a:pt x="4683331" y="531798"/>
                    </a:cubicBezTo>
                    <a:cubicBezTo>
                      <a:pt x="4695493" y="544769"/>
                      <a:pt x="4695493" y="544769"/>
                      <a:pt x="4695493" y="567467"/>
                    </a:cubicBezTo>
                    <a:cubicBezTo>
                      <a:pt x="4692451" y="567467"/>
                      <a:pt x="4689411" y="570710"/>
                      <a:pt x="4686373" y="573953"/>
                    </a:cubicBezTo>
                    <a:cubicBezTo>
                      <a:pt x="4716771" y="590166"/>
                      <a:pt x="4680291" y="603137"/>
                      <a:pt x="4668131" y="606380"/>
                    </a:cubicBezTo>
                    <a:cubicBezTo>
                      <a:pt x="4671171" y="732843"/>
                      <a:pt x="4677251" y="859307"/>
                      <a:pt x="4680291" y="985772"/>
                    </a:cubicBezTo>
                    <a:cubicBezTo>
                      <a:pt x="4713733" y="985772"/>
                      <a:pt x="4747171" y="985772"/>
                      <a:pt x="4777573" y="985772"/>
                    </a:cubicBezTo>
                    <a:cubicBezTo>
                      <a:pt x="4777573" y="1024683"/>
                      <a:pt x="4777573" y="1063595"/>
                      <a:pt x="4777573" y="1099265"/>
                    </a:cubicBezTo>
                    <a:cubicBezTo>
                      <a:pt x="4783653" y="1099265"/>
                      <a:pt x="4786693" y="1099265"/>
                      <a:pt x="4789733" y="1099265"/>
                    </a:cubicBezTo>
                    <a:cubicBezTo>
                      <a:pt x="4789733" y="1096022"/>
                      <a:pt x="4792773" y="1092779"/>
                      <a:pt x="4792773" y="1089537"/>
                    </a:cubicBezTo>
                    <a:cubicBezTo>
                      <a:pt x="4795813" y="1089537"/>
                      <a:pt x="4798853" y="1089537"/>
                      <a:pt x="4801893" y="1089537"/>
                    </a:cubicBezTo>
                    <a:cubicBezTo>
                      <a:pt x="4801893" y="1092779"/>
                      <a:pt x="4801893" y="1096022"/>
                      <a:pt x="4804935" y="1102508"/>
                    </a:cubicBezTo>
                    <a:cubicBezTo>
                      <a:pt x="4811013" y="1102508"/>
                      <a:pt x="4817093" y="1102508"/>
                      <a:pt x="4823175" y="1102508"/>
                    </a:cubicBezTo>
                    <a:cubicBezTo>
                      <a:pt x="4823175" y="1099265"/>
                      <a:pt x="4823175" y="1096022"/>
                      <a:pt x="4823175" y="1092779"/>
                    </a:cubicBezTo>
                    <a:cubicBezTo>
                      <a:pt x="4835333" y="1092779"/>
                      <a:pt x="4844453" y="1092779"/>
                      <a:pt x="4856613" y="1092779"/>
                    </a:cubicBezTo>
                    <a:cubicBezTo>
                      <a:pt x="4856613" y="1096022"/>
                      <a:pt x="4856613" y="1099265"/>
                      <a:pt x="4856613" y="1102508"/>
                    </a:cubicBezTo>
                    <a:cubicBezTo>
                      <a:pt x="4865733" y="1102508"/>
                      <a:pt x="4877895" y="1102508"/>
                      <a:pt x="4887015" y="1102508"/>
                    </a:cubicBezTo>
                    <a:cubicBezTo>
                      <a:pt x="4887015" y="1125206"/>
                      <a:pt x="4887015" y="1147905"/>
                      <a:pt x="4887015" y="1170603"/>
                    </a:cubicBezTo>
                    <a:cubicBezTo>
                      <a:pt x="4893095" y="1170603"/>
                      <a:pt x="4902215" y="1170603"/>
                      <a:pt x="4908295" y="1170603"/>
                    </a:cubicBezTo>
                    <a:cubicBezTo>
                      <a:pt x="4908295" y="1164117"/>
                      <a:pt x="4908295" y="1157633"/>
                      <a:pt x="4908295" y="1151147"/>
                    </a:cubicBezTo>
                    <a:cubicBezTo>
                      <a:pt x="4917415" y="1151147"/>
                      <a:pt x="4926535" y="1151147"/>
                      <a:pt x="4932615" y="1151147"/>
                    </a:cubicBezTo>
                    <a:cubicBezTo>
                      <a:pt x="4932615" y="1060353"/>
                      <a:pt x="4932615" y="972801"/>
                      <a:pt x="4932615" y="882006"/>
                    </a:cubicBezTo>
                    <a:cubicBezTo>
                      <a:pt x="4935655" y="878763"/>
                      <a:pt x="4938695" y="875520"/>
                      <a:pt x="4941735" y="872277"/>
                    </a:cubicBezTo>
                    <a:cubicBezTo>
                      <a:pt x="4978215" y="872277"/>
                      <a:pt x="5014695" y="872277"/>
                      <a:pt x="5051177" y="872277"/>
                    </a:cubicBezTo>
                    <a:lnTo>
                      <a:pt x="5051177" y="885249"/>
                    </a:lnTo>
                    <a:lnTo>
                      <a:pt x="5066377" y="885249"/>
                    </a:lnTo>
                    <a:cubicBezTo>
                      <a:pt x="5066377" y="943617"/>
                      <a:pt x="5066377" y="1001985"/>
                      <a:pt x="5066377" y="1057110"/>
                    </a:cubicBezTo>
                    <a:cubicBezTo>
                      <a:pt x="5078537" y="1057110"/>
                      <a:pt x="5087657" y="1057110"/>
                      <a:pt x="5099817" y="1057110"/>
                    </a:cubicBezTo>
                    <a:cubicBezTo>
                      <a:pt x="5099817" y="1024683"/>
                      <a:pt x="5099817" y="992256"/>
                      <a:pt x="5099817" y="956588"/>
                    </a:cubicBezTo>
                    <a:cubicBezTo>
                      <a:pt x="5111977" y="956588"/>
                      <a:pt x="5127177" y="956588"/>
                      <a:pt x="5139339" y="956588"/>
                    </a:cubicBezTo>
                    <a:cubicBezTo>
                      <a:pt x="5142377" y="956588"/>
                      <a:pt x="5142377" y="953345"/>
                      <a:pt x="5145417" y="950102"/>
                    </a:cubicBezTo>
                    <a:lnTo>
                      <a:pt x="5157579" y="950102"/>
                    </a:lnTo>
                    <a:cubicBezTo>
                      <a:pt x="5160617" y="953345"/>
                      <a:pt x="5160617" y="956588"/>
                      <a:pt x="5163657" y="956588"/>
                    </a:cubicBezTo>
                    <a:cubicBezTo>
                      <a:pt x="5172777" y="956588"/>
                      <a:pt x="5184939" y="956588"/>
                      <a:pt x="5197099" y="956588"/>
                    </a:cubicBezTo>
                    <a:cubicBezTo>
                      <a:pt x="5197099" y="898220"/>
                      <a:pt x="5197099" y="839852"/>
                      <a:pt x="5197099" y="781484"/>
                    </a:cubicBezTo>
                    <a:cubicBezTo>
                      <a:pt x="5197119" y="781479"/>
                      <a:pt x="5198419" y="781233"/>
                      <a:pt x="5282219" y="765270"/>
                    </a:cubicBezTo>
                    <a:cubicBezTo>
                      <a:pt x="5282219" y="765281"/>
                      <a:pt x="5282219" y="765392"/>
                      <a:pt x="5282219" y="766892"/>
                    </a:cubicBezTo>
                    <a:lnTo>
                      <a:pt x="5282219" y="778241"/>
                    </a:lnTo>
                    <a:cubicBezTo>
                      <a:pt x="5282245" y="778241"/>
                      <a:pt x="5283211" y="778241"/>
                      <a:pt x="5321739" y="778241"/>
                    </a:cubicBezTo>
                    <a:cubicBezTo>
                      <a:pt x="5321739" y="778274"/>
                      <a:pt x="5321739" y="781830"/>
                      <a:pt x="5321739" y="1160876"/>
                    </a:cubicBezTo>
                    <a:cubicBezTo>
                      <a:pt x="5330859" y="1160876"/>
                      <a:pt x="5343019" y="1160876"/>
                      <a:pt x="5355181" y="1160876"/>
                    </a:cubicBezTo>
                    <a:cubicBezTo>
                      <a:pt x="5355181" y="1157633"/>
                      <a:pt x="5355181" y="1157633"/>
                      <a:pt x="5355181" y="1154390"/>
                    </a:cubicBezTo>
                    <a:cubicBezTo>
                      <a:pt x="5361259" y="1154390"/>
                      <a:pt x="5367339" y="1154390"/>
                      <a:pt x="5373421" y="1154390"/>
                    </a:cubicBezTo>
                    <a:cubicBezTo>
                      <a:pt x="5373421" y="1157633"/>
                      <a:pt x="5373421" y="1157633"/>
                      <a:pt x="5373421" y="1160876"/>
                    </a:cubicBezTo>
                    <a:cubicBezTo>
                      <a:pt x="5385581" y="1160876"/>
                      <a:pt x="5397739" y="1160876"/>
                      <a:pt x="5409901" y="1160876"/>
                    </a:cubicBezTo>
                    <a:cubicBezTo>
                      <a:pt x="5409901" y="1154390"/>
                      <a:pt x="5409901" y="1147905"/>
                      <a:pt x="5409901" y="1141419"/>
                    </a:cubicBezTo>
                    <a:cubicBezTo>
                      <a:pt x="5425101" y="1141419"/>
                      <a:pt x="5440301" y="1141419"/>
                      <a:pt x="5452461" y="1141419"/>
                    </a:cubicBezTo>
                    <a:cubicBezTo>
                      <a:pt x="5458541" y="1134933"/>
                      <a:pt x="5464623" y="1134933"/>
                      <a:pt x="5470701" y="1134933"/>
                    </a:cubicBezTo>
                    <a:cubicBezTo>
                      <a:pt x="5479821" y="1141419"/>
                      <a:pt x="5491983" y="1141419"/>
                      <a:pt x="5501103" y="1141419"/>
                    </a:cubicBezTo>
                    <a:cubicBezTo>
                      <a:pt x="5501103" y="1131692"/>
                      <a:pt x="5501103" y="1125206"/>
                      <a:pt x="5501103" y="1115478"/>
                    </a:cubicBezTo>
                    <a:lnTo>
                      <a:pt x="5513263" y="1115478"/>
                    </a:lnTo>
                    <a:cubicBezTo>
                      <a:pt x="5513263" y="1108992"/>
                      <a:pt x="5513263" y="1102508"/>
                      <a:pt x="5513263" y="1096022"/>
                    </a:cubicBezTo>
                    <a:cubicBezTo>
                      <a:pt x="5540623" y="1096022"/>
                      <a:pt x="5571023" y="1096022"/>
                      <a:pt x="5598383" y="1096022"/>
                    </a:cubicBezTo>
                    <a:cubicBezTo>
                      <a:pt x="5598383" y="1079808"/>
                      <a:pt x="5598383" y="1066838"/>
                      <a:pt x="5598383" y="1050624"/>
                    </a:cubicBezTo>
                    <a:cubicBezTo>
                      <a:pt x="5607503" y="1050624"/>
                      <a:pt x="5616623" y="1050624"/>
                      <a:pt x="5625743" y="1050624"/>
                    </a:cubicBezTo>
                    <a:cubicBezTo>
                      <a:pt x="5625743" y="1047381"/>
                      <a:pt x="5625743" y="1044140"/>
                      <a:pt x="5625743" y="1040897"/>
                    </a:cubicBezTo>
                    <a:cubicBezTo>
                      <a:pt x="5631823" y="1040897"/>
                      <a:pt x="5637903" y="1040897"/>
                      <a:pt x="5643983" y="1040897"/>
                    </a:cubicBezTo>
                    <a:cubicBezTo>
                      <a:pt x="5643983" y="1044140"/>
                      <a:pt x="5643983" y="1047381"/>
                      <a:pt x="5643983" y="1050624"/>
                    </a:cubicBezTo>
                    <a:cubicBezTo>
                      <a:pt x="5653103" y="1050624"/>
                      <a:pt x="5659183" y="1050624"/>
                      <a:pt x="5668303" y="1050624"/>
                    </a:cubicBezTo>
                    <a:cubicBezTo>
                      <a:pt x="5668303" y="1073324"/>
                      <a:pt x="5668303" y="1099265"/>
                      <a:pt x="5668303" y="1125206"/>
                    </a:cubicBezTo>
                    <a:cubicBezTo>
                      <a:pt x="5683503" y="1125206"/>
                      <a:pt x="5701745" y="1125206"/>
                      <a:pt x="5716945" y="1125206"/>
                    </a:cubicBezTo>
                    <a:cubicBezTo>
                      <a:pt x="5716945" y="1112235"/>
                      <a:pt x="5716945" y="1099265"/>
                      <a:pt x="5716945" y="1086294"/>
                    </a:cubicBezTo>
                    <a:cubicBezTo>
                      <a:pt x="5735185" y="1086294"/>
                      <a:pt x="5756465" y="1086294"/>
                      <a:pt x="5774705" y="1086294"/>
                    </a:cubicBezTo>
                    <a:cubicBezTo>
                      <a:pt x="5774705" y="1070081"/>
                      <a:pt x="5774705" y="1057110"/>
                      <a:pt x="5774705" y="1040897"/>
                    </a:cubicBezTo>
                    <a:cubicBezTo>
                      <a:pt x="5799027" y="1040897"/>
                      <a:pt x="5823345" y="1040897"/>
                      <a:pt x="5847667" y="1040897"/>
                    </a:cubicBezTo>
                    <a:cubicBezTo>
                      <a:pt x="5847667" y="1040940"/>
                      <a:pt x="5847667" y="1043603"/>
                      <a:pt x="5847667" y="1207631"/>
                    </a:cubicBezTo>
                    <a:lnTo>
                      <a:pt x="5847667" y="1228299"/>
                    </a:lnTo>
                    <a:lnTo>
                      <a:pt x="5946479" y="1228299"/>
                    </a:lnTo>
                    <a:lnTo>
                      <a:pt x="5946479" y="1386957"/>
                    </a:lnTo>
                    <a:lnTo>
                      <a:pt x="5946479" y="1421828"/>
                    </a:lnTo>
                    <a:lnTo>
                      <a:pt x="5968919" y="1421828"/>
                    </a:lnTo>
                    <a:cubicBezTo>
                      <a:pt x="5968919" y="1421828"/>
                      <a:pt x="5968919" y="1421828"/>
                      <a:pt x="5968919" y="1420085"/>
                    </a:cubicBezTo>
                    <a:lnTo>
                      <a:pt x="5968919" y="1407881"/>
                    </a:lnTo>
                    <a:cubicBezTo>
                      <a:pt x="5968919" y="1407881"/>
                      <a:pt x="5968919" y="1407881"/>
                      <a:pt x="6035789" y="1407881"/>
                    </a:cubicBezTo>
                    <a:cubicBezTo>
                      <a:pt x="6035789" y="1407881"/>
                      <a:pt x="6035789" y="1407881"/>
                      <a:pt x="6035789" y="1439262"/>
                    </a:cubicBezTo>
                    <a:cubicBezTo>
                      <a:pt x="6035789" y="1439262"/>
                      <a:pt x="6035789" y="1439262"/>
                      <a:pt x="6039131" y="1441007"/>
                    </a:cubicBezTo>
                    <a:lnTo>
                      <a:pt x="6062537" y="1453211"/>
                    </a:lnTo>
                    <a:cubicBezTo>
                      <a:pt x="6062537" y="1453211"/>
                      <a:pt x="6062537" y="1453211"/>
                      <a:pt x="6062537" y="1498541"/>
                    </a:cubicBezTo>
                    <a:cubicBezTo>
                      <a:pt x="6062537" y="1498541"/>
                      <a:pt x="6062537" y="1498541"/>
                      <a:pt x="6064627" y="1499414"/>
                    </a:cubicBezTo>
                    <a:lnTo>
                      <a:pt x="6079255" y="1505516"/>
                    </a:lnTo>
                    <a:cubicBezTo>
                      <a:pt x="6079255" y="1505516"/>
                      <a:pt x="6079255" y="1505516"/>
                      <a:pt x="6079255" y="1503773"/>
                    </a:cubicBezTo>
                    <a:lnTo>
                      <a:pt x="6079255" y="1491567"/>
                    </a:lnTo>
                    <a:cubicBezTo>
                      <a:pt x="6079255" y="1491567"/>
                      <a:pt x="6079255" y="1491567"/>
                      <a:pt x="6080927" y="1491567"/>
                    </a:cubicBezTo>
                    <a:lnTo>
                      <a:pt x="6092629" y="1491567"/>
                    </a:lnTo>
                    <a:cubicBezTo>
                      <a:pt x="6092629" y="1491567"/>
                      <a:pt x="6092629" y="1491567"/>
                      <a:pt x="6092629" y="1490259"/>
                    </a:cubicBezTo>
                    <a:lnTo>
                      <a:pt x="6092629" y="1481106"/>
                    </a:lnTo>
                    <a:cubicBezTo>
                      <a:pt x="6092629" y="1481106"/>
                      <a:pt x="6092629" y="1481106"/>
                      <a:pt x="6090957" y="1481106"/>
                    </a:cubicBezTo>
                    <a:lnTo>
                      <a:pt x="6079255" y="1481106"/>
                    </a:lnTo>
                    <a:cubicBezTo>
                      <a:pt x="6079255" y="1481106"/>
                      <a:pt x="6079255" y="1481106"/>
                      <a:pt x="6079255" y="1479363"/>
                    </a:cubicBezTo>
                    <a:lnTo>
                      <a:pt x="6079255" y="1467159"/>
                    </a:lnTo>
                    <a:cubicBezTo>
                      <a:pt x="6079255" y="1467159"/>
                      <a:pt x="6079255" y="1467159"/>
                      <a:pt x="6080927" y="1467159"/>
                    </a:cubicBezTo>
                    <a:lnTo>
                      <a:pt x="6092629" y="1467159"/>
                    </a:lnTo>
                    <a:cubicBezTo>
                      <a:pt x="6092629" y="1467159"/>
                      <a:pt x="6092629" y="1467159"/>
                      <a:pt x="6092629" y="1465415"/>
                    </a:cubicBezTo>
                    <a:lnTo>
                      <a:pt x="6092629" y="1453211"/>
                    </a:lnTo>
                    <a:cubicBezTo>
                      <a:pt x="6092629" y="1453211"/>
                      <a:pt x="6092629" y="1453211"/>
                      <a:pt x="6090957" y="1453211"/>
                    </a:cubicBezTo>
                    <a:lnTo>
                      <a:pt x="6079255" y="1453211"/>
                    </a:lnTo>
                    <a:cubicBezTo>
                      <a:pt x="6079255" y="1453211"/>
                      <a:pt x="6079255" y="1453211"/>
                      <a:pt x="6079255" y="1451468"/>
                    </a:cubicBezTo>
                    <a:lnTo>
                      <a:pt x="6079255" y="1439262"/>
                    </a:lnTo>
                    <a:cubicBezTo>
                      <a:pt x="6079255" y="1439262"/>
                      <a:pt x="6079255" y="1439262"/>
                      <a:pt x="6080927" y="1439262"/>
                    </a:cubicBezTo>
                    <a:lnTo>
                      <a:pt x="6092629" y="1439262"/>
                    </a:lnTo>
                    <a:cubicBezTo>
                      <a:pt x="6092629" y="1439262"/>
                      <a:pt x="6092629" y="1439262"/>
                      <a:pt x="6092629" y="1437956"/>
                    </a:cubicBezTo>
                    <a:lnTo>
                      <a:pt x="6092629" y="1428803"/>
                    </a:lnTo>
                    <a:cubicBezTo>
                      <a:pt x="6092629" y="1428803"/>
                      <a:pt x="6092629" y="1428803"/>
                      <a:pt x="6090957" y="1428803"/>
                    </a:cubicBezTo>
                    <a:lnTo>
                      <a:pt x="6079255" y="1428803"/>
                    </a:lnTo>
                    <a:cubicBezTo>
                      <a:pt x="6079255" y="1428803"/>
                      <a:pt x="6079255" y="1428803"/>
                      <a:pt x="6079255" y="1427058"/>
                    </a:cubicBezTo>
                    <a:lnTo>
                      <a:pt x="6079255" y="1414854"/>
                    </a:lnTo>
                    <a:cubicBezTo>
                      <a:pt x="6079255" y="1414854"/>
                      <a:pt x="6079255" y="1414854"/>
                      <a:pt x="6080927" y="1414854"/>
                    </a:cubicBezTo>
                    <a:lnTo>
                      <a:pt x="6092629" y="1414854"/>
                    </a:lnTo>
                    <a:cubicBezTo>
                      <a:pt x="6092629" y="1414854"/>
                      <a:pt x="6092629" y="1414854"/>
                      <a:pt x="6092629" y="1413111"/>
                    </a:cubicBezTo>
                    <a:lnTo>
                      <a:pt x="6092629" y="1400906"/>
                    </a:lnTo>
                    <a:cubicBezTo>
                      <a:pt x="6092629" y="1400906"/>
                      <a:pt x="6092629" y="1400906"/>
                      <a:pt x="6090957" y="1400906"/>
                    </a:cubicBezTo>
                    <a:lnTo>
                      <a:pt x="6079255" y="1400906"/>
                    </a:lnTo>
                    <a:cubicBezTo>
                      <a:pt x="6079255" y="1400906"/>
                      <a:pt x="6079255" y="1400906"/>
                      <a:pt x="6079255" y="1399599"/>
                    </a:cubicBezTo>
                    <a:lnTo>
                      <a:pt x="6079255" y="1390445"/>
                    </a:lnTo>
                    <a:cubicBezTo>
                      <a:pt x="6079255" y="1390445"/>
                      <a:pt x="6079255" y="1390445"/>
                      <a:pt x="6080927" y="1390445"/>
                    </a:cubicBezTo>
                    <a:lnTo>
                      <a:pt x="6092629" y="1390445"/>
                    </a:lnTo>
                    <a:cubicBezTo>
                      <a:pt x="6092629" y="1390445"/>
                      <a:pt x="6092629" y="1390445"/>
                      <a:pt x="6092629" y="1388702"/>
                    </a:cubicBezTo>
                    <a:lnTo>
                      <a:pt x="6092629" y="1376498"/>
                    </a:lnTo>
                    <a:cubicBezTo>
                      <a:pt x="6092629" y="1376498"/>
                      <a:pt x="6092629" y="1376498"/>
                      <a:pt x="6090957" y="1376498"/>
                    </a:cubicBezTo>
                    <a:lnTo>
                      <a:pt x="6079255" y="1376498"/>
                    </a:lnTo>
                    <a:cubicBezTo>
                      <a:pt x="6079255" y="1376498"/>
                      <a:pt x="6079255" y="1376498"/>
                      <a:pt x="6079255" y="1374755"/>
                    </a:cubicBezTo>
                    <a:lnTo>
                      <a:pt x="6079255" y="1362549"/>
                    </a:lnTo>
                    <a:cubicBezTo>
                      <a:pt x="6079255" y="1362549"/>
                      <a:pt x="6079255" y="1362549"/>
                      <a:pt x="6080927" y="1362549"/>
                    </a:cubicBezTo>
                    <a:lnTo>
                      <a:pt x="6092629" y="1362549"/>
                    </a:lnTo>
                    <a:cubicBezTo>
                      <a:pt x="6092629" y="1362549"/>
                      <a:pt x="6092629" y="1362549"/>
                      <a:pt x="6092629" y="1360806"/>
                    </a:cubicBezTo>
                    <a:lnTo>
                      <a:pt x="6092629" y="1348602"/>
                    </a:lnTo>
                    <a:cubicBezTo>
                      <a:pt x="6092629" y="1348602"/>
                      <a:pt x="6092629" y="1348602"/>
                      <a:pt x="6090957" y="1348602"/>
                    </a:cubicBezTo>
                    <a:lnTo>
                      <a:pt x="6079255" y="1348602"/>
                    </a:lnTo>
                    <a:cubicBezTo>
                      <a:pt x="6079255" y="1348602"/>
                      <a:pt x="6079255" y="1348602"/>
                      <a:pt x="6079255" y="1347294"/>
                    </a:cubicBezTo>
                    <a:lnTo>
                      <a:pt x="6079255" y="1338141"/>
                    </a:lnTo>
                    <a:cubicBezTo>
                      <a:pt x="6079255" y="1338141"/>
                      <a:pt x="6079255" y="1338141"/>
                      <a:pt x="6080927" y="1338141"/>
                    </a:cubicBezTo>
                    <a:lnTo>
                      <a:pt x="6092629" y="1338141"/>
                    </a:lnTo>
                    <a:cubicBezTo>
                      <a:pt x="6092629" y="1338141"/>
                      <a:pt x="6092629" y="1338141"/>
                      <a:pt x="6092629" y="1336397"/>
                    </a:cubicBezTo>
                    <a:lnTo>
                      <a:pt x="6092629" y="1324193"/>
                    </a:lnTo>
                    <a:cubicBezTo>
                      <a:pt x="6092629" y="1324193"/>
                      <a:pt x="6092629" y="1324193"/>
                      <a:pt x="6090957" y="1324193"/>
                    </a:cubicBezTo>
                    <a:lnTo>
                      <a:pt x="6079255" y="1324193"/>
                    </a:lnTo>
                    <a:cubicBezTo>
                      <a:pt x="6079255" y="1324193"/>
                      <a:pt x="6079255" y="1324193"/>
                      <a:pt x="6079255" y="1322450"/>
                    </a:cubicBezTo>
                    <a:lnTo>
                      <a:pt x="6079255" y="1310244"/>
                    </a:lnTo>
                    <a:cubicBezTo>
                      <a:pt x="6079255" y="1310244"/>
                      <a:pt x="6079255" y="1310244"/>
                      <a:pt x="6080927" y="1310244"/>
                    </a:cubicBezTo>
                    <a:lnTo>
                      <a:pt x="6092629" y="1310244"/>
                    </a:lnTo>
                    <a:cubicBezTo>
                      <a:pt x="6092629" y="1310244"/>
                      <a:pt x="6092629" y="1310244"/>
                      <a:pt x="6092629" y="1308938"/>
                    </a:cubicBezTo>
                    <a:lnTo>
                      <a:pt x="6092629" y="1299785"/>
                    </a:lnTo>
                    <a:cubicBezTo>
                      <a:pt x="6092629" y="1299785"/>
                      <a:pt x="6092629" y="1299785"/>
                      <a:pt x="6090957" y="1299785"/>
                    </a:cubicBezTo>
                    <a:lnTo>
                      <a:pt x="6079255" y="1299785"/>
                    </a:lnTo>
                    <a:cubicBezTo>
                      <a:pt x="6079255" y="1299785"/>
                      <a:pt x="6079255" y="1299785"/>
                      <a:pt x="6079255" y="1298040"/>
                    </a:cubicBezTo>
                    <a:lnTo>
                      <a:pt x="6079255" y="1285836"/>
                    </a:lnTo>
                    <a:cubicBezTo>
                      <a:pt x="6079255" y="1285836"/>
                      <a:pt x="6079255" y="1285836"/>
                      <a:pt x="6080927" y="1285836"/>
                    </a:cubicBezTo>
                    <a:lnTo>
                      <a:pt x="6092629" y="1285836"/>
                    </a:lnTo>
                    <a:cubicBezTo>
                      <a:pt x="6092629" y="1285836"/>
                      <a:pt x="6092629" y="1285836"/>
                      <a:pt x="6092629" y="1284093"/>
                    </a:cubicBezTo>
                    <a:lnTo>
                      <a:pt x="6092629" y="1271888"/>
                    </a:lnTo>
                    <a:cubicBezTo>
                      <a:pt x="6092629" y="1271888"/>
                      <a:pt x="6092629" y="1271888"/>
                      <a:pt x="6090957" y="1271888"/>
                    </a:cubicBezTo>
                    <a:lnTo>
                      <a:pt x="6079255" y="1271888"/>
                    </a:lnTo>
                    <a:cubicBezTo>
                      <a:pt x="6079255" y="1271888"/>
                      <a:pt x="6079255" y="1271888"/>
                      <a:pt x="6079255" y="1270145"/>
                    </a:cubicBezTo>
                    <a:lnTo>
                      <a:pt x="6079255" y="1257941"/>
                    </a:lnTo>
                    <a:cubicBezTo>
                      <a:pt x="6079255" y="1257941"/>
                      <a:pt x="6079255" y="1257941"/>
                      <a:pt x="6080927" y="1257941"/>
                    </a:cubicBezTo>
                    <a:lnTo>
                      <a:pt x="6092629" y="1257941"/>
                    </a:lnTo>
                    <a:cubicBezTo>
                      <a:pt x="6092629" y="1257941"/>
                      <a:pt x="6092629" y="1257941"/>
                      <a:pt x="6092629" y="1256633"/>
                    </a:cubicBezTo>
                    <a:lnTo>
                      <a:pt x="6092629" y="1247480"/>
                    </a:lnTo>
                    <a:cubicBezTo>
                      <a:pt x="6092629" y="1247480"/>
                      <a:pt x="6092629" y="1247480"/>
                      <a:pt x="6090957" y="1247480"/>
                    </a:cubicBezTo>
                    <a:lnTo>
                      <a:pt x="6079255" y="1247480"/>
                    </a:lnTo>
                    <a:cubicBezTo>
                      <a:pt x="6079255" y="1247480"/>
                      <a:pt x="6079255" y="1247480"/>
                      <a:pt x="6079255" y="1245737"/>
                    </a:cubicBezTo>
                    <a:lnTo>
                      <a:pt x="6079255" y="1233531"/>
                    </a:lnTo>
                    <a:cubicBezTo>
                      <a:pt x="6079255" y="1233531"/>
                      <a:pt x="6079255" y="1233531"/>
                      <a:pt x="6080927" y="1233531"/>
                    </a:cubicBezTo>
                    <a:lnTo>
                      <a:pt x="6092629" y="1233531"/>
                    </a:lnTo>
                    <a:cubicBezTo>
                      <a:pt x="6092629" y="1233531"/>
                      <a:pt x="6092629" y="1233531"/>
                      <a:pt x="6092629" y="1231788"/>
                    </a:cubicBezTo>
                    <a:lnTo>
                      <a:pt x="6092629" y="1219584"/>
                    </a:lnTo>
                    <a:cubicBezTo>
                      <a:pt x="6092629" y="1219584"/>
                      <a:pt x="6092629" y="1219584"/>
                      <a:pt x="6090957" y="1219584"/>
                    </a:cubicBezTo>
                    <a:lnTo>
                      <a:pt x="6079255" y="1219584"/>
                    </a:lnTo>
                    <a:cubicBezTo>
                      <a:pt x="6079255" y="1219584"/>
                      <a:pt x="6079255" y="1219584"/>
                      <a:pt x="6079255" y="1217840"/>
                    </a:cubicBezTo>
                    <a:lnTo>
                      <a:pt x="6079255" y="1205636"/>
                    </a:lnTo>
                    <a:cubicBezTo>
                      <a:pt x="6079255" y="1205636"/>
                      <a:pt x="6079255" y="1205636"/>
                      <a:pt x="6080927" y="1205636"/>
                    </a:cubicBezTo>
                    <a:lnTo>
                      <a:pt x="6092629" y="1205636"/>
                    </a:lnTo>
                    <a:cubicBezTo>
                      <a:pt x="6092629" y="1205636"/>
                      <a:pt x="6092629" y="1205636"/>
                      <a:pt x="6092629" y="1204328"/>
                    </a:cubicBezTo>
                    <a:lnTo>
                      <a:pt x="6092629" y="1195175"/>
                    </a:lnTo>
                    <a:cubicBezTo>
                      <a:pt x="6092629" y="1195175"/>
                      <a:pt x="6092629" y="1195175"/>
                      <a:pt x="6090957" y="1195175"/>
                    </a:cubicBezTo>
                    <a:lnTo>
                      <a:pt x="6079255" y="1195175"/>
                    </a:lnTo>
                    <a:cubicBezTo>
                      <a:pt x="6079255" y="1195175"/>
                      <a:pt x="6079255" y="1195175"/>
                      <a:pt x="6079255" y="1193432"/>
                    </a:cubicBezTo>
                    <a:lnTo>
                      <a:pt x="6079255" y="1181226"/>
                    </a:lnTo>
                    <a:cubicBezTo>
                      <a:pt x="6079255" y="1181226"/>
                      <a:pt x="6079255" y="1181226"/>
                      <a:pt x="6080927" y="1181226"/>
                    </a:cubicBezTo>
                    <a:lnTo>
                      <a:pt x="6092629" y="1181226"/>
                    </a:lnTo>
                    <a:cubicBezTo>
                      <a:pt x="6092629" y="1181226"/>
                      <a:pt x="6092629" y="1181226"/>
                      <a:pt x="6090957" y="1178612"/>
                    </a:cubicBezTo>
                    <a:lnTo>
                      <a:pt x="6079255" y="1160306"/>
                    </a:lnTo>
                    <a:cubicBezTo>
                      <a:pt x="6079255" y="1160306"/>
                      <a:pt x="6079255" y="1160306"/>
                      <a:pt x="6079255" y="1104513"/>
                    </a:cubicBezTo>
                    <a:cubicBezTo>
                      <a:pt x="6079255" y="1104513"/>
                      <a:pt x="6079255" y="1104513"/>
                      <a:pt x="6303271" y="1104513"/>
                    </a:cubicBezTo>
                    <a:cubicBezTo>
                      <a:pt x="6303271" y="1104513"/>
                      <a:pt x="6303271" y="1104513"/>
                      <a:pt x="6323331" y="1135896"/>
                    </a:cubicBezTo>
                    <a:cubicBezTo>
                      <a:pt x="6323331" y="1135896"/>
                      <a:pt x="6323331" y="1135896"/>
                      <a:pt x="6323331" y="1205636"/>
                    </a:cubicBezTo>
                    <a:cubicBezTo>
                      <a:pt x="6323331" y="1205636"/>
                      <a:pt x="6323331" y="1205636"/>
                      <a:pt x="6321659" y="1205636"/>
                    </a:cubicBezTo>
                    <a:lnTo>
                      <a:pt x="6309957" y="1205636"/>
                    </a:lnTo>
                    <a:cubicBezTo>
                      <a:pt x="6309957" y="1205636"/>
                      <a:pt x="6309957" y="1205636"/>
                      <a:pt x="6309957" y="1207379"/>
                    </a:cubicBezTo>
                    <a:lnTo>
                      <a:pt x="6309957" y="1219584"/>
                    </a:lnTo>
                    <a:cubicBezTo>
                      <a:pt x="6309957" y="1219584"/>
                      <a:pt x="6309957" y="1219584"/>
                      <a:pt x="6311629" y="1219584"/>
                    </a:cubicBezTo>
                    <a:lnTo>
                      <a:pt x="6323331" y="1219584"/>
                    </a:lnTo>
                    <a:cubicBezTo>
                      <a:pt x="6323331" y="1219584"/>
                      <a:pt x="6323331" y="1219584"/>
                      <a:pt x="6323331" y="1221327"/>
                    </a:cubicBezTo>
                    <a:lnTo>
                      <a:pt x="6323331" y="1233531"/>
                    </a:lnTo>
                    <a:cubicBezTo>
                      <a:pt x="6323331" y="1233531"/>
                      <a:pt x="6323331" y="1233531"/>
                      <a:pt x="6321659" y="1233531"/>
                    </a:cubicBezTo>
                    <a:lnTo>
                      <a:pt x="6309957" y="1233531"/>
                    </a:lnTo>
                    <a:cubicBezTo>
                      <a:pt x="6309957" y="1233531"/>
                      <a:pt x="6309957" y="1233531"/>
                      <a:pt x="6309957" y="1235274"/>
                    </a:cubicBezTo>
                    <a:lnTo>
                      <a:pt x="6309957" y="1247480"/>
                    </a:lnTo>
                    <a:cubicBezTo>
                      <a:pt x="6309957" y="1247480"/>
                      <a:pt x="6309957" y="1247480"/>
                      <a:pt x="6311629" y="1247480"/>
                    </a:cubicBezTo>
                    <a:lnTo>
                      <a:pt x="6323331" y="1247480"/>
                    </a:lnTo>
                    <a:cubicBezTo>
                      <a:pt x="6323331" y="1247480"/>
                      <a:pt x="6323331" y="1247480"/>
                      <a:pt x="6323331" y="1248788"/>
                    </a:cubicBezTo>
                    <a:lnTo>
                      <a:pt x="6323331" y="1257941"/>
                    </a:lnTo>
                    <a:cubicBezTo>
                      <a:pt x="6323331" y="1257941"/>
                      <a:pt x="6323331" y="1257941"/>
                      <a:pt x="6321659" y="1257941"/>
                    </a:cubicBezTo>
                    <a:lnTo>
                      <a:pt x="6309957" y="1257941"/>
                    </a:lnTo>
                    <a:cubicBezTo>
                      <a:pt x="6309957" y="1257941"/>
                      <a:pt x="6309957" y="1257941"/>
                      <a:pt x="6309957" y="1259684"/>
                    </a:cubicBezTo>
                    <a:lnTo>
                      <a:pt x="6309957" y="1271888"/>
                    </a:lnTo>
                    <a:cubicBezTo>
                      <a:pt x="6309957" y="1271888"/>
                      <a:pt x="6309957" y="1271888"/>
                      <a:pt x="6311629" y="1271888"/>
                    </a:cubicBezTo>
                    <a:lnTo>
                      <a:pt x="6323331" y="1271888"/>
                    </a:lnTo>
                    <a:cubicBezTo>
                      <a:pt x="6323331" y="1271888"/>
                      <a:pt x="6323331" y="1271888"/>
                      <a:pt x="6323331" y="1273632"/>
                    </a:cubicBezTo>
                    <a:lnTo>
                      <a:pt x="6323331" y="1285836"/>
                    </a:lnTo>
                    <a:cubicBezTo>
                      <a:pt x="6323331" y="1285836"/>
                      <a:pt x="6323331" y="1285836"/>
                      <a:pt x="6321659" y="1285836"/>
                    </a:cubicBezTo>
                    <a:lnTo>
                      <a:pt x="6309957" y="1285836"/>
                    </a:lnTo>
                    <a:cubicBezTo>
                      <a:pt x="6309957" y="1285836"/>
                      <a:pt x="6309957" y="1285836"/>
                      <a:pt x="6309957" y="1287579"/>
                    </a:cubicBezTo>
                    <a:lnTo>
                      <a:pt x="6309957" y="1299785"/>
                    </a:lnTo>
                    <a:cubicBezTo>
                      <a:pt x="6309957" y="1299785"/>
                      <a:pt x="6309957" y="1299785"/>
                      <a:pt x="6311629" y="1299785"/>
                    </a:cubicBezTo>
                    <a:lnTo>
                      <a:pt x="6323331" y="1299785"/>
                    </a:lnTo>
                    <a:cubicBezTo>
                      <a:pt x="6323331" y="1299785"/>
                      <a:pt x="6323331" y="1299785"/>
                      <a:pt x="6323331" y="1301091"/>
                    </a:cubicBezTo>
                    <a:lnTo>
                      <a:pt x="6323331" y="1310244"/>
                    </a:lnTo>
                    <a:cubicBezTo>
                      <a:pt x="6323331" y="1310244"/>
                      <a:pt x="6323331" y="1310244"/>
                      <a:pt x="6321659" y="1310244"/>
                    </a:cubicBezTo>
                    <a:lnTo>
                      <a:pt x="6309957" y="1310244"/>
                    </a:lnTo>
                    <a:cubicBezTo>
                      <a:pt x="6309957" y="1310244"/>
                      <a:pt x="6309957" y="1310244"/>
                      <a:pt x="6309957" y="1311989"/>
                    </a:cubicBezTo>
                    <a:lnTo>
                      <a:pt x="6309957" y="1324193"/>
                    </a:lnTo>
                    <a:cubicBezTo>
                      <a:pt x="6309957" y="1324193"/>
                      <a:pt x="6309957" y="1324193"/>
                      <a:pt x="6311629" y="1324193"/>
                    </a:cubicBezTo>
                    <a:lnTo>
                      <a:pt x="6323331" y="1324193"/>
                    </a:lnTo>
                    <a:cubicBezTo>
                      <a:pt x="6323331" y="1324193"/>
                      <a:pt x="6323331" y="1324193"/>
                      <a:pt x="6323331" y="1325936"/>
                    </a:cubicBezTo>
                    <a:lnTo>
                      <a:pt x="6323331" y="1338141"/>
                    </a:lnTo>
                    <a:cubicBezTo>
                      <a:pt x="6323331" y="1338141"/>
                      <a:pt x="6323331" y="1338141"/>
                      <a:pt x="6321659" y="1338141"/>
                    </a:cubicBezTo>
                    <a:lnTo>
                      <a:pt x="6309957" y="1338141"/>
                    </a:lnTo>
                    <a:cubicBezTo>
                      <a:pt x="6309957" y="1338141"/>
                      <a:pt x="6309957" y="1338141"/>
                      <a:pt x="6309957" y="1339448"/>
                    </a:cubicBezTo>
                    <a:lnTo>
                      <a:pt x="6309957" y="1348602"/>
                    </a:lnTo>
                    <a:cubicBezTo>
                      <a:pt x="6309957" y="1348602"/>
                      <a:pt x="6309957" y="1348602"/>
                      <a:pt x="6311629" y="1348602"/>
                    </a:cubicBezTo>
                    <a:lnTo>
                      <a:pt x="6323331" y="1348602"/>
                    </a:lnTo>
                    <a:cubicBezTo>
                      <a:pt x="6323331" y="1348602"/>
                      <a:pt x="6323331" y="1348602"/>
                      <a:pt x="6323331" y="1350345"/>
                    </a:cubicBezTo>
                    <a:lnTo>
                      <a:pt x="6323331" y="1362549"/>
                    </a:lnTo>
                    <a:cubicBezTo>
                      <a:pt x="6323331" y="1362549"/>
                      <a:pt x="6323331" y="1362549"/>
                      <a:pt x="6321659" y="1362549"/>
                    </a:cubicBezTo>
                    <a:lnTo>
                      <a:pt x="6309957" y="1362549"/>
                    </a:lnTo>
                    <a:cubicBezTo>
                      <a:pt x="6309957" y="1362549"/>
                      <a:pt x="6309957" y="1362549"/>
                      <a:pt x="6309957" y="1364292"/>
                    </a:cubicBezTo>
                    <a:lnTo>
                      <a:pt x="6309957" y="1376498"/>
                    </a:lnTo>
                    <a:cubicBezTo>
                      <a:pt x="6309957" y="1376498"/>
                      <a:pt x="6309957" y="1376498"/>
                      <a:pt x="6311629" y="1376498"/>
                    </a:cubicBezTo>
                    <a:lnTo>
                      <a:pt x="6323331" y="1376498"/>
                    </a:lnTo>
                    <a:cubicBezTo>
                      <a:pt x="6323331" y="1376498"/>
                      <a:pt x="6323331" y="1376498"/>
                      <a:pt x="6323331" y="1378241"/>
                    </a:cubicBezTo>
                    <a:lnTo>
                      <a:pt x="6323331" y="1390445"/>
                    </a:lnTo>
                    <a:cubicBezTo>
                      <a:pt x="6323331" y="1390445"/>
                      <a:pt x="6323331" y="1390445"/>
                      <a:pt x="6321659" y="1390445"/>
                    </a:cubicBezTo>
                    <a:lnTo>
                      <a:pt x="6309957" y="1390445"/>
                    </a:lnTo>
                    <a:cubicBezTo>
                      <a:pt x="6309957" y="1390445"/>
                      <a:pt x="6309957" y="1390445"/>
                      <a:pt x="6309957" y="1391753"/>
                    </a:cubicBezTo>
                    <a:lnTo>
                      <a:pt x="6309957" y="1400906"/>
                    </a:lnTo>
                    <a:cubicBezTo>
                      <a:pt x="6309957" y="1400906"/>
                      <a:pt x="6309957" y="1400906"/>
                      <a:pt x="6311629" y="1400906"/>
                    </a:cubicBezTo>
                    <a:lnTo>
                      <a:pt x="6323331" y="1400906"/>
                    </a:lnTo>
                    <a:cubicBezTo>
                      <a:pt x="6323331" y="1400906"/>
                      <a:pt x="6323331" y="1400906"/>
                      <a:pt x="6323331" y="1402650"/>
                    </a:cubicBezTo>
                    <a:lnTo>
                      <a:pt x="6323331" y="1414854"/>
                    </a:lnTo>
                    <a:cubicBezTo>
                      <a:pt x="6323331" y="1414854"/>
                      <a:pt x="6323331" y="1414854"/>
                      <a:pt x="6321659" y="1414854"/>
                    </a:cubicBezTo>
                    <a:lnTo>
                      <a:pt x="6309957" y="1414854"/>
                    </a:lnTo>
                    <a:cubicBezTo>
                      <a:pt x="6309957" y="1414854"/>
                      <a:pt x="6309957" y="1414854"/>
                      <a:pt x="6309957" y="1416597"/>
                    </a:cubicBezTo>
                    <a:lnTo>
                      <a:pt x="6309957" y="1428803"/>
                    </a:lnTo>
                    <a:cubicBezTo>
                      <a:pt x="6309957" y="1428803"/>
                      <a:pt x="6309957" y="1428803"/>
                      <a:pt x="6311629" y="1428803"/>
                    </a:cubicBezTo>
                    <a:lnTo>
                      <a:pt x="6323331" y="1428803"/>
                    </a:lnTo>
                    <a:cubicBezTo>
                      <a:pt x="6323331" y="1428803"/>
                      <a:pt x="6323331" y="1428803"/>
                      <a:pt x="6323331" y="1430109"/>
                    </a:cubicBezTo>
                    <a:lnTo>
                      <a:pt x="6323331" y="1439262"/>
                    </a:lnTo>
                    <a:cubicBezTo>
                      <a:pt x="6323331" y="1439262"/>
                      <a:pt x="6323331" y="1439262"/>
                      <a:pt x="6321659" y="1439262"/>
                    </a:cubicBezTo>
                    <a:lnTo>
                      <a:pt x="6309957" y="1439262"/>
                    </a:lnTo>
                    <a:cubicBezTo>
                      <a:pt x="6309957" y="1439262"/>
                      <a:pt x="6309957" y="1439262"/>
                      <a:pt x="6309957" y="1441007"/>
                    </a:cubicBezTo>
                    <a:lnTo>
                      <a:pt x="6309957" y="1453211"/>
                    </a:lnTo>
                    <a:cubicBezTo>
                      <a:pt x="6309957" y="1453211"/>
                      <a:pt x="6309957" y="1453211"/>
                      <a:pt x="6311629" y="1453211"/>
                    </a:cubicBezTo>
                    <a:lnTo>
                      <a:pt x="6323331" y="1453211"/>
                    </a:lnTo>
                    <a:cubicBezTo>
                      <a:pt x="6323331" y="1453211"/>
                      <a:pt x="6323331" y="1453211"/>
                      <a:pt x="6323331" y="1454954"/>
                    </a:cubicBezTo>
                    <a:lnTo>
                      <a:pt x="6323331" y="1467159"/>
                    </a:lnTo>
                    <a:cubicBezTo>
                      <a:pt x="6323331" y="1467159"/>
                      <a:pt x="6323331" y="1467159"/>
                      <a:pt x="6321659" y="1467159"/>
                    </a:cubicBezTo>
                    <a:lnTo>
                      <a:pt x="6309957" y="1467159"/>
                    </a:lnTo>
                    <a:cubicBezTo>
                      <a:pt x="6309957" y="1467159"/>
                      <a:pt x="6309957" y="1467159"/>
                      <a:pt x="6309957" y="1468902"/>
                    </a:cubicBezTo>
                    <a:lnTo>
                      <a:pt x="6309957" y="1481106"/>
                    </a:lnTo>
                    <a:cubicBezTo>
                      <a:pt x="6309957" y="1481106"/>
                      <a:pt x="6309957" y="1481106"/>
                      <a:pt x="6311629" y="1481106"/>
                    </a:cubicBezTo>
                    <a:lnTo>
                      <a:pt x="6323331" y="1481106"/>
                    </a:lnTo>
                    <a:cubicBezTo>
                      <a:pt x="6323331" y="1481106"/>
                      <a:pt x="6323331" y="1481106"/>
                      <a:pt x="6323331" y="1482414"/>
                    </a:cubicBezTo>
                    <a:lnTo>
                      <a:pt x="6323331" y="1491567"/>
                    </a:lnTo>
                    <a:cubicBezTo>
                      <a:pt x="6323331" y="1491567"/>
                      <a:pt x="6323331" y="1491567"/>
                      <a:pt x="6321659" y="1491567"/>
                    </a:cubicBezTo>
                    <a:lnTo>
                      <a:pt x="6309957" y="1491567"/>
                    </a:lnTo>
                    <a:cubicBezTo>
                      <a:pt x="6309957" y="1491567"/>
                      <a:pt x="6309957" y="1491567"/>
                      <a:pt x="6309957" y="1493310"/>
                    </a:cubicBezTo>
                    <a:lnTo>
                      <a:pt x="6309957" y="1505516"/>
                    </a:lnTo>
                    <a:cubicBezTo>
                      <a:pt x="6309957" y="1505516"/>
                      <a:pt x="6309957" y="1505516"/>
                      <a:pt x="6346735" y="1536899"/>
                    </a:cubicBezTo>
                    <a:cubicBezTo>
                      <a:pt x="6346735" y="1543872"/>
                      <a:pt x="6346735" y="1543872"/>
                      <a:pt x="6345065" y="1543872"/>
                    </a:cubicBezTo>
                    <a:lnTo>
                      <a:pt x="6333361" y="1543872"/>
                    </a:lnTo>
                    <a:cubicBezTo>
                      <a:pt x="6333361" y="1543872"/>
                      <a:pt x="6333361" y="1543872"/>
                      <a:pt x="6333361" y="1582229"/>
                    </a:cubicBezTo>
                    <a:cubicBezTo>
                      <a:pt x="6333361" y="1582229"/>
                      <a:pt x="6333361" y="1582229"/>
                      <a:pt x="6335035" y="1582229"/>
                    </a:cubicBezTo>
                    <a:lnTo>
                      <a:pt x="6346735" y="1582229"/>
                    </a:lnTo>
                    <a:cubicBezTo>
                      <a:pt x="6346735" y="1582229"/>
                      <a:pt x="6346735" y="1582229"/>
                      <a:pt x="6346735" y="1580049"/>
                    </a:cubicBezTo>
                    <a:lnTo>
                      <a:pt x="6346735" y="1564794"/>
                    </a:lnTo>
                    <a:cubicBezTo>
                      <a:pt x="6346735" y="1564794"/>
                      <a:pt x="6346735" y="1564794"/>
                      <a:pt x="6348407" y="1563923"/>
                    </a:cubicBezTo>
                    <a:lnTo>
                      <a:pt x="6360109" y="1557821"/>
                    </a:lnTo>
                    <a:cubicBezTo>
                      <a:pt x="6360109" y="1557821"/>
                      <a:pt x="6360109" y="1557821"/>
                      <a:pt x="6363035" y="1557821"/>
                    </a:cubicBezTo>
                    <a:lnTo>
                      <a:pt x="6383515" y="1557821"/>
                    </a:lnTo>
                    <a:cubicBezTo>
                      <a:pt x="6383515" y="1557821"/>
                      <a:pt x="6383515" y="1557821"/>
                      <a:pt x="6383515" y="1559564"/>
                    </a:cubicBezTo>
                    <a:lnTo>
                      <a:pt x="6383515" y="1571768"/>
                    </a:lnTo>
                    <a:cubicBezTo>
                      <a:pt x="6383515" y="1571768"/>
                      <a:pt x="6383515" y="1571768"/>
                      <a:pt x="6386023" y="1571768"/>
                    </a:cubicBezTo>
                    <a:lnTo>
                      <a:pt x="6403577" y="1571768"/>
                    </a:lnTo>
                    <a:cubicBezTo>
                      <a:pt x="6403577" y="1578741"/>
                      <a:pt x="6403577" y="1578741"/>
                      <a:pt x="6405247" y="1578741"/>
                    </a:cubicBezTo>
                    <a:lnTo>
                      <a:pt x="6416951" y="1578741"/>
                    </a:lnTo>
                    <a:cubicBezTo>
                      <a:pt x="6416951" y="1578741"/>
                      <a:pt x="6416951" y="1578741"/>
                      <a:pt x="6453729" y="1627559"/>
                    </a:cubicBezTo>
                    <a:cubicBezTo>
                      <a:pt x="6453729" y="1627559"/>
                      <a:pt x="6453729" y="1627559"/>
                      <a:pt x="6453729" y="1679864"/>
                    </a:cubicBezTo>
                    <a:cubicBezTo>
                      <a:pt x="6453729" y="1679864"/>
                      <a:pt x="6453729" y="1679864"/>
                      <a:pt x="6455399" y="1679864"/>
                    </a:cubicBezTo>
                    <a:lnTo>
                      <a:pt x="6467103" y="1679864"/>
                    </a:lnTo>
                    <a:cubicBezTo>
                      <a:pt x="6467103" y="1679864"/>
                      <a:pt x="6467103" y="1679864"/>
                      <a:pt x="6467103" y="1676813"/>
                    </a:cubicBezTo>
                    <a:lnTo>
                      <a:pt x="6467103" y="1655456"/>
                    </a:lnTo>
                    <a:cubicBezTo>
                      <a:pt x="6467103" y="1655456"/>
                      <a:pt x="6467103" y="1655456"/>
                      <a:pt x="6468357" y="1655456"/>
                    </a:cubicBezTo>
                    <a:lnTo>
                      <a:pt x="6477133" y="1655456"/>
                    </a:lnTo>
                    <a:cubicBezTo>
                      <a:pt x="6477133" y="1655456"/>
                      <a:pt x="6477133" y="1655456"/>
                      <a:pt x="6477133" y="1657199"/>
                    </a:cubicBezTo>
                    <a:lnTo>
                      <a:pt x="6477133" y="1669403"/>
                    </a:lnTo>
                    <a:cubicBezTo>
                      <a:pt x="6490507" y="1672891"/>
                      <a:pt x="6490507" y="1672891"/>
                      <a:pt x="6490507" y="1596177"/>
                    </a:cubicBezTo>
                    <a:cubicBezTo>
                      <a:pt x="6490507" y="1596177"/>
                      <a:pt x="6490507" y="1596177"/>
                      <a:pt x="6547347" y="1596177"/>
                    </a:cubicBezTo>
                    <a:cubicBezTo>
                      <a:pt x="6547347" y="1596177"/>
                      <a:pt x="6547347" y="1596177"/>
                      <a:pt x="6547347" y="1484594"/>
                    </a:cubicBezTo>
                    <a:cubicBezTo>
                      <a:pt x="6547347" y="1484594"/>
                      <a:pt x="6547347" y="1484594"/>
                      <a:pt x="6600843" y="1484594"/>
                    </a:cubicBezTo>
                    <a:cubicBezTo>
                      <a:pt x="6600843" y="1484594"/>
                      <a:pt x="6600843" y="1484594"/>
                      <a:pt x="6600843" y="1483286"/>
                    </a:cubicBezTo>
                    <a:lnTo>
                      <a:pt x="6600843" y="1474133"/>
                    </a:lnTo>
                    <a:cubicBezTo>
                      <a:pt x="6600843" y="1474133"/>
                      <a:pt x="6600843" y="1474133"/>
                      <a:pt x="6634279" y="1474133"/>
                    </a:cubicBezTo>
                    <a:cubicBezTo>
                      <a:pt x="6634279" y="1474133"/>
                      <a:pt x="6634279" y="1474133"/>
                      <a:pt x="6634279" y="1414854"/>
                    </a:cubicBezTo>
                    <a:cubicBezTo>
                      <a:pt x="6627591" y="1414854"/>
                      <a:pt x="6627591" y="1414854"/>
                      <a:pt x="6627591" y="1412238"/>
                    </a:cubicBezTo>
                    <a:lnTo>
                      <a:pt x="6627591" y="1393932"/>
                    </a:lnTo>
                    <a:lnTo>
                      <a:pt x="6634279" y="1397420"/>
                    </a:lnTo>
                    <a:cubicBezTo>
                      <a:pt x="6634279" y="1397420"/>
                      <a:pt x="6634279" y="1397420"/>
                      <a:pt x="6640967" y="1362549"/>
                    </a:cubicBezTo>
                    <a:cubicBezTo>
                      <a:pt x="6640967" y="1362549"/>
                      <a:pt x="6640967" y="1362549"/>
                      <a:pt x="6647653" y="1397420"/>
                    </a:cubicBezTo>
                    <a:cubicBezTo>
                      <a:pt x="6650997" y="1393932"/>
                      <a:pt x="6650997" y="1393932"/>
                      <a:pt x="6651415" y="1392624"/>
                    </a:cubicBezTo>
                    <a:lnTo>
                      <a:pt x="6654341" y="1383471"/>
                    </a:lnTo>
                    <a:cubicBezTo>
                      <a:pt x="6654341" y="1383471"/>
                      <a:pt x="6654341" y="1383471"/>
                      <a:pt x="6655175" y="1381728"/>
                    </a:cubicBezTo>
                    <a:lnTo>
                      <a:pt x="6661027" y="1369523"/>
                    </a:lnTo>
                    <a:cubicBezTo>
                      <a:pt x="6661027" y="1369523"/>
                      <a:pt x="6661027" y="1369523"/>
                      <a:pt x="6661863" y="1367780"/>
                    </a:cubicBezTo>
                    <a:lnTo>
                      <a:pt x="6667715" y="1355576"/>
                    </a:lnTo>
                    <a:cubicBezTo>
                      <a:pt x="6667715" y="1355576"/>
                      <a:pt x="6667715" y="1355576"/>
                      <a:pt x="6669803" y="1354268"/>
                    </a:cubicBezTo>
                    <a:lnTo>
                      <a:pt x="6684431" y="1345115"/>
                    </a:lnTo>
                    <a:cubicBezTo>
                      <a:pt x="6684431" y="1345115"/>
                      <a:pt x="6684431" y="1345115"/>
                      <a:pt x="6686939" y="1343372"/>
                    </a:cubicBezTo>
                    <a:lnTo>
                      <a:pt x="6704493" y="1331166"/>
                    </a:lnTo>
                    <a:cubicBezTo>
                      <a:pt x="6704493" y="1331166"/>
                      <a:pt x="6704493" y="1331166"/>
                      <a:pt x="6705747" y="1329423"/>
                    </a:cubicBezTo>
                    <a:lnTo>
                      <a:pt x="6714523" y="1317219"/>
                    </a:lnTo>
                    <a:cubicBezTo>
                      <a:pt x="6714523" y="1317219"/>
                      <a:pt x="6714523" y="1317219"/>
                      <a:pt x="6715359" y="1314168"/>
                    </a:cubicBezTo>
                    <a:lnTo>
                      <a:pt x="6721211" y="1292810"/>
                    </a:lnTo>
                    <a:cubicBezTo>
                      <a:pt x="6721211" y="1292810"/>
                      <a:pt x="6721211" y="1292810"/>
                      <a:pt x="6722047" y="1295861"/>
                    </a:cubicBezTo>
                    <a:lnTo>
                      <a:pt x="6727897" y="1317219"/>
                    </a:lnTo>
                    <a:cubicBezTo>
                      <a:pt x="6727897" y="1317219"/>
                      <a:pt x="6727897" y="1317219"/>
                      <a:pt x="6728733" y="1318526"/>
                    </a:cubicBezTo>
                    <a:lnTo>
                      <a:pt x="6734585" y="1327680"/>
                    </a:lnTo>
                    <a:cubicBezTo>
                      <a:pt x="6734585" y="1327680"/>
                      <a:pt x="6734585" y="1327680"/>
                      <a:pt x="6736675" y="1329423"/>
                    </a:cubicBezTo>
                    <a:lnTo>
                      <a:pt x="6751303" y="1341627"/>
                    </a:lnTo>
                    <a:cubicBezTo>
                      <a:pt x="6751303" y="1341627"/>
                      <a:pt x="6751303" y="1341627"/>
                      <a:pt x="6752975" y="1343372"/>
                    </a:cubicBezTo>
                    <a:lnTo>
                      <a:pt x="6764675" y="1355576"/>
                    </a:lnTo>
                    <a:cubicBezTo>
                      <a:pt x="6764675" y="1355576"/>
                      <a:pt x="6764675" y="1355576"/>
                      <a:pt x="6766349" y="1357319"/>
                    </a:cubicBezTo>
                    <a:lnTo>
                      <a:pt x="6778051" y="1369523"/>
                    </a:lnTo>
                    <a:cubicBezTo>
                      <a:pt x="6778051" y="1369523"/>
                      <a:pt x="6778051" y="1369523"/>
                      <a:pt x="6778469" y="1371267"/>
                    </a:cubicBezTo>
                    <a:lnTo>
                      <a:pt x="6781393" y="1383471"/>
                    </a:lnTo>
                    <a:cubicBezTo>
                      <a:pt x="6781393" y="1383471"/>
                      <a:pt x="6781393" y="1383471"/>
                      <a:pt x="6781811" y="1385214"/>
                    </a:cubicBezTo>
                    <a:lnTo>
                      <a:pt x="6784737" y="1397420"/>
                    </a:lnTo>
                    <a:cubicBezTo>
                      <a:pt x="6791423" y="1397420"/>
                      <a:pt x="6791423" y="1397420"/>
                      <a:pt x="6794767" y="1362549"/>
                    </a:cubicBezTo>
                    <a:cubicBezTo>
                      <a:pt x="6794767" y="1362549"/>
                      <a:pt x="6794767" y="1362549"/>
                      <a:pt x="6801455" y="1397420"/>
                    </a:cubicBezTo>
                    <a:cubicBezTo>
                      <a:pt x="6808141" y="1397420"/>
                      <a:pt x="6808141" y="1397420"/>
                      <a:pt x="6808141" y="1400034"/>
                    </a:cubicBezTo>
                    <a:lnTo>
                      <a:pt x="6808141" y="1418342"/>
                    </a:lnTo>
                    <a:cubicBezTo>
                      <a:pt x="6801455" y="1418342"/>
                      <a:pt x="6801455" y="1418342"/>
                      <a:pt x="6801455" y="1467159"/>
                    </a:cubicBezTo>
                    <a:cubicBezTo>
                      <a:pt x="6801455" y="1467159"/>
                      <a:pt x="6801455" y="1467159"/>
                      <a:pt x="6803127" y="1467159"/>
                    </a:cubicBezTo>
                    <a:lnTo>
                      <a:pt x="6814829" y="1467159"/>
                    </a:lnTo>
                    <a:cubicBezTo>
                      <a:pt x="6814829" y="1474133"/>
                      <a:pt x="6814829" y="1474133"/>
                      <a:pt x="6816083" y="1474133"/>
                    </a:cubicBezTo>
                    <a:lnTo>
                      <a:pt x="6824859" y="1474133"/>
                    </a:lnTo>
                    <a:cubicBezTo>
                      <a:pt x="6824859" y="1474133"/>
                      <a:pt x="6824859" y="1474133"/>
                      <a:pt x="6824859" y="1472390"/>
                    </a:cubicBezTo>
                    <a:lnTo>
                      <a:pt x="6824859" y="1460184"/>
                    </a:lnTo>
                    <a:cubicBezTo>
                      <a:pt x="6824859" y="1460184"/>
                      <a:pt x="6824859" y="1460184"/>
                      <a:pt x="6828203" y="1460184"/>
                    </a:cubicBezTo>
                    <a:lnTo>
                      <a:pt x="6851607" y="1460184"/>
                    </a:lnTo>
                    <a:cubicBezTo>
                      <a:pt x="6851607" y="1460184"/>
                      <a:pt x="6851607" y="1460184"/>
                      <a:pt x="6851607" y="1457133"/>
                    </a:cubicBezTo>
                    <a:lnTo>
                      <a:pt x="6851607" y="1435776"/>
                    </a:lnTo>
                    <a:cubicBezTo>
                      <a:pt x="6851607" y="1435776"/>
                      <a:pt x="6851607" y="1435776"/>
                      <a:pt x="6908447" y="1435776"/>
                    </a:cubicBezTo>
                    <a:cubicBezTo>
                      <a:pt x="6908447" y="1435776"/>
                      <a:pt x="6908447" y="1435776"/>
                      <a:pt x="6908447" y="1437956"/>
                    </a:cubicBezTo>
                    <a:lnTo>
                      <a:pt x="6908447" y="1453211"/>
                    </a:lnTo>
                    <a:cubicBezTo>
                      <a:pt x="6908447" y="1453211"/>
                      <a:pt x="6908447" y="1453211"/>
                      <a:pt x="6938539" y="1453211"/>
                    </a:cubicBezTo>
                    <a:cubicBezTo>
                      <a:pt x="6938539" y="1453211"/>
                      <a:pt x="6938539" y="1453211"/>
                      <a:pt x="6938539" y="1456698"/>
                    </a:cubicBezTo>
                    <a:lnTo>
                      <a:pt x="6938539" y="1481106"/>
                    </a:lnTo>
                    <a:cubicBezTo>
                      <a:pt x="6931853" y="1481106"/>
                      <a:pt x="6931853" y="1481106"/>
                      <a:pt x="6931853" y="1482414"/>
                    </a:cubicBezTo>
                    <a:lnTo>
                      <a:pt x="6931853" y="1491567"/>
                    </a:lnTo>
                    <a:cubicBezTo>
                      <a:pt x="6938539" y="1491567"/>
                      <a:pt x="6938539" y="1491567"/>
                      <a:pt x="6938539" y="1494183"/>
                    </a:cubicBezTo>
                    <a:lnTo>
                      <a:pt x="6938539" y="1512489"/>
                    </a:lnTo>
                    <a:lnTo>
                      <a:pt x="6931853" y="1519463"/>
                    </a:lnTo>
                    <a:cubicBezTo>
                      <a:pt x="6931853" y="1519463"/>
                      <a:pt x="6931853" y="1519463"/>
                      <a:pt x="6931853" y="1603151"/>
                    </a:cubicBezTo>
                    <a:cubicBezTo>
                      <a:pt x="6931853" y="1603151"/>
                      <a:pt x="6931853" y="1603151"/>
                      <a:pt x="6934777" y="1603151"/>
                    </a:cubicBezTo>
                    <a:lnTo>
                      <a:pt x="6955257" y="1603151"/>
                    </a:lnTo>
                    <a:cubicBezTo>
                      <a:pt x="6955257" y="1610124"/>
                      <a:pt x="6955257" y="1610124"/>
                      <a:pt x="6957763" y="1610124"/>
                    </a:cubicBezTo>
                    <a:lnTo>
                      <a:pt x="6975319" y="1610124"/>
                    </a:lnTo>
                    <a:cubicBezTo>
                      <a:pt x="6975319" y="1610124"/>
                      <a:pt x="6975319" y="1610124"/>
                      <a:pt x="6975319" y="1613175"/>
                    </a:cubicBezTo>
                    <a:lnTo>
                      <a:pt x="6975319" y="1634534"/>
                    </a:lnTo>
                    <a:cubicBezTo>
                      <a:pt x="6975319" y="1634534"/>
                      <a:pt x="6975319" y="1634534"/>
                      <a:pt x="6977827" y="1634534"/>
                    </a:cubicBezTo>
                    <a:lnTo>
                      <a:pt x="6995379" y="1634534"/>
                    </a:lnTo>
                    <a:cubicBezTo>
                      <a:pt x="6995379" y="1634534"/>
                      <a:pt x="6995379" y="1634534"/>
                      <a:pt x="6995379" y="1631483"/>
                    </a:cubicBezTo>
                    <a:lnTo>
                      <a:pt x="6995379" y="1610124"/>
                    </a:lnTo>
                    <a:cubicBezTo>
                      <a:pt x="6995379" y="1610124"/>
                      <a:pt x="6995379" y="1610124"/>
                      <a:pt x="6998303" y="1608381"/>
                    </a:cubicBezTo>
                    <a:lnTo>
                      <a:pt x="7018783" y="1596177"/>
                    </a:lnTo>
                    <a:cubicBezTo>
                      <a:pt x="7018783" y="1596177"/>
                      <a:pt x="7018783" y="1596177"/>
                      <a:pt x="7018783" y="1564794"/>
                    </a:cubicBezTo>
                    <a:cubicBezTo>
                      <a:pt x="7012097" y="1564794"/>
                      <a:pt x="7012097" y="1564794"/>
                      <a:pt x="7012097" y="1529924"/>
                    </a:cubicBezTo>
                    <a:cubicBezTo>
                      <a:pt x="7012097" y="1529924"/>
                      <a:pt x="7012097" y="1529924"/>
                      <a:pt x="7013767" y="1529924"/>
                    </a:cubicBezTo>
                    <a:lnTo>
                      <a:pt x="7025471" y="1529924"/>
                    </a:lnTo>
                    <a:cubicBezTo>
                      <a:pt x="7025471" y="1526438"/>
                      <a:pt x="7025471" y="1526438"/>
                      <a:pt x="7055563" y="1526438"/>
                    </a:cubicBezTo>
                    <a:cubicBezTo>
                      <a:pt x="7055563" y="1526438"/>
                      <a:pt x="7055563" y="1526438"/>
                      <a:pt x="7055563" y="1524693"/>
                    </a:cubicBezTo>
                    <a:lnTo>
                      <a:pt x="7055563" y="1512489"/>
                    </a:lnTo>
                    <a:cubicBezTo>
                      <a:pt x="7055563" y="1512489"/>
                      <a:pt x="7055563" y="1512489"/>
                      <a:pt x="7058071" y="1512489"/>
                    </a:cubicBezTo>
                    <a:lnTo>
                      <a:pt x="7075623" y="1512489"/>
                    </a:lnTo>
                    <a:cubicBezTo>
                      <a:pt x="7075623" y="1512489"/>
                      <a:pt x="7075623" y="1512489"/>
                      <a:pt x="7075623" y="1338141"/>
                    </a:cubicBezTo>
                    <a:cubicBezTo>
                      <a:pt x="7075623" y="1338141"/>
                      <a:pt x="7075623" y="1338141"/>
                      <a:pt x="7077295" y="1338141"/>
                    </a:cubicBezTo>
                    <a:lnTo>
                      <a:pt x="7088997" y="1338141"/>
                    </a:lnTo>
                    <a:cubicBezTo>
                      <a:pt x="7088997" y="1338141"/>
                      <a:pt x="7088997" y="1338141"/>
                      <a:pt x="7088997" y="1334654"/>
                    </a:cubicBezTo>
                    <a:lnTo>
                      <a:pt x="7088997" y="1310244"/>
                    </a:lnTo>
                    <a:cubicBezTo>
                      <a:pt x="7092341" y="1310244"/>
                      <a:pt x="7092341" y="1310244"/>
                      <a:pt x="7092341" y="1240505"/>
                    </a:cubicBezTo>
                    <a:cubicBezTo>
                      <a:pt x="7092341" y="1240505"/>
                      <a:pt x="7092341" y="1240505"/>
                      <a:pt x="7094013" y="1240505"/>
                    </a:cubicBezTo>
                    <a:lnTo>
                      <a:pt x="7105715" y="1240505"/>
                    </a:lnTo>
                    <a:cubicBezTo>
                      <a:pt x="7105715" y="1240505"/>
                      <a:pt x="7105715" y="1240505"/>
                      <a:pt x="7105715" y="1242249"/>
                    </a:cubicBezTo>
                    <a:lnTo>
                      <a:pt x="7105715" y="1254453"/>
                    </a:lnTo>
                    <a:cubicBezTo>
                      <a:pt x="7112401" y="1254453"/>
                      <a:pt x="7112401" y="1254453"/>
                      <a:pt x="7112401" y="1250966"/>
                    </a:cubicBezTo>
                    <a:lnTo>
                      <a:pt x="7112401" y="1226558"/>
                    </a:lnTo>
                    <a:cubicBezTo>
                      <a:pt x="7112401" y="1226558"/>
                      <a:pt x="7112401" y="1226558"/>
                      <a:pt x="7114491" y="1225686"/>
                    </a:cubicBezTo>
                    <a:lnTo>
                      <a:pt x="7129119" y="1219584"/>
                    </a:lnTo>
                    <a:cubicBezTo>
                      <a:pt x="7129119" y="1219584"/>
                      <a:pt x="7129119" y="1219584"/>
                      <a:pt x="7130791" y="1220456"/>
                    </a:cubicBezTo>
                    <a:lnTo>
                      <a:pt x="7142493" y="1226558"/>
                    </a:lnTo>
                    <a:cubicBezTo>
                      <a:pt x="7142493" y="1226558"/>
                      <a:pt x="7142493" y="1226558"/>
                      <a:pt x="7145001" y="1226558"/>
                    </a:cubicBezTo>
                    <a:lnTo>
                      <a:pt x="7162555" y="1226558"/>
                    </a:lnTo>
                    <a:cubicBezTo>
                      <a:pt x="7162555" y="1226558"/>
                      <a:pt x="7162555" y="1226558"/>
                      <a:pt x="7162555" y="1181226"/>
                    </a:cubicBezTo>
                    <a:cubicBezTo>
                      <a:pt x="7162555" y="1181226"/>
                      <a:pt x="7162555" y="1181226"/>
                      <a:pt x="7164227" y="1181226"/>
                    </a:cubicBezTo>
                    <a:lnTo>
                      <a:pt x="7175927" y="1181226"/>
                    </a:lnTo>
                    <a:cubicBezTo>
                      <a:pt x="7175927" y="1188201"/>
                      <a:pt x="7175927" y="1188201"/>
                      <a:pt x="7178017" y="1188201"/>
                    </a:cubicBezTo>
                    <a:lnTo>
                      <a:pt x="7192647" y="1188201"/>
                    </a:lnTo>
                    <a:cubicBezTo>
                      <a:pt x="7192647" y="1181226"/>
                      <a:pt x="7192647" y="1181226"/>
                      <a:pt x="7194319" y="1181226"/>
                    </a:cubicBezTo>
                    <a:lnTo>
                      <a:pt x="7206021" y="1181226"/>
                    </a:lnTo>
                    <a:cubicBezTo>
                      <a:pt x="7206021" y="1181226"/>
                      <a:pt x="7206021" y="1181226"/>
                      <a:pt x="7206021" y="1233531"/>
                    </a:cubicBezTo>
                    <a:cubicBezTo>
                      <a:pt x="7206021" y="1233531"/>
                      <a:pt x="7206021" y="1233531"/>
                      <a:pt x="7208111" y="1235274"/>
                    </a:cubicBezTo>
                    <a:lnTo>
                      <a:pt x="7222739" y="1247480"/>
                    </a:lnTo>
                    <a:cubicBezTo>
                      <a:pt x="7219395" y="1257941"/>
                      <a:pt x="7219395" y="1257941"/>
                      <a:pt x="7256173" y="1257941"/>
                    </a:cubicBezTo>
                    <a:cubicBezTo>
                      <a:pt x="7256173" y="1257941"/>
                      <a:pt x="7256173" y="1257941"/>
                      <a:pt x="7256173" y="1255761"/>
                    </a:cubicBezTo>
                    <a:lnTo>
                      <a:pt x="7256173" y="1240505"/>
                    </a:lnTo>
                    <a:cubicBezTo>
                      <a:pt x="7256173" y="1240505"/>
                      <a:pt x="7256173" y="1240505"/>
                      <a:pt x="7299639" y="1226558"/>
                    </a:cubicBezTo>
                    <a:cubicBezTo>
                      <a:pt x="7299639" y="1226558"/>
                      <a:pt x="7299639" y="1226558"/>
                      <a:pt x="7299639" y="1224815"/>
                    </a:cubicBezTo>
                    <a:lnTo>
                      <a:pt x="7299639" y="1212609"/>
                    </a:lnTo>
                    <a:cubicBezTo>
                      <a:pt x="7299639" y="1212609"/>
                      <a:pt x="7299639" y="1212609"/>
                      <a:pt x="7300893" y="1212609"/>
                    </a:cubicBezTo>
                    <a:lnTo>
                      <a:pt x="7309669" y="1212609"/>
                    </a:lnTo>
                    <a:cubicBezTo>
                      <a:pt x="7309669" y="1212609"/>
                      <a:pt x="7309669" y="1212609"/>
                      <a:pt x="7309669" y="1211303"/>
                    </a:cubicBezTo>
                    <a:lnTo>
                      <a:pt x="7309669" y="1202148"/>
                    </a:lnTo>
                    <a:cubicBezTo>
                      <a:pt x="7309669" y="1202148"/>
                      <a:pt x="7309669" y="1202148"/>
                      <a:pt x="7313013" y="1202148"/>
                    </a:cubicBezTo>
                    <a:lnTo>
                      <a:pt x="7336417" y="1202148"/>
                    </a:lnTo>
                    <a:cubicBezTo>
                      <a:pt x="7336417" y="1202148"/>
                      <a:pt x="7336417" y="1202148"/>
                      <a:pt x="7336417" y="1203456"/>
                    </a:cubicBezTo>
                    <a:lnTo>
                      <a:pt x="7336417" y="1212609"/>
                    </a:lnTo>
                    <a:cubicBezTo>
                      <a:pt x="7336417" y="1212609"/>
                      <a:pt x="7336417" y="1212609"/>
                      <a:pt x="7338925" y="1212609"/>
                    </a:cubicBezTo>
                    <a:lnTo>
                      <a:pt x="7356479" y="1212609"/>
                    </a:lnTo>
                    <a:cubicBezTo>
                      <a:pt x="7356479" y="1212609"/>
                      <a:pt x="7356479" y="1212609"/>
                      <a:pt x="7356479" y="1215225"/>
                    </a:cubicBezTo>
                    <a:lnTo>
                      <a:pt x="7356479" y="1233531"/>
                    </a:lnTo>
                    <a:cubicBezTo>
                      <a:pt x="7356479" y="1233531"/>
                      <a:pt x="7356479" y="1233531"/>
                      <a:pt x="7393257" y="1233531"/>
                    </a:cubicBezTo>
                    <a:cubicBezTo>
                      <a:pt x="7393257" y="1233531"/>
                      <a:pt x="7393257" y="1233531"/>
                      <a:pt x="7393257" y="1231788"/>
                    </a:cubicBezTo>
                    <a:lnTo>
                      <a:pt x="7393257" y="1219584"/>
                    </a:lnTo>
                    <a:cubicBezTo>
                      <a:pt x="7393257" y="1219584"/>
                      <a:pt x="7393257" y="1219584"/>
                      <a:pt x="7395347" y="1219584"/>
                    </a:cubicBezTo>
                    <a:lnTo>
                      <a:pt x="7409975" y="1219584"/>
                    </a:lnTo>
                    <a:cubicBezTo>
                      <a:pt x="7409975" y="1219584"/>
                      <a:pt x="7409975" y="1219584"/>
                      <a:pt x="7409975" y="1217840"/>
                    </a:cubicBezTo>
                    <a:lnTo>
                      <a:pt x="7409975" y="1205636"/>
                    </a:lnTo>
                    <a:cubicBezTo>
                      <a:pt x="7409975" y="1205636"/>
                      <a:pt x="7409975" y="1205636"/>
                      <a:pt x="7412483" y="1205636"/>
                    </a:cubicBezTo>
                    <a:lnTo>
                      <a:pt x="7430035" y="1205636"/>
                    </a:lnTo>
                    <a:cubicBezTo>
                      <a:pt x="7430035" y="1205636"/>
                      <a:pt x="7430035" y="1205636"/>
                      <a:pt x="7430035" y="1207379"/>
                    </a:cubicBezTo>
                    <a:lnTo>
                      <a:pt x="7430035" y="1219584"/>
                    </a:lnTo>
                    <a:cubicBezTo>
                      <a:pt x="7436723" y="1219584"/>
                      <a:pt x="7436723" y="1219584"/>
                      <a:pt x="7436723" y="1135896"/>
                    </a:cubicBezTo>
                    <a:cubicBezTo>
                      <a:pt x="7436723" y="1135896"/>
                      <a:pt x="7436723" y="1135896"/>
                      <a:pt x="7587181" y="1135896"/>
                    </a:cubicBezTo>
                    <a:cubicBezTo>
                      <a:pt x="7587181" y="1135896"/>
                      <a:pt x="7587181" y="1135896"/>
                      <a:pt x="7587181" y="1247480"/>
                    </a:cubicBezTo>
                    <a:cubicBezTo>
                      <a:pt x="7587181" y="1247480"/>
                      <a:pt x="7587181" y="1247480"/>
                      <a:pt x="7590525" y="1247480"/>
                    </a:cubicBezTo>
                    <a:lnTo>
                      <a:pt x="7613929" y="1247480"/>
                    </a:lnTo>
                    <a:cubicBezTo>
                      <a:pt x="7613929" y="1247480"/>
                      <a:pt x="7613929" y="1247480"/>
                      <a:pt x="7613929" y="1121948"/>
                    </a:cubicBezTo>
                    <a:cubicBezTo>
                      <a:pt x="7613929" y="1121948"/>
                      <a:pt x="7613929" y="1121948"/>
                      <a:pt x="7647365" y="1104513"/>
                    </a:cubicBezTo>
                    <a:cubicBezTo>
                      <a:pt x="7647365" y="1104513"/>
                      <a:pt x="7647365" y="1104513"/>
                      <a:pt x="7690831" y="1104513"/>
                    </a:cubicBezTo>
                    <a:cubicBezTo>
                      <a:pt x="7690831" y="1104513"/>
                      <a:pt x="7690831" y="1104513"/>
                      <a:pt x="7693757" y="1101899"/>
                    </a:cubicBezTo>
                    <a:lnTo>
                      <a:pt x="7714235" y="1083591"/>
                    </a:lnTo>
                    <a:cubicBezTo>
                      <a:pt x="7714235" y="1083591"/>
                      <a:pt x="7714235" y="1083591"/>
                      <a:pt x="7771075" y="1083591"/>
                    </a:cubicBezTo>
                    <a:cubicBezTo>
                      <a:pt x="7771075" y="1083591"/>
                      <a:pt x="7771075" y="1083591"/>
                      <a:pt x="7771075" y="1086207"/>
                    </a:cubicBezTo>
                    <a:lnTo>
                      <a:pt x="7771075" y="1104513"/>
                    </a:lnTo>
                    <a:cubicBezTo>
                      <a:pt x="7771075" y="1104513"/>
                      <a:pt x="7771075" y="1104513"/>
                      <a:pt x="7827915" y="1104513"/>
                    </a:cubicBezTo>
                    <a:cubicBezTo>
                      <a:pt x="7827915" y="1104513"/>
                      <a:pt x="7827915" y="1104513"/>
                      <a:pt x="7827915" y="1240505"/>
                    </a:cubicBezTo>
                    <a:cubicBezTo>
                      <a:pt x="7827915" y="1240505"/>
                      <a:pt x="7827915" y="1240505"/>
                      <a:pt x="7830005" y="1240505"/>
                    </a:cubicBezTo>
                    <a:lnTo>
                      <a:pt x="7844633" y="1240505"/>
                    </a:lnTo>
                    <a:cubicBezTo>
                      <a:pt x="7844633" y="1240505"/>
                      <a:pt x="7844633" y="1240505"/>
                      <a:pt x="7844633" y="1439262"/>
                    </a:cubicBezTo>
                    <a:cubicBezTo>
                      <a:pt x="7844633" y="1439262"/>
                      <a:pt x="7844633" y="1439262"/>
                      <a:pt x="7847975" y="1439262"/>
                    </a:cubicBezTo>
                    <a:lnTo>
                      <a:pt x="7871381" y="1439262"/>
                    </a:lnTo>
                    <a:cubicBezTo>
                      <a:pt x="7871381" y="1439262"/>
                      <a:pt x="7871381" y="1439262"/>
                      <a:pt x="7871381" y="1310244"/>
                    </a:cubicBezTo>
                    <a:cubicBezTo>
                      <a:pt x="7871381" y="1310244"/>
                      <a:pt x="7871381" y="1310244"/>
                      <a:pt x="7872635" y="1309373"/>
                    </a:cubicBezTo>
                    <a:lnTo>
                      <a:pt x="7881411" y="1303271"/>
                    </a:lnTo>
                    <a:cubicBezTo>
                      <a:pt x="7888099" y="1303271"/>
                      <a:pt x="7888099" y="1303271"/>
                      <a:pt x="7888099" y="1305014"/>
                    </a:cubicBezTo>
                    <a:lnTo>
                      <a:pt x="7888099" y="1317219"/>
                    </a:lnTo>
                    <a:cubicBezTo>
                      <a:pt x="7888099" y="1317219"/>
                      <a:pt x="7888099" y="1317219"/>
                      <a:pt x="7891441" y="1315475"/>
                    </a:cubicBezTo>
                    <a:lnTo>
                      <a:pt x="7914847" y="1303271"/>
                    </a:lnTo>
                    <a:cubicBezTo>
                      <a:pt x="7914847" y="1303271"/>
                      <a:pt x="7914847" y="1303271"/>
                      <a:pt x="7917773" y="1303271"/>
                    </a:cubicBezTo>
                    <a:lnTo>
                      <a:pt x="7938251" y="1303271"/>
                    </a:lnTo>
                    <a:cubicBezTo>
                      <a:pt x="7938251" y="1303271"/>
                      <a:pt x="7938251" y="1303271"/>
                      <a:pt x="7938251" y="1540385"/>
                    </a:cubicBezTo>
                    <a:cubicBezTo>
                      <a:pt x="7938251" y="1540385"/>
                      <a:pt x="7938251" y="1540385"/>
                      <a:pt x="7985061" y="1547360"/>
                    </a:cubicBezTo>
                    <a:cubicBezTo>
                      <a:pt x="7985061" y="1543872"/>
                      <a:pt x="7985061" y="1540385"/>
                      <a:pt x="7985061" y="1536899"/>
                    </a:cubicBezTo>
                    <a:cubicBezTo>
                      <a:pt x="8001779" y="1536899"/>
                      <a:pt x="8018495" y="1536899"/>
                      <a:pt x="8035213" y="1536899"/>
                    </a:cubicBezTo>
                    <a:cubicBezTo>
                      <a:pt x="8035213" y="1519463"/>
                      <a:pt x="8035213" y="1505516"/>
                      <a:pt x="8035213" y="1491567"/>
                    </a:cubicBezTo>
                    <a:lnTo>
                      <a:pt x="8048587" y="1491567"/>
                    </a:lnTo>
                    <a:cubicBezTo>
                      <a:pt x="8048587" y="1470645"/>
                      <a:pt x="8048587" y="1453211"/>
                      <a:pt x="8048587" y="1432289"/>
                    </a:cubicBezTo>
                    <a:cubicBezTo>
                      <a:pt x="8051931" y="1432289"/>
                      <a:pt x="8055275" y="1432289"/>
                      <a:pt x="8058619" y="1432289"/>
                    </a:cubicBezTo>
                    <a:cubicBezTo>
                      <a:pt x="8058619" y="1411367"/>
                      <a:pt x="8058619" y="1393932"/>
                      <a:pt x="8058619" y="1373010"/>
                    </a:cubicBezTo>
                    <a:cubicBezTo>
                      <a:pt x="8065305" y="1373010"/>
                      <a:pt x="8071991" y="1373010"/>
                      <a:pt x="8082023" y="1373010"/>
                    </a:cubicBezTo>
                    <a:cubicBezTo>
                      <a:pt x="8105427" y="1366037"/>
                      <a:pt x="8132175" y="1352088"/>
                      <a:pt x="8155579" y="1341627"/>
                    </a:cubicBezTo>
                    <a:cubicBezTo>
                      <a:pt x="8158923" y="1331166"/>
                      <a:pt x="8158923" y="1320705"/>
                      <a:pt x="8158923" y="1310244"/>
                    </a:cubicBezTo>
                    <a:cubicBezTo>
                      <a:pt x="8162267" y="1320705"/>
                      <a:pt x="8162267" y="1331166"/>
                      <a:pt x="8165611" y="1341627"/>
                    </a:cubicBezTo>
                    <a:cubicBezTo>
                      <a:pt x="8192359" y="1355576"/>
                      <a:pt x="8215763" y="1369523"/>
                      <a:pt x="8242511" y="1383471"/>
                    </a:cubicBezTo>
                    <a:cubicBezTo>
                      <a:pt x="8242511" y="1379993"/>
                      <a:pt x="8242511" y="1376516"/>
                      <a:pt x="8242511" y="1376498"/>
                    </a:cubicBezTo>
                    <a:cubicBezTo>
                      <a:pt x="8249197" y="1376498"/>
                      <a:pt x="8255887" y="1376498"/>
                      <a:pt x="8262573" y="1376498"/>
                    </a:cubicBezTo>
                    <a:cubicBezTo>
                      <a:pt x="8262573" y="1393932"/>
                      <a:pt x="8262573" y="1414854"/>
                      <a:pt x="8262573" y="1432289"/>
                    </a:cubicBezTo>
                    <a:cubicBezTo>
                      <a:pt x="8265917" y="1432289"/>
                      <a:pt x="8269259" y="1432289"/>
                      <a:pt x="8272603" y="1432289"/>
                    </a:cubicBezTo>
                    <a:cubicBezTo>
                      <a:pt x="8272603" y="1453211"/>
                      <a:pt x="8272603" y="1474133"/>
                      <a:pt x="8272603" y="1498541"/>
                    </a:cubicBezTo>
                    <a:cubicBezTo>
                      <a:pt x="8275947" y="1498541"/>
                      <a:pt x="8279291" y="1498541"/>
                      <a:pt x="8282635" y="1498541"/>
                    </a:cubicBezTo>
                    <a:cubicBezTo>
                      <a:pt x="8282635" y="1509002"/>
                      <a:pt x="8282635" y="1519463"/>
                      <a:pt x="8282635" y="1529924"/>
                    </a:cubicBezTo>
                    <a:cubicBezTo>
                      <a:pt x="8289321" y="1529924"/>
                      <a:pt x="8296007" y="1529924"/>
                      <a:pt x="8302695" y="1529924"/>
                    </a:cubicBezTo>
                    <a:cubicBezTo>
                      <a:pt x="8302695" y="1547360"/>
                      <a:pt x="8302695" y="1561307"/>
                      <a:pt x="8302695" y="1578741"/>
                    </a:cubicBezTo>
                    <a:cubicBezTo>
                      <a:pt x="8346161" y="1575255"/>
                      <a:pt x="8386283" y="1571768"/>
                      <a:pt x="8429747" y="1568280"/>
                    </a:cubicBezTo>
                    <a:cubicBezTo>
                      <a:pt x="8429747" y="1550846"/>
                      <a:pt x="8429747" y="1536899"/>
                      <a:pt x="8429747" y="1519463"/>
                    </a:cubicBezTo>
                    <a:cubicBezTo>
                      <a:pt x="8453153" y="1519463"/>
                      <a:pt x="8476557" y="1519463"/>
                      <a:pt x="8496619" y="1519463"/>
                    </a:cubicBezTo>
                    <a:cubicBezTo>
                      <a:pt x="8496619" y="1509002"/>
                      <a:pt x="8496619" y="1502028"/>
                      <a:pt x="8496619" y="1491567"/>
                    </a:cubicBezTo>
                    <a:cubicBezTo>
                      <a:pt x="8543429" y="1491567"/>
                      <a:pt x="8590237" y="1491567"/>
                      <a:pt x="8637047" y="1491567"/>
                    </a:cubicBezTo>
                    <a:cubicBezTo>
                      <a:pt x="8637047" y="1498541"/>
                      <a:pt x="8637047" y="1502028"/>
                      <a:pt x="8637047" y="1509002"/>
                    </a:cubicBezTo>
                    <a:cubicBezTo>
                      <a:pt x="8667139" y="1509002"/>
                      <a:pt x="8697229" y="1509002"/>
                      <a:pt x="8727321" y="1509002"/>
                    </a:cubicBezTo>
                    <a:cubicBezTo>
                      <a:pt x="8727321" y="1512489"/>
                      <a:pt x="8727321" y="1515977"/>
                      <a:pt x="8727321" y="1519463"/>
                    </a:cubicBezTo>
                    <a:cubicBezTo>
                      <a:pt x="8734007" y="1519463"/>
                      <a:pt x="8744039" y="1519463"/>
                      <a:pt x="8754069" y="1519463"/>
                    </a:cubicBezTo>
                    <a:cubicBezTo>
                      <a:pt x="8754069" y="1522950"/>
                      <a:pt x="8754069" y="1526438"/>
                      <a:pt x="8754069" y="1529924"/>
                    </a:cubicBezTo>
                    <a:cubicBezTo>
                      <a:pt x="8760755" y="1529924"/>
                      <a:pt x="8770787" y="1529924"/>
                      <a:pt x="8777473" y="1529924"/>
                    </a:cubicBezTo>
                    <a:cubicBezTo>
                      <a:pt x="8777473" y="1519920"/>
                      <a:pt x="8777473" y="1509917"/>
                      <a:pt x="8777473" y="1499913"/>
                    </a:cubicBezTo>
                    <a:lnTo>
                      <a:pt x="8882887" y="1682495"/>
                    </a:lnTo>
                    <a:lnTo>
                      <a:pt x="0" y="1682495"/>
                    </a:lnTo>
                    <a:lnTo>
                      <a:pt x="63077" y="1573241"/>
                    </a:lnTo>
                    <a:cubicBezTo>
                      <a:pt x="82889" y="1571585"/>
                      <a:pt x="102742" y="1569932"/>
                      <a:pt x="123345" y="1568279"/>
                    </a:cubicBezTo>
                    <a:cubicBezTo>
                      <a:pt x="123345" y="1550844"/>
                      <a:pt x="123345" y="1536897"/>
                      <a:pt x="123345" y="1519461"/>
                    </a:cubicBezTo>
                    <a:cubicBezTo>
                      <a:pt x="146749" y="1519461"/>
                      <a:pt x="170153" y="1519461"/>
                      <a:pt x="190215" y="1519461"/>
                    </a:cubicBezTo>
                    <a:cubicBezTo>
                      <a:pt x="190215" y="1509000"/>
                      <a:pt x="190215" y="1502027"/>
                      <a:pt x="190215" y="1491566"/>
                    </a:cubicBezTo>
                    <a:cubicBezTo>
                      <a:pt x="237025" y="1491566"/>
                      <a:pt x="283834" y="1491566"/>
                      <a:pt x="330643" y="1491566"/>
                    </a:cubicBezTo>
                    <a:cubicBezTo>
                      <a:pt x="330643" y="1498539"/>
                      <a:pt x="330643" y="1502027"/>
                      <a:pt x="330643" y="1509000"/>
                    </a:cubicBezTo>
                    <a:cubicBezTo>
                      <a:pt x="360735" y="1509000"/>
                      <a:pt x="390826" y="1509000"/>
                      <a:pt x="420917" y="1509000"/>
                    </a:cubicBezTo>
                    <a:cubicBezTo>
                      <a:pt x="420917" y="1512488"/>
                      <a:pt x="420917" y="1515975"/>
                      <a:pt x="420917" y="1519461"/>
                    </a:cubicBezTo>
                    <a:cubicBezTo>
                      <a:pt x="427605" y="1519461"/>
                      <a:pt x="437635" y="1519461"/>
                      <a:pt x="447665" y="1519461"/>
                    </a:cubicBezTo>
                    <a:cubicBezTo>
                      <a:pt x="447665" y="1522949"/>
                      <a:pt x="447665" y="1526436"/>
                      <a:pt x="447665" y="1529922"/>
                    </a:cubicBezTo>
                    <a:cubicBezTo>
                      <a:pt x="454353" y="1529922"/>
                      <a:pt x="464383" y="1529922"/>
                      <a:pt x="471070" y="1529922"/>
                    </a:cubicBezTo>
                    <a:cubicBezTo>
                      <a:pt x="471070" y="1477619"/>
                      <a:pt x="471070" y="1425314"/>
                      <a:pt x="471070" y="1373009"/>
                    </a:cubicBezTo>
                    <a:cubicBezTo>
                      <a:pt x="494475" y="1366035"/>
                      <a:pt x="517881" y="1359062"/>
                      <a:pt x="541285" y="1352087"/>
                    </a:cubicBezTo>
                    <a:cubicBezTo>
                      <a:pt x="584751" y="1352087"/>
                      <a:pt x="628216" y="1352087"/>
                      <a:pt x="671681" y="1352087"/>
                    </a:cubicBezTo>
                    <a:cubicBezTo>
                      <a:pt x="671681" y="1268400"/>
                      <a:pt x="671681" y="1184712"/>
                      <a:pt x="671681" y="1101026"/>
                    </a:cubicBezTo>
                    <a:cubicBezTo>
                      <a:pt x="681712" y="1094051"/>
                      <a:pt x="695086" y="1090565"/>
                      <a:pt x="708460" y="1083590"/>
                    </a:cubicBezTo>
                    <a:cubicBezTo>
                      <a:pt x="761956" y="1076616"/>
                      <a:pt x="815453" y="1066155"/>
                      <a:pt x="868949" y="1055694"/>
                    </a:cubicBezTo>
                    <a:cubicBezTo>
                      <a:pt x="889011" y="1062668"/>
                      <a:pt x="905728" y="1069643"/>
                      <a:pt x="925789" y="1073129"/>
                    </a:cubicBezTo>
                    <a:cubicBezTo>
                      <a:pt x="929133" y="1076616"/>
                      <a:pt x="932476" y="1080104"/>
                      <a:pt x="935819" y="1083590"/>
                    </a:cubicBezTo>
                    <a:cubicBezTo>
                      <a:pt x="935819" y="1240503"/>
                      <a:pt x="935819" y="1397418"/>
                      <a:pt x="935819" y="1550844"/>
                    </a:cubicBezTo>
                    <a:cubicBezTo>
                      <a:pt x="942507" y="1550844"/>
                      <a:pt x="949193" y="1550844"/>
                      <a:pt x="959224" y="1550844"/>
                    </a:cubicBezTo>
                    <a:cubicBezTo>
                      <a:pt x="959224" y="1488080"/>
                      <a:pt x="959224" y="1425314"/>
                      <a:pt x="959224" y="1362548"/>
                    </a:cubicBezTo>
                    <a:cubicBezTo>
                      <a:pt x="965911" y="1362548"/>
                      <a:pt x="972598" y="1362548"/>
                      <a:pt x="979285" y="1362548"/>
                    </a:cubicBezTo>
                    <a:cubicBezTo>
                      <a:pt x="979285" y="1355574"/>
                      <a:pt x="979285" y="1352087"/>
                      <a:pt x="979285" y="1345113"/>
                    </a:cubicBezTo>
                    <a:cubicBezTo>
                      <a:pt x="985972" y="1341626"/>
                      <a:pt x="992659" y="1338140"/>
                      <a:pt x="999346" y="1334652"/>
                    </a:cubicBezTo>
                    <a:lnTo>
                      <a:pt x="1016063" y="1334652"/>
                    </a:lnTo>
                    <a:cubicBezTo>
                      <a:pt x="1016063" y="1327679"/>
                      <a:pt x="1016063" y="1324191"/>
                      <a:pt x="1016063" y="1317218"/>
                    </a:cubicBezTo>
                    <a:cubicBezTo>
                      <a:pt x="1019407" y="1313730"/>
                      <a:pt x="1026094" y="1310243"/>
                      <a:pt x="1029437" y="1306757"/>
                    </a:cubicBezTo>
                    <a:cubicBezTo>
                      <a:pt x="1039469" y="1306757"/>
                      <a:pt x="1052843" y="1306757"/>
                      <a:pt x="1062874" y="1306757"/>
                    </a:cubicBezTo>
                    <a:cubicBezTo>
                      <a:pt x="1062874" y="1324191"/>
                      <a:pt x="1062874" y="1345113"/>
                      <a:pt x="1062874" y="1362548"/>
                    </a:cubicBezTo>
                    <a:cubicBezTo>
                      <a:pt x="1086279" y="1362548"/>
                      <a:pt x="1109683" y="1362548"/>
                      <a:pt x="1133087" y="1362548"/>
                    </a:cubicBezTo>
                    <a:cubicBezTo>
                      <a:pt x="1133087" y="1428801"/>
                      <a:pt x="1133087" y="1491566"/>
                      <a:pt x="1133087" y="1557819"/>
                    </a:cubicBezTo>
                    <a:cubicBezTo>
                      <a:pt x="1143118" y="1557819"/>
                      <a:pt x="1153149" y="1557819"/>
                      <a:pt x="1159835" y="1557819"/>
                    </a:cubicBezTo>
                    <a:cubicBezTo>
                      <a:pt x="1169866" y="1554332"/>
                      <a:pt x="1176553" y="1550844"/>
                      <a:pt x="1186583" y="1547358"/>
                    </a:cubicBezTo>
                    <a:cubicBezTo>
                      <a:pt x="1186583" y="1540383"/>
                      <a:pt x="1186583" y="1536897"/>
                      <a:pt x="1186583" y="1533410"/>
                    </a:cubicBezTo>
                    <a:cubicBezTo>
                      <a:pt x="1183240" y="1533410"/>
                      <a:pt x="1179897" y="1529922"/>
                      <a:pt x="1176553" y="1529922"/>
                    </a:cubicBezTo>
                    <a:cubicBezTo>
                      <a:pt x="1176553" y="1526436"/>
                      <a:pt x="1176553" y="1522949"/>
                      <a:pt x="1176553" y="1519461"/>
                    </a:cubicBezTo>
                    <a:cubicBezTo>
                      <a:pt x="1179897" y="1515975"/>
                      <a:pt x="1183240" y="1515975"/>
                      <a:pt x="1186583" y="1512488"/>
                    </a:cubicBezTo>
                    <a:cubicBezTo>
                      <a:pt x="1186583" y="1488080"/>
                      <a:pt x="1186583" y="1460183"/>
                      <a:pt x="1186583" y="1435775"/>
                    </a:cubicBezTo>
                    <a:cubicBezTo>
                      <a:pt x="1183240" y="1435775"/>
                      <a:pt x="1179897" y="1432287"/>
                      <a:pt x="1176553" y="1432287"/>
                    </a:cubicBezTo>
                    <a:cubicBezTo>
                      <a:pt x="1176553" y="1428801"/>
                      <a:pt x="1176553" y="1425314"/>
                      <a:pt x="1176553" y="1421826"/>
                    </a:cubicBezTo>
                    <a:cubicBezTo>
                      <a:pt x="1179897" y="1418340"/>
                      <a:pt x="1183240" y="1418340"/>
                      <a:pt x="1186583" y="1414853"/>
                    </a:cubicBezTo>
                    <a:lnTo>
                      <a:pt x="1193271" y="1407879"/>
                    </a:lnTo>
                    <a:lnTo>
                      <a:pt x="1193271" y="1393931"/>
                    </a:lnTo>
                    <a:cubicBezTo>
                      <a:pt x="1189927" y="1393931"/>
                      <a:pt x="1189927" y="1393931"/>
                      <a:pt x="1186583" y="1393931"/>
                    </a:cubicBezTo>
                    <a:cubicBezTo>
                      <a:pt x="1186583" y="1390443"/>
                      <a:pt x="1186583" y="1386957"/>
                      <a:pt x="1186583" y="1383470"/>
                    </a:cubicBezTo>
                    <a:cubicBezTo>
                      <a:pt x="1189927" y="1383470"/>
                      <a:pt x="1193271" y="1379982"/>
                      <a:pt x="1196614" y="1376496"/>
                    </a:cubicBezTo>
                    <a:cubicBezTo>
                      <a:pt x="1199957" y="1334652"/>
                      <a:pt x="1209988" y="1299783"/>
                      <a:pt x="1250110" y="1278861"/>
                    </a:cubicBezTo>
                    <a:cubicBezTo>
                      <a:pt x="1246767" y="1278861"/>
                      <a:pt x="1246767" y="1275374"/>
                      <a:pt x="1243423" y="1275374"/>
                    </a:cubicBezTo>
                    <a:cubicBezTo>
                      <a:pt x="1243423" y="1271886"/>
                      <a:pt x="1243423" y="1268400"/>
                      <a:pt x="1243423" y="1264913"/>
                    </a:cubicBezTo>
                    <a:cubicBezTo>
                      <a:pt x="1246767" y="1264913"/>
                      <a:pt x="1250110" y="1261425"/>
                      <a:pt x="1253453" y="1261425"/>
                    </a:cubicBezTo>
                    <a:cubicBezTo>
                      <a:pt x="1253453" y="1254452"/>
                      <a:pt x="1253453" y="1250964"/>
                      <a:pt x="1253453" y="1247478"/>
                    </a:cubicBezTo>
                    <a:cubicBezTo>
                      <a:pt x="1256797" y="1247478"/>
                      <a:pt x="1256797" y="1247478"/>
                      <a:pt x="1260141" y="1247478"/>
                    </a:cubicBezTo>
                    <a:cubicBezTo>
                      <a:pt x="1260141" y="1237017"/>
                      <a:pt x="1260141" y="1226556"/>
                      <a:pt x="1260141" y="1216095"/>
                    </a:cubicBezTo>
                    <a:cubicBezTo>
                      <a:pt x="1256797" y="1216095"/>
                      <a:pt x="1256797" y="1216095"/>
                      <a:pt x="1253453" y="1216095"/>
                    </a:cubicBezTo>
                    <a:cubicBezTo>
                      <a:pt x="1253453" y="1212608"/>
                      <a:pt x="1253453" y="1212608"/>
                      <a:pt x="1253453" y="1209122"/>
                    </a:cubicBezTo>
                    <a:lnTo>
                      <a:pt x="1260141" y="1205634"/>
                    </a:lnTo>
                    <a:cubicBezTo>
                      <a:pt x="1266827" y="1198661"/>
                      <a:pt x="1270171" y="1191686"/>
                      <a:pt x="1276858" y="1181225"/>
                    </a:cubicBezTo>
                    <a:cubicBezTo>
                      <a:pt x="1280201" y="1174251"/>
                      <a:pt x="1280201" y="1170765"/>
                      <a:pt x="1280201" y="1167278"/>
                    </a:cubicBezTo>
                    <a:cubicBezTo>
                      <a:pt x="1273515" y="1156817"/>
                      <a:pt x="1273515" y="1139382"/>
                      <a:pt x="1280201" y="1128921"/>
                    </a:cubicBezTo>
                    <a:cubicBezTo>
                      <a:pt x="1280203" y="1128917"/>
                      <a:pt x="1280225" y="1128848"/>
                      <a:pt x="1280620" y="1127613"/>
                    </a:cubicBezTo>
                    <a:lnTo>
                      <a:pt x="1283545" y="1118460"/>
                    </a:lnTo>
                    <a:cubicBezTo>
                      <a:pt x="1283547" y="1118465"/>
                      <a:pt x="1283569" y="1118534"/>
                      <a:pt x="1283963" y="1119768"/>
                    </a:cubicBezTo>
                    <a:lnTo>
                      <a:pt x="1286889" y="1128921"/>
                    </a:lnTo>
                    <a:cubicBezTo>
                      <a:pt x="1293575" y="1139382"/>
                      <a:pt x="1296919" y="1156817"/>
                      <a:pt x="1290232" y="1167278"/>
                    </a:cubicBezTo>
                    <a:cubicBezTo>
                      <a:pt x="1290232" y="1170765"/>
                      <a:pt x="1290232" y="1174251"/>
                      <a:pt x="1290232" y="1177739"/>
                    </a:cubicBezTo>
                    <a:cubicBezTo>
                      <a:pt x="1296919" y="1188200"/>
                      <a:pt x="1303606" y="1198661"/>
                      <a:pt x="1306951" y="1205634"/>
                    </a:cubicBezTo>
                    <a:cubicBezTo>
                      <a:pt x="1310295" y="1205634"/>
                      <a:pt x="1310295" y="1209122"/>
                      <a:pt x="1313638" y="1209122"/>
                    </a:cubicBezTo>
                    <a:cubicBezTo>
                      <a:pt x="1313638" y="1212608"/>
                      <a:pt x="1313638" y="1212608"/>
                      <a:pt x="1313638" y="1216095"/>
                    </a:cubicBezTo>
                    <a:cubicBezTo>
                      <a:pt x="1310295" y="1226556"/>
                      <a:pt x="1310295" y="1237017"/>
                      <a:pt x="1310295" y="1247478"/>
                    </a:cubicBezTo>
                    <a:cubicBezTo>
                      <a:pt x="1316981" y="1250964"/>
                      <a:pt x="1316981" y="1254452"/>
                      <a:pt x="1316981" y="1261425"/>
                    </a:cubicBezTo>
                    <a:lnTo>
                      <a:pt x="1323669" y="1264913"/>
                    </a:lnTo>
                    <a:cubicBezTo>
                      <a:pt x="1323669" y="1268400"/>
                      <a:pt x="1323669" y="1271886"/>
                      <a:pt x="1323669" y="1275374"/>
                    </a:cubicBezTo>
                    <a:cubicBezTo>
                      <a:pt x="1320325" y="1278861"/>
                      <a:pt x="1320325" y="1278861"/>
                      <a:pt x="1316981" y="1278861"/>
                    </a:cubicBezTo>
                    <a:cubicBezTo>
                      <a:pt x="1337042" y="1289322"/>
                      <a:pt x="1348745" y="1303270"/>
                      <a:pt x="1356268" y="1319833"/>
                    </a:cubicBezTo>
                    <a:lnTo>
                      <a:pt x="1369603" y="1373009"/>
                    </a:lnTo>
                    <a:lnTo>
                      <a:pt x="1417287" y="1373009"/>
                    </a:lnTo>
                    <a:lnTo>
                      <a:pt x="1417287" y="1329494"/>
                    </a:lnTo>
                    <a:lnTo>
                      <a:pt x="1409211" y="1329494"/>
                    </a:lnTo>
                    <a:cubicBezTo>
                      <a:pt x="1409211" y="1329459"/>
                      <a:pt x="1409211" y="1326621"/>
                      <a:pt x="1409211" y="1086294"/>
                    </a:cubicBezTo>
                    <a:cubicBezTo>
                      <a:pt x="1409228" y="1086294"/>
                      <a:pt x="1409934" y="1086294"/>
                      <a:pt x="1439612" y="1086294"/>
                    </a:cubicBezTo>
                    <a:cubicBezTo>
                      <a:pt x="1439618" y="1086285"/>
                      <a:pt x="1439673" y="1086162"/>
                      <a:pt x="1440372" y="1084673"/>
                    </a:cubicBezTo>
                    <a:lnTo>
                      <a:pt x="1445691" y="1073324"/>
                    </a:lnTo>
                    <a:cubicBezTo>
                      <a:pt x="1445705" y="1073325"/>
                      <a:pt x="1445874" y="1073352"/>
                      <a:pt x="1448352" y="1073729"/>
                    </a:cubicBezTo>
                    <a:lnTo>
                      <a:pt x="1466972" y="1076565"/>
                    </a:lnTo>
                    <a:cubicBezTo>
                      <a:pt x="1466976" y="1076580"/>
                      <a:pt x="1467033" y="1076732"/>
                      <a:pt x="1467732" y="1078593"/>
                    </a:cubicBezTo>
                    <a:lnTo>
                      <a:pt x="1473051" y="1092779"/>
                    </a:lnTo>
                    <a:cubicBezTo>
                      <a:pt x="1473072" y="1092780"/>
                      <a:pt x="1473966" y="1092855"/>
                      <a:pt x="1512572" y="1096022"/>
                    </a:cubicBezTo>
                    <a:cubicBezTo>
                      <a:pt x="1512572" y="1095992"/>
                      <a:pt x="1512572" y="1093697"/>
                      <a:pt x="1512572" y="911190"/>
                    </a:cubicBezTo>
                    <a:cubicBezTo>
                      <a:pt x="1512585" y="911190"/>
                      <a:pt x="1512764" y="911190"/>
                      <a:pt x="1515612" y="911190"/>
                    </a:cubicBezTo>
                    <a:lnTo>
                      <a:pt x="1536893" y="911190"/>
                    </a:lnTo>
                    <a:cubicBezTo>
                      <a:pt x="1536893" y="911157"/>
                      <a:pt x="1536893" y="908586"/>
                      <a:pt x="1536893" y="706902"/>
                    </a:cubicBezTo>
                    <a:cubicBezTo>
                      <a:pt x="1536905" y="706902"/>
                      <a:pt x="1537067" y="706902"/>
                      <a:pt x="1539552" y="706902"/>
                    </a:cubicBezTo>
                    <a:lnTo>
                      <a:pt x="1558173" y="706902"/>
                    </a:lnTo>
                    <a:cubicBezTo>
                      <a:pt x="1558173" y="706877"/>
                      <a:pt x="1558173" y="704768"/>
                      <a:pt x="1558173" y="535041"/>
                    </a:cubicBezTo>
                    <a:cubicBezTo>
                      <a:pt x="1564253" y="531798"/>
                      <a:pt x="1564253" y="531798"/>
                      <a:pt x="1564253" y="492885"/>
                    </a:cubicBezTo>
                    <a:cubicBezTo>
                      <a:pt x="1564263" y="492885"/>
                      <a:pt x="1564443" y="492885"/>
                      <a:pt x="1567293" y="492885"/>
                    </a:cubicBezTo>
                    <a:lnTo>
                      <a:pt x="1588574" y="492885"/>
                    </a:lnTo>
                    <a:cubicBezTo>
                      <a:pt x="1588590" y="492851"/>
                      <a:pt x="1589499" y="490800"/>
                      <a:pt x="1643294" y="369665"/>
                    </a:cubicBezTo>
                    <a:cubicBezTo>
                      <a:pt x="1643294" y="369644"/>
                      <a:pt x="1643345" y="366717"/>
                      <a:pt x="16493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4A9CB5-61DF-46F8-AFB5-DF535285C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023" y="5325691"/>
                <a:ext cx="3651746" cy="581593"/>
              </a:xfrm>
              <a:custGeom>
                <a:avLst/>
                <a:gdLst>
                  <a:gd name="connsiteX0" fmla="*/ 5307865 w 12192148"/>
                  <a:gd name="connsiteY0" fmla="*/ 0 h 1941773"/>
                  <a:gd name="connsiteX1" fmla="*/ 5817217 w 12192148"/>
                  <a:gd name="connsiteY1" fmla="*/ 0 h 1941773"/>
                  <a:gd name="connsiteX2" fmla="*/ 5817217 w 12192148"/>
                  <a:gd name="connsiteY2" fmla="*/ 697113 h 1941773"/>
                  <a:gd name="connsiteX3" fmla="*/ 6190042 w 12192148"/>
                  <a:gd name="connsiteY3" fmla="*/ 697113 h 1941773"/>
                  <a:gd name="connsiteX4" fmla="*/ 6190042 w 12192148"/>
                  <a:gd name="connsiteY4" fmla="*/ 1325570 h 1941773"/>
                  <a:gd name="connsiteX5" fmla="*/ 6489353 w 12192148"/>
                  <a:gd name="connsiteY5" fmla="*/ 1325570 h 1941773"/>
                  <a:gd name="connsiteX6" fmla="*/ 6489353 w 12192148"/>
                  <a:gd name="connsiteY6" fmla="*/ 1114324 h 1941773"/>
                  <a:gd name="connsiteX7" fmla="*/ 6898935 w 12192148"/>
                  <a:gd name="connsiteY7" fmla="*/ 1114324 h 1941773"/>
                  <a:gd name="connsiteX8" fmla="*/ 6898935 w 12192148"/>
                  <a:gd name="connsiteY8" fmla="*/ 348556 h 1941773"/>
                  <a:gd name="connsiteX9" fmla="*/ 7219249 w 12192148"/>
                  <a:gd name="connsiteY9" fmla="*/ 348556 h 1941773"/>
                  <a:gd name="connsiteX10" fmla="*/ 7219249 w 12192148"/>
                  <a:gd name="connsiteY10" fmla="*/ 1093199 h 1941773"/>
                  <a:gd name="connsiteX11" fmla="*/ 7413539 w 12192148"/>
                  <a:gd name="connsiteY11" fmla="*/ 1093199 h 1941773"/>
                  <a:gd name="connsiteX12" fmla="*/ 7413539 w 12192148"/>
                  <a:gd name="connsiteY12" fmla="*/ 517553 h 1941773"/>
                  <a:gd name="connsiteX13" fmla="*/ 7875631 w 12192148"/>
                  <a:gd name="connsiteY13" fmla="*/ 517553 h 1941773"/>
                  <a:gd name="connsiteX14" fmla="*/ 7875631 w 12192148"/>
                  <a:gd name="connsiteY14" fmla="*/ 1103761 h 1941773"/>
                  <a:gd name="connsiteX15" fmla="*/ 8342975 w 12192148"/>
                  <a:gd name="connsiteY15" fmla="*/ 1103761 h 1941773"/>
                  <a:gd name="connsiteX16" fmla="*/ 8342975 w 12192148"/>
                  <a:gd name="connsiteY16" fmla="*/ 739362 h 1941773"/>
                  <a:gd name="connsiteX17" fmla="*/ 8852328 w 12192148"/>
                  <a:gd name="connsiteY17" fmla="*/ 739362 h 1941773"/>
                  <a:gd name="connsiteX18" fmla="*/ 8852328 w 12192148"/>
                  <a:gd name="connsiteY18" fmla="*/ 1093199 h 1941773"/>
                  <a:gd name="connsiteX19" fmla="*/ 9240906 w 12192148"/>
                  <a:gd name="connsiteY19" fmla="*/ 1093199 h 1941773"/>
                  <a:gd name="connsiteX20" fmla="*/ 9240906 w 12192148"/>
                  <a:gd name="connsiteY20" fmla="*/ 924202 h 1941773"/>
                  <a:gd name="connsiteX21" fmla="*/ 9503459 w 12192148"/>
                  <a:gd name="connsiteY21" fmla="*/ 929483 h 1941773"/>
                  <a:gd name="connsiteX22" fmla="*/ 9503459 w 12192148"/>
                  <a:gd name="connsiteY22" fmla="*/ 781611 h 1941773"/>
                  <a:gd name="connsiteX23" fmla="*/ 9771263 w 12192148"/>
                  <a:gd name="connsiteY23" fmla="*/ 781611 h 1941773"/>
                  <a:gd name="connsiteX24" fmla="*/ 9771263 w 12192148"/>
                  <a:gd name="connsiteY24" fmla="*/ 918921 h 1941773"/>
                  <a:gd name="connsiteX25" fmla="*/ 10028565 w 12192148"/>
                  <a:gd name="connsiteY25" fmla="*/ 918921 h 1941773"/>
                  <a:gd name="connsiteX26" fmla="*/ 10028565 w 12192148"/>
                  <a:gd name="connsiteY26" fmla="*/ 765768 h 1941773"/>
                  <a:gd name="connsiteX27" fmla="*/ 10280615 w 12192148"/>
                  <a:gd name="connsiteY27" fmla="*/ 771049 h 1941773"/>
                  <a:gd name="connsiteX28" fmla="*/ 10280615 w 12192148"/>
                  <a:gd name="connsiteY28" fmla="*/ 190122 h 1941773"/>
                  <a:gd name="connsiteX29" fmla="*/ 10789968 w 12192148"/>
                  <a:gd name="connsiteY29" fmla="*/ 190122 h 1941773"/>
                  <a:gd name="connsiteX30" fmla="*/ 10789968 w 12192148"/>
                  <a:gd name="connsiteY30" fmla="*/ 697113 h 1941773"/>
                  <a:gd name="connsiteX31" fmla="*/ 11168044 w 12192148"/>
                  <a:gd name="connsiteY31" fmla="*/ 697113 h 1941773"/>
                  <a:gd name="connsiteX32" fmla="*/ 11168044 w 12192148"/>
                  <a:gd name="connsiteY32" fmla="*/ 1621315 h 1941773"/>
                  <a:gd name="connsiteX33" fmla="*/ 11467354 w 12192148"/>
                  <a:gd name="connsiteY33" fmla="*/ 1621315 h 1941773"/>
                  <a:gd name="connsiteX34" fmla="*/ 11467354 w 12192148"/>
                  <a:gd name="connsiteY34" fmla="*/ 1114324 h 1941773"/>
                  <a:gd name="connsiteX35" fmla="*/ 11871686 w 12192148"/>
                  <a:gd name="connsiteY35" fmla="*/ 1114324 h 1941773"/>
                  <a:gd name="connsiteX36" fmla="*/ 11871686 w 12192148"/>
                  <a:gd name="connsiteY36" fmla="*/ 348556 h 1941773"/>
                  <a:gd name="connsiteX37" fmla="*/ 12192000 w 12192148"/>
                  <a:gd name="connsiteY37" fmla="*/ 348556 h 1941773"/>
                  <a:gd name="connsiteX38" fmla="*/ 12192000 w 12192148"/>
                  <a:gd name="connsiteY38" fmla="*/ 1754103 h 1941773"/>
                  <a:gd name="connsiteX39" fmla="*/ 12192000 w 12192148"/>
                  <a:gd name="connsiteY39" fmla="*/ 1896676 h 1941773"/>
                  <a:gd name="connsiteX40" fmla="*/ 12192148 w 12192148"/>
                  <a:gd name="connsiteY40" fmla="*/ 1896676 h 1941773"/>
                  <a:gd name="connsiteX41" fmla="*/ 12192148 w 12192148"/>
                  <a:gd name="connsiteY41" fmla="*/ 1941773 h 1941773"/>
                  <a:gd name="connsiteX42" fmla="*/ 0 w 12192148"/>
                  <a:gd name="connsiteY42" fmla="*/ 1941773 h 1941773"/>
                  <a:gd name="connsiteX43" fmla="*/ 0 w 12192148"/>
                  <a:gd name="connsiteY43" fmla="*/ 1896676 h 1941773"/>
                  <a:gd name="connsiteX44" fmla="*/ 0 w 12192148"/>
                  <a:gd name="connsiteY44" fmla="*/ 1573784 h 1941773"/>
                  <a:gd name="connsiteX45" fmla="*/ 112847 w 12192148"/>
                  <a:gd name="connsiteY45" fmla="*/ 1573784 h 1941773"/>
                  <a:gd name="connsiteX46" fmla="*/ 293106 w 12192148"/>
                  <a:gd name="connsiteY46" fmla="*/ 1573784 h 1941773"/>
                  <a:gd name="connsiteX47" fmla="*/ 293106 w 12192148"/>
                  <a:gd name="connsiteY47" fmla="*/ 411930 h 1941773"/>
                  <a:gd name="connsiteX48" fmla="*/ 655428 w 12192148"/>
                  <a:gd name="connsiteY48" fmla="*/ 411930 h 1941773"/>
                  <a:gd name="connsiteX49" fmla="*/ 655428 w 12192148"/>
                  <a:gd name="connsiteY49" fmla="*/ 1373100 h 1941773"/>
                  <a:gd name="connsiteX50" fmla="*/ 791956 w 12192148"/>
                  <a:gd name="connsiteY50" fmla="*/ 1188260 h 1941773"/>
                  <a:gd name="connsiteX51" fmla="*/ 954739 w 12192148"/>
                  <a:gd name="connsiteY51" fmla="*/ 1399506 h 1941773"/>
                  <a:gd name="connsiteX52" fmla="*/ 1101768 w 12192148"/>
                  <a:gd name="connsiteY52" fmla="*/ 1188260 h 1941773"/>
                  <a:gd name="connsiteX53" fmla="*/ 1264551 w 12192148"/>
                  <a:gd name="connsiteY53" fmla="*/ 1399506 h 1941773"/>
                  <a:gd name="connsiteX54" fmla="*/ 1411580 w 12192148"/>
                  <a:gd name="connsiteY54" fmla="*/ 1188260 h 1941773"/>
                  <a:gd name="connsiteX55" fmla="*/ 1574363 w 12192148"/>
                  <a:gd name="connsiteY55" fmla="*/ 1399506 h 1941773"/>
                  <a:gd name="connsiteX56" fmla="*/ 1574363 w 12192148"/>
                  <a:gd name="connsiteY56" fmla="*/ 1447036 h 1941773"/>
                  <a:gd name="connsiteX57" fmla="*/ 1721393 w 12192148"/>
                  <a:gd name="connsiteY57" fmla="*/ 1447036 h 1941773"/>
                  <a:gd name="connsiteX58" fmla="*/ 1721393 w 12192148"/>
                  <a:gd name="connsiteY58" fmla="*/ 1299164 h 1941773"/>
                  <a:gd name="connsiteX59" fmla="*/ 1537606 w 12192148"/>
                  <a:gd name="connsiteY59" fmla="*/ 1072074 h 1941773"/>
                  <a:gd name="connsiteX60" fmla="*/ 1721393 w 12192148"/>
                  <a:gd name="connsiteY60" fmla="*/ 844985 h 1941773"/>
                  <a:gd name="connsiteX61" fmla="*/ 1721393 w 12192148"/>
                  <a:gd name="connsiteY61" fmla="*/ 586208 h 1941773"/>
                  <a:gd name="connsiteX62" fmla="*/ 1815912 w 12192148"/>
                  <a:gd name="connsiteY62" fmla="*/ 586208 h 1941773"/>
                  <a:gd name="connsiteX63" fmla="*/ 1815912 w 12192148"/>
                  <a:gd name="connsiteY63" fmla="*/ 844985 h 1941773"/>
                  <a:gd name="connsiteX64" fmla="*/ 1999699 w 12192148"/>
                  <a:gd name="connsiteY64" fmla="*/ 1072074 h 1941773"/>
                  <a:gd name="connsiteX65" fmla="*/ 1815912 w 12192148"/>
                  <a:gd name="connsiteY65" fmla="*/ 1299164 h 1941773"/>
                  <a:gd name="connsiteX66" fmla="*/ 1815912 w 12192148"/>
                  <a:gd name="connsiteY66" fmla="*/ 1447036 h 1941773"/>
                  <a:gd name="connsiteX67" fmla="*/ 1941937 w 12192148"/>
                  <a:gd name="connsiteY67" fmla="*/ 1447036 h 1941773"/>
                  <a:gd name="connsiteX68" fmla="*/ 1941937 w 12192148"/>
                  <a:gd name="connsiteY68" fmla="*/ 1293883 h 1941773"/>
                  <a:gd name="connsiteX69" fmla="*/ 2099469 w 12192148"/>
                  <a:gd name="connsiteY69" fmla="*/ 1293883 h 1941773"/>
                  <a:gd name="connsiteX70" fmla="*/ 2099469 w 12192148"/>
                  <a:gd name="connsiteY70" fmla="*/ 1093199 h 1941773"/>
                  <a:gd name="connsiteX71" fmla="*/ 2440788 w 12192148"/>
                  <a:gd name="connsiteY71" fmla="*/ 1093199 h 1941773"/>
                  <a:gd name="connsiteX72" fmla="*/ 2440788 w 12192148"/>
                  <a:gd name="connsiteY72" fmla="*/ 517553 h 1941773"/>
                  <a:gd name="connsiteX73" fmla="*/ 2897630 w 12192148"/>
                  <a:gd name="connsiteY73" fmla="*/ 517553 h 1941773"/>
                  <a:gd name="connsiteX74" fmla="*/ 2897630 w 12192148"/>
                  <a:gd name="connsiteY74" fmla="*/ 1103761 h 1941773"/>
                  <a:gd name="connsiteX75" fmla="*/ 3364974 w 12192148"/>
                  <a:gd name="connsiteY75" fmla="*/ 1103761 h 1941773"/>
                  <a:gd name="connsiteX76" fmla="*/ 3364974 w 12192148"/>
                  <a:gd name="connsiteY76" fmla="*/ 739362 h 1941773"/>
                  <a:gd name="connsiteX77" fmla="*/ 3879577 w 12192148"/>
                  <a:gd name="connsiteY77" fmla="*/ 739362 h 1941773"/>
                  <a:gd name="connsiteX78" fmla="*/ 3879577 w 12192148"/>
                  <a:gd name="connsiteY78" fmla="*/ 1093199 h 1941773"/>
                  <a:gd name="connsiteX79" fmla="*/ 4268157 w 12192148"/>
                  <a:gd name="connsiteY79" fmla="*/ 1093199 h 1941773"/>
                  <a:gd name="connsiteX80" fmla="*/ 4268157 w 12192148"/>
                  <a:gd name="connsiteY80" fmla="*/ 924202 h 1941773"/>
                  <a:gd name="connsiteX81" fmla="*/ 4530710 w 12192148"/>
                  <a:gd name="connsiteY81" fmla="*/ 929483 h 1941773"/>
                  <a:gd name="connsiteX82" fmla="*/ 4530710 w 12192148"/>
                  <a:gd name="connsiteY82" fmla="*/ 781611 h 1941773"/>
                  <a:gd name="connsiteX83" fmla="*/ 4798513 w 12192148"/>
                  <a:gd name="connsiteY83" fmla="*/ 781611 h 1941773"/>
                  <a:gd name="connsiteX84" fmla="*/ 4798513 w 12192148"/>
                  <a:gd name="connsiteY84" fmla="*/ 918921 h 1941773"/>
                  <a:gd name="connsiteX85" fmla="*/ 5055815 w 12192148"/>
                  <a:gd name="connsiteY85" fmla="*/ 918921 h 1941773"/>
                  <a:gd name="connsiteX86" fmla="*/ 5055815 w 12192148"/>
                  <a:gd name="connsiteY86" fmla="*/ 765768 h 1941773"/>
                  <a:gd name="connsiteX87" fmla="*/ 5307865 w 12192148"/>
                  <a:gd name="connsiteY87" fmla="*/ 771049 h 1941773"/>
                  <a:gd name="connsiteX88" fmla="*/ 5307865 w 12192148"/>
                  <a:gd name="connsiteY88" fmla="*/ 0 h 1941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2192148" h="1941773">
                    <a:moveTo>
                      <a:pt x="5307865" y="0"/>
                    </a:moveTo>
                    <a:cubicBezTo>
                      <a:pt x="5307865" y="0"/>
                      <a:pt x="5307865" y="0"/>
                      <a:pt x="5817217" y="0"/>
                    </a:cubicBezTo>
                    <a:cubicBezTo>
                      <a:pt x="5817217" y="0"/>
                      <a:pt x="5817217" y="0"/>
                      <a:pt x="5817217" y="697113"/>
                    </a:cubicBezTo>
                    <a:cubicBezTo>
                      <a:pt x="5817217" y="697113"/>
                      <a:pt x="5817217" y="697113"/>
                      <a:pt x="6190042" y="697113"/>
                    </a:cubicBezTo>
                    <a:cubicBezTo>
                      <a:pt x="6190042" y="697113"/>
                      <a:pt x="6190042" y="697113"/>
                      <a:pt x="6190042" y="1325570"/>
                    </a:cubicBezTo>
                    <a:cubicBezTo>
                      <a:pt x="6190042" y="1325570"/>
                      <a:pt x="6190042" y="1325570"/>
                      <a:pt x="6489353" y="1325570"/>
                    </a:cubicBezTo>
                    <a:cubicBezTo>
                      <a:pt x="6489353" y="1325570"/>
                      <a:pt x="6489353" y="1325570"/>
                      <a:pt x="6489353" y="1114324"/>
                    </a:cubicBezTo>
                    <a:cubicBezTo>
                      <a:pt x="6489353" y="1114324"/>
                      <a:pt x="6489353" y="1114324"/>
                      <a:pt x="6898935" y="1114324"/>
                    </a:cubicBezTo>
                    <a:cubicBezTo>
                      <a:pt x="6898935" y="1114324"/>
                      <a:pt x="6898935" y="1114324"/>
                      <a:pt x="6898935" y="348556"/>
                    </a:cubicBezTo>
                    <a:cubicBezTo>
                      <a:pt x="6898935" y="348556"/>
                      <a:pt x="6898935" y="348556"/>
                      <a:pt x="7219249" y="348556"/>
                    </a:cubicBezTo>
                    <a:cubicBezTo>
                      <a:pt x="7219249" y="348556"/>
                      <a:pt x="7219249" y="348556"/>
                      <a:pt x="7219249" y="1093199"/>
                    </a:cubicBezTo>
                    <a:cubicBezTo>
                      <a:pt x="7219249" y="1093199"/>
                      <a:pt x="7219249" y="1093199"/>
                      <a:pt x="7413539" y="1093199"/>
                    </a:cubicBezTo>
                    <a:cubicBezTo>
                      <a:pt x="7413539" y="1093199"/>
                      <a:pt x="7413539" y="1093199"/>
                      <a:pt x="7413539" y="517553"/>
                    </a:cubicBezTo>
                    <a:cubicBezTo>
                      <a:pt x="7413539" y="517553"/>
                      <a:pt x="7413539" y="517553"/>
                      <a:pt x="7875631" y="517553"/>
                    </a:cubicBezTo>
                    <a:cubicBezTo>
                      <a:pt x="7875631" y="517553"/>
                      <a:pt x="7875631" y="517553"/>
                      <a:pt x="7875631" y="1103761"/>
                    </a:cubicBezTo>
                    <a:cubicBezTo>
                      <a:pt x="7875631" y="1103761"/>
                      <a:pt x="7875631" y="1103761"/>
                      <a:pt x="8342975" y="1103761"/>
                    </a:cubicBezTo>
                    <a:cubicBezTo>
                      <a:pt x="8342975" y="1103761"/>
                      <a:pt x="8342975" y="1103761"/>
                      <a:pt x="8342975" y="739362"/>
                    </a:cubicBezTo>
                    <a:cubicBezTo>
                      <a:pt x="8342975" y="739362"/>
                      <a:pt x="8342975" y="739362"/>
                      <a:pt x="8852328" y="739362"/>
                    </a:cubicBezTo>
                    <a:cubicBezTo>
                      <a:pt x="8852328" y="739362"/>
                      <a:pt x="8852328" y="739362"/>
                      <a:pt x="8852328" y="1093199"/>
                    </a:cubicBezTo>
                    <a:cubicBezTo>
                      <a:pt x="8852328" y="1093199"/>
                      <a:pt x="8852328" y="1093199"/>
                      <a:pt x="9240906" y="1093199"/>
                    </a:cubicBezTo>
                    <a:cubicBezTo>
                      <a:pt x="9240906" y="1093199"/>
                      <a:pt x="9240906" y="1093199"/>
                      <a:pt x="9240906" y="924202"/>
                    </a:cubicBezTo>
                    <a:cubicBezTo>
                      <a:pt x="9240906" y="924202"/>
                      <a:pt x="9240906" y="924202"/>
                      <a:pt x="9503459" y="929483"/>
                    </a:cubicBezTo>
                    <a:cubicBezTo>
                      <a:pt x="9503459" y="929483"/>
                      <a:pt x="9503459" y="929483"/>
                      <a:pt x="9503459" y="781611"/>
                    </a:cubicBezTo>
                    <a:cubicBezTo>
                      <a:pt x="9503459" y="781611"/>
                      <a:pt x="9503459" y="781611"/>
                      <a:pt x="9771263" y="781611"/>
                    </a:cubicBezTo>
                    <a:cubicBezTo>
                      <a:pt x="9771263" y="781611"/>
                      <a:pt x="9771263" y="781611"/>
                      <a:pt x="9771263" y="918921"/>
                    </a:cubicBezTo>
                    <a:cubicBezTo>
                      <a:pt x="9771263" y="918921"/>
                      <a:pt x="9771263" y="918921"/>
                      <a:pt x="10028565" y="918921"/>
                    </a:cubicBezTo>
                    <a:cubicBezTo>
                      <a:pt x="10028565" y="918921"/>
                      <a:pt x="10028565" y="918921"/>
                      <a:pt x="10028565" y="765768"/>
                    </a:cubicBezTo>
                    <a:cubicBezTo>
                      <a:pt x="10028565" y="765768"/>
                      <a:pt x="10028565" y="765768"/>
                      <a:pt x="10280615" y="771049"/>
                    </a:cubicBezTo>
                    <a:cubicBezTo>
                      <a:pt x="10280615" y="771049"/>
                      <a:pt x="10280615" y="771049"/>
                      <a:pt x="10280615" y="190122"/>
                    </a:cubicBezTo>
                    <a:cubicBezTo>
                      <a:pt x="10280615" y="190122"/>
                      <a:pt x="10280615" y="190122"/>
                      <a:pt x="10789968" y="190122"/>
                    </a:cubicBezTo>
                    <a:cubicBezTo>
                      <a:pt x="10789968" y="190122"/>
                      <a:pt x="10789968" y="190122"/>
                      <a:pt x="10789968" y="697113"/>
                    </a:cubicBezTo>
                    <a:cubicBezTo>
                      <a:pt x="10789968" y="697113"/>
                      <a:pt x="10789968" y="697113"/>
                      <a:pt x="11168044" y="697113"/>
                    </a:cubicBezTo>
                    <a:cubicBezTo>
                      <a:pt x="11168044" y="697113"/>
                      <a:pt x="11168044" y="697113"/>
                      <a:pt x="11168044" y="1621315"/>
                    </a:cubicBezTo>
                    <a:cubicBezTo>
                      <a:pt x="11168044" y="1621315"/>
                      <a:pt x="11168044" y="1621315"/>
                      <a:pt x="11467354" y="1621315"/>
                    </a:cubicBezTo>
                    <a:cubicBezTo>
                      <a:pt x="11467354" y="1621315"/>
                      <a:pt x="11467354" y="1621315"/>
                      <a:pt x="11467354" y="1114324"/>
                    </a:cubicBezTo>
                    <a:cubicBezTo>
                      <a:pt x="11467354" y="1114324"/>
                      <a:pt x="11467354" y="1114324"/>
                      <a:pt x="11871686" y="1114324"/>
                    </a:cubicBezTo>
                    <a:cubicBezTo>
                      <a:pt x="11871686" y="1114324"/>
                      <a:pt x="11871686" y="1114324"/>
                      <a:pt x="11871686" y="348556"/>
                    </a:cubicBezTo>
                    <a:cubicBezTo>
                      <a:pt x="11871686" y="348556"/>
                      <a:pt x="11871686" y="348556"/>
                      <a:pt x="12192000" y="348556"/>
                    </a:cubicBezTo>
                    <a:cubicBezTo>
                      <a:pt x="12192000" y="348556"/>
                      <a:pt x="12192000" y="348556"/>
                      <a:pt x="12192000" y="1754103"/>
                    </a:cubicBezTo>
                    <a:lnTo>
                      <a:pt x="12192000" y="1896676"/>
                    </a:lnTo>
                    <a:lnTo>
                      <a:pt x="12192148" y="1896676"/>
                    </a:lnTo>
                    <a:lnTo>
                      <a:pt x="12192148" y="1941773"/>
                    </a:lnTo>
                    <a:lnTo>
                      <a:pt x="0" y="1941773"/>
                    </a:lnTo>
                    <a:lnTo>
                      <a:pt x="0" y="1896676"/>
                    </a:lnTo>
                    <a:lnTo>
                      <a:pt x="0" y="1573784"/>
                    </a:lnTo>
                    <a:lnTo>
                      <a:pt x="112847" y="1573784"/>
                    </a:lnTo>
                    <a:cubicBezTo>
                      <a:pt x="165111" y="1573784"/>
                      <a:pt x="224842" y="1573784"/>
                      <a:pt x="293106" y="1573784"/>
                    </a:cubicBezTo>
                    <a:cubicBezTo>
                      <a:pt x="293106" y="1573784"/>
                      <a:pt x="293106" y="1573784"/>
                      <a:pt x="293106" y="411930"/>
                    </a:cubicBezTo>
                    <a:cubicBezTo>
                      <a:pt x="293106" y="411930"/>
                      <a:pt x="293106" y="411930"/>
                      <a:pt x="655428" y="411930"/>
                    </a:cubicBezTo>
                    <a:cubicBezTo>
                      <a:pt x="655428" y="411930"/>
                      <a:pt x="655428" y="411930"/>
                      <a:pt x="655428" y="1373100"/>
                    </a:cubicBezTo>
                    <a:cubicBezTo>
                      <a:pt x="676433" y="1315008"/>
                      <a:pt x="734194" y="1188260"/>
                      <a:pt x="791956" y="1188260"/>
                    </a:cubicBezTo>
                    <a:cubicBezTo>
                      <a:pt x="875973" y="1188260"/>
                      <a:pt x="954739" y="1399506"/>
                      <a:pt x="954739" y="1399506"/>
                    </a:cubicBezTo>
                    <a:cubicBezTo>
                      <a:pt x="954739" y="1399506"/>
                      <a:pt x="1023002" y="1188260"/>
                      <a:pt x="1101768" y="1188260"/>
                    </a:cubicBezTo>
                    <a:cubicBezTo>
                      <a:pt x="1180534" y="1188260"/>
                      <a:pt x="1264551" y="1399506"/>
                      <a:pt x="1264551" y="1399506"/>
                    </a:cubicBezTo>
                    <a:cubicBezTo>
                      <a:pt x="1264551" y="1399506"/>
                      <a:pt x="1332815" y="1188260"/>
                      <a:pt x="1411580" y="1188260"/>
                    </a:cubicBezTo>
                    <a:cubicBezTo>
                      <a:pt x="1490347" y="1188260"/>
                      <a:pt x="1574363" y="1399506"/>
                      <a:pt x="1574363" y="1399506"/>
                    </a:cubicBezTo>
                    <a:cubicBezTo>
                      <a:pt x="1574363" y="1399506"/>
                      <a:pt x="1574363" y="1399506"/>
                      <a:pt x="1574363" y="1447036"/>
                    </a:cubicBezTo>
                    <a:cubicBezTo>
                      <a:pt x="1574363" y="1447036"/>
                      <a:pt x="1574363" y="1447036"/>
                      <a:pt x="1721393" y="1447036"/>
                    </a:cubicBezTo>
                    <a:cubicBezTo>
                      <a:pt x="1721393" y="1447036"/>
                      <a:pt x="1721393" y="1447036"/>
                      <a:pt x="1721393" y="1299164"/>
                    </a:cubicBezTo>
                    <a:cubicBezTo>
                      <a:pt x="1616372" y="1278040"/>
                      <a:pt x="1537606" y="1182979"/>
                      <a:pt x="1537606" y="1072074"/>
                    </a:cubicBezTo>
                    <a:cubicBezTo>
                      <a:pt x="1537606" y="961170"/>
                      <a:pt x="1616372" y="866110"/>
                      <a:pt x="1721393" y="844985"/>
                    </a:cubicBezTo>
                    <a:cubicBezTo>
                      <a:pt x="1721393" y="844985"/>
                      <a:pt x="1721393" y="844985"/>
                      <a:pt x="1721393" y="586208"/>
                    </a:cubicBezTo>
                    <a:cubicBezTo>
                      <a:pt x="1721393" y="586208"/>
                      <a:pt x="1721393" y="586208"/>
                      <a:pt x="1815912" y="586208"/>
                    </a:cubicBezTo>
                    <a:cubicBezTo>
                      <a:pt x="1815912" y="586208"/>
                      <a:pt x="1815912" y="586208"/>
                      <a:pt x="1815912" y="844985"/>
                    </a:cubicBezTo>
                    <a:cubicBezTo>
                      <a:pt x="1920933" y="866110"/>
                      <a:pt x="1999699" y="961170"/>
                      <a:pt x="1999699" y="1072074"/>
                    </a:cubicBezTo>
                    <a:cubicBezTo>
                      <a:pt x="1999699" y="1188260"/>
                      <a:pt x="1920933" y="1278040"/>
                      <a:pt x="1815912" y="1299164"/>
                    </a:cubicBezTo>
                    <a:cubicBezTo>
                      <a:pt x="1815912" y="1299164"/>
                      <a:pt x="1815912" y="1299164"/>
                      <a:pt x="1815912" y="1447036"/>
                    </a:cubicBezTo>
                    <a:cubicBezTo>
                      <a:pt x="1815912" y="1447036"/>
                      <a:pt x="1815912" y="1447036"/>
                      <a:pt x="1941937" y="1447036"/>
                    </a:cubicBezTo>
                    <a:cubicBezTo>
                      <a:pt x="1941937" y="1447036"/>
                      <a:pt x="1941937" y="1447036"/>
                      <a:pt x="1941937" y="1293883"/>
                    </a:cubicBezTo>
                    <a:cubicBezTo>
                      <a:pt x="1941937" y="1293883"/>
                      <a:pt x="1941937" y="1293883"/>
                      <a:pt x="2099469" y="1293883"/>
                    </a:cubicBezTo>
                    <a:cubicBezTo>
                      <a:pt x="2099469" y="1293883"/>
                      <a:pt x="2099469" y="1293883"/>
                      <a:pt x="2099469" y="1093199"/>
                    </a:cubicBezTo>
                    <a:cubicBezTo>
                      <a:pt x="2099469" y="1093199"/>
                      <a:pt x="2099469" y="1093199"/>
                      <a:pt x="2440788" y="1093199"/>
                    </a:cubicBezTo>
                    <a:cubicBezTo>
                      <a:pt x="2440788" y="1093199"/>
                      <a:pt x="2440788" y="1093199"/>
                      <a:pt x="2440788" y="517553"/>
                    </a:cubicBezTo>
                    <a:cubicBezTo>
                      <a:pt x="2440788" y="517553"/>
                      <a:pt x="2440788" y="517553"/>
                      <a:pt x="2897630" y="517553"/>
                    </a:cubicBezTo>
                    <a:cubicBezTo>
                      <a:pt x="2897630" y="517553"/>
                      <a:pt x="2897630" y="517553"/>
                      <a:pt x="2897630" y="1103761"/>
                    </a:cubicBezTo>
                    <a:cubicBezTo>
                      <a:pt x="2897630" y="1103761"/>
                      <a:pt x="2897630" y="1103761"/>
                      <a:pt x="3364974" y="1103761"/>
                    </a:cubicBezTo>
                    <a:cubicBezTo>
                      <a:pt x="3364974" y="1103761"/>
                      <a:pt x="3364974" y="1103761"/>
                      <a:pt x="3364974" y="739362"/>
                    </a:cubicBezTo>
                    <a:cubicBezTo>
                      <a:pt x="3364974" y="739362"/>
                      <a:pt x="3364974" y="739362"/>
                      <a:pt x="3879577" y="739362"/>
                    </a:cubicBezTo>
                    <a:cubicBezTo>
                      <a:pt x="3879577" y="739362"/>
                      <a:pt x="3879577" y="739362"/>
                      <a:pt x="3879577" y="1093199"/>
                    </a:cubicBezTo>
                    <a:cubicBezTo>
                      <a:pt x="3879577" y="1093199"/>
                      <a:pt x="3879577" y="1093199"/>
                      <a:pt x="4268157" y="1093199"/>
                    </a:cubicBezTo>
                    <a:cubicBezTo>
                      <a:pt x="4268157" y="1093199"/>
                      <a:pt x="4268157" y="1093199"/>
                      <a:pt x="4268157" y="924202"/>
                    </a:cubicBezTo>
                    <a:cubicBezTo>
                      <a:pt x="4268157" y="924202"/>
                      <a:pt x="4268157" y="924202"/>
                      <a:pt x="4530710" y="929483"/>
                    </a:cubicBezTo>
                    <a:cubicBezTo>
                      <a:pt x="4530710" y="929483"/>
                      <a:pt x="4530710" y="929483"/>
                      <a:pt x="4530710" y="781611"/>
                    </a:cubicBezTo>
                    <a:cubicBezTo>
                      <a:pt x="4530710" y="781611"/>
                      <a:pt x="4530710" y="781611"/>
                      <a:pt x="4798513" y="781611"/>
                    </a:cubicBezTo>
                    <a:cubicBezTo>
                      <a:pt x="4798513" y="781611"/>
                      <a:pt x="4798513" y="781611"/>
                      <a:pt x="4798513" y="918921"/>
                    </a:cubicBezTo>
                    <a:cubicBezTo>
                      <a:pt x="4798513" y="918921"/>
                      <a:pt x="4798513" y="918921"/>
                      <a:pt x="5055815" y="918921"/>
                    </a:cubicBezTo>
                    <a:cubicBezTo>
                      <a:pt x="5055815" y="918921"/>
                      <a:pt x="5055815" y="918921"/>
                      <a:pt x="5055815" y="765768"/>
                    </a:cubicBezTo>
                    <a:cubicBezTo>
                      <a:pt x="5055815" y="765768"/>
                      <a:pt x="5055815" y="765768"/>
                      <a:pt x="5307865" y="771049"/>
                    </a:cubicBezTo>
                    <a:cubicBezTo>
                      <a:pt x="5307865" y="771049"/>
                      <a:pt x="5307865" y="771049"/>
                      <a:pt x="53078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B777D76-4194-48A4-973D-2715DCF64D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97027" y="5437014"/>
                <a:ext cx="873128" cy="470270"/>
              </a:xfrm>
              <a:custGeom>
                <a:avLst/>
                <a:gdLst>
                  <a:gd name="connsiteX0" fmla="*/ 651947 w 873128"/>
                  <a:gd name="connsiteY0" fmla="*/ 0 h 470270"/>
                  <a:gd name="connsiteX1" fmla="*/ 694592 w 873128"/>
                  <a:gd name="connsiteY1" fmla="*/ 13081 h 470270"/>
                  <a:gd name="connsiteX2" fmla="*/ 702118 w 873128"/>
                  <a:gd name="connsiteY2" fmla="*/ 20929 h 470270"/>
                  <a:gd name="connsiteX3" fmla="*/ 702118 w 873128"/>
                  <a:gd name="connsiteY3" fmla="*/ 371496 h 470270"/>
                  <a:gd name="connsiteX4" fmla="*/ 719678 w 873128"/>
                  <a:gd name="connsiteY4" fmla="*/ 371496 h 470270"/>
                  <a:gd name="connsiteX5" fmla="*/ 719678 w 873128"/>
                  <a:gd name="connsiteY5" fmla="*/ 230223 h 470270"/>
                  <a:gd name="connsiteX6" fmla="*/ 734729 w 873128"/>
                  <a:gd name="connsiteY6" fmla="*/ 230223 h 470270"/>
                  <a:gd name="connsiteX7" fmla="*/ 734729 w 873128"/>
                  <a:gd name="connsiteY7" fmla="*/ 217142 h 470270"/>
                  <a:gd name="connsiteX8" fmla="*/ 749780 w 873128"/>
                  <a:gd name="connsiteY8" fmla="*/ 209294 h 470270"/>
                  <a:gd name="connsiteX9" fmla="*/ 762322 w 873128"/>
                  <a:gd name="connsiteY9" fmla="*/ 209294 h 470270"/>
                  <a:gd name="connsiteX10" fmla="*/ 762322 w 873128"/>
                  <a:gd name="connsiteY10" fmla="*/ 196214 h 470270"/>
                  <a:gd name="connsiteX11" fmla="*/ 772356 w 873128"/>
                  <a:gd name="connsiteY11" fmla="*/ 188365 h 470270"/>
                  <a:gd name="connsiteX12" fmla="*/ 797443 w 873128"/>
                  <a:gd name="connsiteY12" fmla="*/ 188365 h 470270"/>
                  <a:gd name="connsiteX13" fmla="*/ 797443 w 873128"/>
                  <a:gd name="connsiteY13" fmla="*/ 230223 h 470270"/>
                  <a:gd name="connsiteX14" fmla="*/ 850122 w 873128"/>
                  <a:gd name="connsiteY14" fmla="*/ 230223 h 470270"/>
                  <a:gd name="connsiteX15" fmla="*/ 850122 w 873128"/>
                  <a:gd name="connsiteY15" fmla="*/ 376729 h 470270"/>
                  <a:gd name="connsiteX16" fmla="*/ 870190 w 873128"/>
                  <a:gd name="connsiteY16" fmla="*/ 376729 h 470270"/>
                  <a:gd name="connsiteX17" fmla="*/ 873128 w 873128"/>
                  <a:gd name="connsiteY17" fmla="*/ 375580 h 470270"/>
                  <a:gd name="connsiteX18" fmla="*/ 873128 w 873128"/>
                  <a:gd name="connsiteY18" fmla="*/ 470270 h 470270"/>
                  <a:gd name="connsiteX19" fmla="*/ 0 w 873128"/>
                  <a:gd name="connsiteY19" fmla="*/ 470270 h 470270"/>
                  <a:gd name="connsiteX20" fmla="*/ 47325 w 873128"/>
                  <a:gd name="connsiteY20" fmla="*/ 388300 h 470270"/>
                  <a:gd name="connsiteX21" fmla="*/ 92542 w 873128"/>
                  <a:gd name="connsiteY21" fmla="*/ 384577 h 470270"/>
                  <a:gd name="connsiteX22" fmla="*/ 92542 w 873128"/>
                  <a:gd name="connsiteY22" fmla="*/ 347950 h 470270"/>
                  <a:gd name="connsiteX23" fmla="*/ 142713 w 873128"/>
                  <a:gd name="connsiteY23" fmla="*/ 347950 h 470270"/>
                  <a:gd name="connsiteX24" fmla="*/ 142713 w 873128"/>
                  <a:gd name="connsiteY24" fmla="*/ 327022 h 470270"/>
                  <a:gd name="connsiteX25" fmla="*/ 248072 w 873128"/>
                  <a:gd name="connsiteY25" fmla="*/ 327022 h 470270"/>
                  <a:gd name="connsiteX26" fmla="*/ 248072 w 873128"/>
                  <a:gd name="connsiteY26" fmla="*/ 340102 h 470270"/>
                  <a:gd name="connsiteX27" fmla="*/ 315802 w 873128"/>
                  <a:gd name="connsiteY27" fmla="*/ 340102 h 470270"/>
                  <a:gd name="connsiteX28" fmla="*/ 315802 w 873128"/>
                  <a:gd name="connsiteY28" fmla="*/ 347950 h 470270"/>
                  <a:gd name="connsiteX29" fmla="*/ 335870 w 873128"/>
                  <a:gd name="connsiteY29" fmla="*/ 347950 h 470270"/>
                  <a:gd name="connsiteX30" fmla="*/ 335870 w 873128"/>
                  <a:gd name="connsiteY30" fmla="*/ 355799 h 470270"/>
                  <a:gd name="connsiteX31" fmla="*/ 353430 w 873128"/>
                  <a:gd name="connsiteY31" fmla="*/ 355799 h 470270"/>
                  <a:gd name="connsiteX32" fmla="*/ 353430 w 873128"/>
                  <a:gd name="connsiteY32" fmla="*/ 238072 h 470270"/>
                  <a:gd name="connsiteX33" fmla="*/ 406110 w 873128"/>
                  <a:gd name="connsiteY33" fmla="*/ 222375 h 470270"/>
                  <a:gd name="connsiteX34" fmla="*/ 503943 w 873128"/>
                  <a:gd name="connsiteY34" fmla="*/ 222375 h 470270"/>
                  <a:gd name="connsiteX35" fmla="*/ 503943 w 873128"/>
                  <a:gd name="connsiteY35" fmla="*/ 34011 h 470270"/>
                  <a:gd name="connsiteX36" fmla="*/ 531537 w 873128"/>
                  <a:gd name="connsiteY36" fmla="*/ 20929 h 470270"/>
                  <a:gd name="connsiteX37" fmla="*/ 651947 w 873128"/>
                  <a:gd name="connsiteY37" fmla="*/ 0 h 47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73128" h="470270">
                    <a:moveTo>
                      <a:pt x="651947" y="0"/>
                    </a:moveTo>
                    <a:cubicBezTo>
                      <a:pt x="666999" y="5232"/>
                      <a:pt x="679541" y="10465"/>
                      <a:pt x="694592" y="13081"/>
                    </a:cubicBezTo>
                    <a:cubicBezTo>
                      <a:pt x="697101" y="15697"/>
                      <a:pt x="699609" y="18314"/>
                      <a:pt x="702118" y="20929"/>
                    </a:cubicBezTo>
                    <a:cubicBezTo>
                      <a:pt x="702118" y="138657"/>
                      <a:pt x="702118" y="256385"/>
                      <a:pt x="702118" y="371496"/>
                    </a:cubicBezTo>
                    <a:cubicBezTo>
                      <a:pt x="707135" y="371496"/>
                      <a:pt x="712152" y="371496"/>
                      <a:pt x="719678" y="371496"/>
                    </a:cubicBezTo>
                    <a:cubicBezTo>
                      <a:pt x="719678" y="324406"/>
                      <a:pt x="719678" y="277315"/>
                      <a:pt x="719678" y="230223"/>
                    </a:cubicBezTo>
                    <a:cubicBezTo>
                      <a:pt x="724695" y="230223"/>
                      <a:pt x="729712" y="230223"/>
                      <a:pt x="734729" y="230223"/>
                    </a:cubicBezTo>
                    <a:cubicBezTo>
                      <a:pt x="734729" y="224991"/>
                      <a:pt x="734729" y="222375"/>
                      <a:pt x="734729" y="217142"/>
                    </a:cubicBezTo>
                    <a:cubicBezTo>
                      <a:pt x="739746" y="214526"/>
                      <a:pt x="744763" y="211911"/>
                      <a:pt x="749780" y="209294"/>
                    </a:cubicBezTo>
                    <a:lnTo>
                      <a:pt x="762322" y="209294"/>
                    </a:lnTo>
                    <a:cubicBezTo>
                      <a:pt x="762322" y="204062"/>
                      <a:pt x="762322" y="201445"/>
                      <a:pt x="762322" y="196214"/>
                    </a:cubicBezTo>
                    <a:cubicBezTo>
                      <a:pt x="764831" y="193597"/>
                      <a:pt x="769848" y="190980"/>
                      <a:pt x="772356" y="188365"/>
                    </a:cubicBezTo>
                    <a:cubicBezTo>
                      <a:pt x="779883" y="188365"/>
                      <a:pt x="789917" y="188365"/>
                      <a:pt x="797443" y="188365"/>
                    </a:cubicBezTo>
                    <a:cubicBezTo>
                      <a:pt x="797443" y="201445"/>
                      <a:pt x="797443" y="217142"/>
                      <a:pt x="797443" y="230223"/>
                    </a:cubicBezTo>
                    <a:cubicBezTo>
                      <a:pt x="815003" y="230223"/>
                      <a:pt x="832563" y="230223"/>
                      <a:pt x="850122" y="230223"/>
                    </a:cubicBezTo>
                    <a:cubicBezTo>
                      <a:pt x="850122" y="279931"/>
                      <a:pt x="850122" y="327022"/>
                      <a:pt x="850122" y="376729"/>
                    </a:cubicBezTo>
                    <a:cubicBezTo>
                      <a:pt x="857648" y="376729"/>
                      <a:pt x="865174" y="376729"/>
                      <a:pt x="870190" y="376729"/>
                    </a:cubicBezTo>
                    <a:lnTo>
                      <a:pt x="873128" y="375580"/>
                    </a:lnTo>
                    <a:lnTo>
                      <a:pt x="873128" y="470270"/>
                    </a:lnTo>
                    <a:lnTo>
                      <a:pt x="0" y="470270"/>
                    </a:lnTo>
                    <a:lnTo>
                      <a:pt x="47325" y="388300"/>
                    </a:lnTo>
                    <a:cubicBezTo>
                      <a:pt x="62189" y="387058"/>
                      <a:pt x="77084" y="385817"/>
                      <a:pt x="92542" y="384577"/>
                    </a:cubicBezTo>
                    <a:cubicBezTo>
                      <a:pt x="92542" y="371496"/>
                      <a:pt x="92542" y="361032"/>
                      <a:pt x="92542" y="347950"/>
                    </a:cubicBezTo>
                    <a:cubicBezTo>
                      <a:pt x="110102" y="347950"/>
                      <a:pt x="127661" y="347950"/>
                      <a:pt x="142713" y="347950"/>
                    </a:cubicBezTo>
                    <a:cubicBezTo>
                      <a:pt x="142713" y="340102"/>
                      <a:pt x="142713" y="334870"/>
                      <a:pt x="142713" y="327022"/>
                    </a:cubicBezTo>
                    <a:cubicBezTo>
                      <a:pt x="177833" y="327022"/>
                      <a:pt x="212952" y="327022"/>
                      <a:pt x="248072" y="327022"/>
                    </a:cubicBezTo>
                    <a:cubicBezTo>
                      <a:pt x="248072" y="332253"/>
                      <a:pt x="248072" y="334870"/>
                      <a:pt x="248072" y="340102"/>
                    </a:cubicBezTo>
                    <a:cubicBezTo>
                      <a:pt x="270649" y="340102"/>
                      <a:pt x="293225" y="340102"/>
                      <a:pt x="315802" y="340102"/>
                    </a:cubicBezTo>
                    <a:cubicBezTo>
                      <a:pt x="315802" y="342719"/>
                      <a:pt x="315802" y="345335"/>
                      <a:pt x="315802" y="347950"/>
                    </a:cubicBezTo>
                    <a:cubicBezTo>
                      <a:pt x="320820" y="347950"/>
                      <a:pt x="328345" y="347950"/>
                      <a:pt x="335870" y="347950"/>
                    </a:cubicBezTo>
                    <a:cubicBezTo>
                      <a:pt x="335870" y="350567"/>
                      <a:pt x="335870" y="353184"/>
                      <a:pt x="335870" y="355799"/>
                    </a:cubicBezTo>
                    <a:cubicBezTo>
                      <a:pt x="340888" y="355799"/>
                      <a:pt x="348413" y="355799"/>
                      <a:pt x="353430" y="355799"/>
                    </a:cubicBezTo>
                    <a:cubicBezTo>
                      <a:pt x="353430" y="316558"/>
                      <a:pt x="353430" y="277315"/>
                      <a:pt x="353430" y="238072"/>
                    </a:cubicBezTo>
                    <a:cubicBezTo>
                      <a:pt x="370990" y="232840"/>
                      <a:pt x="388551" y="227608"/>
                      <a:pt x="406110" y="222375"/>
                    </a:cubicBezTo>
                    <a:cubicBezTo>
                      <a:pt x="438722" y="222375"/>
                      <a:pt x="471332" y="222375"/>
                      <a:pt x="503943" y="222375"/>
                    </a:cubicBezTo>
                    <a:cubicBezTo>
                      <a:pt x="503943" y="159587"/>
                      <a:pt x="503943" y="96798"/>
                      <a:pt x="503943" y="34011"/>
                    </a:cubicBezTo>
                    <a:cubicBezTo>
                      <a:pt x="511469" y="28778"/>
                      <a:pt x="521503" y="26163"/>
                      <a:pt x="531537" y="20929"/>
                    </a:cubicBezTo>
                    <a:cubicBezTo>
                      <a:pt x="571673" y="15697"/>
                      <a:pt x="611811" y="7849"/>
                      <a:pt x="6519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F425CE8-B4C6-4829-B772-893241422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0769" y="5371762"/>
                <a:ext cx="1673378" cy="535522"/>
              </a:xfrm>
              <a:custGeom>
                <a:avLst/>
                <a:gdLst>
                  <a:gd name="connsiteX0" fmla="*/ 527275 w 1404080"/>
                  <a:gd name="connsiteY0" fmla="*/ 0 h 449340"/>
                  <a:gd name="connsiteX1" fmla="*/ 569920 w 1404080"/>
                  <a:gd name="connsiteY1" fmla="*/ 0 h 449340"/>
                  <a:gd name="connsiteX2" fmla="*/ 569920 w 1404080"/>
                  <a:gd name="connsiteY2" fmla="*/ 1963 h 449340"/>
                  <a:gd name="connsiteX3" fmla="*/ 569920 w 1404080"/>
                  <a:gd name="connsiteY3" fmla="*/ 15697 h 449340"/>
                  <a:gd name="connsiteX4" fmla="*/ 612566 w 1404080"/>
                  <a:gd name="connsiteY4" fmla="*/ 15697 h 449340"/>
                  <a:gd name="connsiteX5" fmla="*/ 612566 w 1404080"/>
                  <a:gd name="connsiteY5" fmla="*/ 117728 h 449340"/>
                  <a:gd name="connsiteX6" fmla="*/ 614134 w 1404080"/>
                  <a:gd name="connsiteY6" fmla="*/ 117728 h 449340"/>
                  <a:gd name="connsiteX7" fmla="*/ 625109 w 1404080"/>
                  <a:gd name="connsiteY7" fmla="*/ 117728 h 449340"/>
                  <a:gd name="connsiteX8" fmla="*/ 625109 w 1404080"/>
                  <a:gd name="connsiteY8" fmla="*/ 266850 h 449340"/>
                  <a:gd name="connsiteX9" fmla="*/ 627616 w 1404080"/>
                  <a:gd name="connsiteY9" fmla="*/ 266850 h 449340"/>
                  <a:gd name="connsiteX10" fmla="*/ 645177 w 1404080"/>
                  <a:gd name="connsiteY10" fmla="*/ 266850 h 449340"/>
                  <a:gd name="connsiteX11" fmla="*/ 645177 w 1404080"/>
                  <a:gd name="connsiteY11" fmla="*/ 170051 h 449340"/>
                  <a:gd name="connsiteX12" fmla="*/ 646118 w 1404080"/>
                  <a:gd name="connsiteY12" fmla="*/ 169398 h 449340"/>
                  <a:gd name="connsiteX13" fmla="*/ 652702 w 1404080"/>
                  <a:gd name="connsiteY13" fmla="*/ 164820 h 449340"/>
                  <a:gd name="connsiteX14" fmla="*/ 657720 w 1404080"/>
                  <a:gd name="connsiteY14" fmla="*/ 166127 h 449340"/>
                  <a:gd name="connsiteX15" fmla="*/ 657720 w 1404080"/>
                  <a:gd name="connsiteY15" fmla="*/ 175284 h 449340"/>
                  <a:gd name="connsiteX16" fmla="*/ 660227 w 1404080"/>
                  <a:gd name="connsiteY16" fmla="*/ 173976 h 449340"/>
                  <a:gd name="connsiteX17" fmla="*/ 677788 w 1404080"/>
                  <a:gd name="connsiteY17" fmla="*/ 164820 h 449340"/>
                  <a:gd name="connsiteX18" fmla="*/ 679984 w 1404080"/>
                  <a:gd name="connsiteY18" fmla="*/ 164820 h 449340"/>
                  <a:gd name="connsiteX19" fmla="*/ 695348 w 1404080"/>
                  <a:gd name="connsiteY19" fmla="*/ 164820 h 449340"/>
                  <a:gd name="connsiteX20" fmla="*/ 695348 w 1404080"/>
                  <a:gd name="connsiteY20" fmla="*/ 342719 h 449340"/>
                  <a:gd name="connsiteX21" fmla="*/ 730468 w 1404080"/>
                  <a:gd name="connsiteY21" fmla="*/ 347952 h 449340"/>
                  <a:gd name="connsiteX22" fmla="*/ 730468 w 1404080"/>
                  <a:gd name="connsiteY22" fmla="*/ 340104 h 449340"/>
                  <a:gd name="connsiteX23" fmla="*/ 768095 w 1404080"/>
                  <a:gd name="connsiteY23" fmla="*/ 340104 h 449340"/>
                  <a:gd name="connsiteX24" fmla="*/ 768095 w 1404080"/>
                  <a:gd name="connsiteY24" fmla="*/ 306093 h 449340"/>
                  <a:gd name="connsiteX25" fmla="*/ 778129 w 1404080"/>
                  <a:gd name="connsiteY25" fmla="*/ 306093 h 449340"/>
                  <a:gd name="connsiteX26" fmla="*/ 778129 w 1404080"/>
                  <a:gd name="connsiteY26" fmla="*/ 261618 h 449340"/>
                  <a:gd name="connsiteX27" fmla="*/ 785656 w 1404080"/>
                  <a:gd name="connsiteY27" fmla="*/ 261618 h 449340"/>
                  <a:gd name="connsiteX28" fmla="*/ 785656 w 1404080"/>
                  <a:gd name="connsiteY28" fmla="*/ 217143 h 449340"/>
                  <a:gd name="connsiteX29" fmla="*/ 803216 w 1404080"/>
                  <a:gd name="connsiteY29" fmla="*/ 217143 h 449340"/>
                  <a:gd name="connsiteX30" fmla="*/ 858402 w 1404080"/>
                  <a:gd name="connsiteY30" fmla="*/ 193597 h 449340"/>
                  <a:gd name="connsiteX31" fmla="*/ 860911 w 1404080"/>
                  <a:gd name="connsiteY31" fmla="*/ 170051 h 449340"/>
                  <a:gd name="connsiteX32" fmla="*/ 865929 w 1404080"/>
                  <a:gd name="connsiteY32" fmla="*/ 193597 h 449340"/>
                  <a:gd name="connsiteX33" fmla="*/ 923625 w 1404080"/>
                  <a:gd name="connsiteY33" fmla="*/ 224991 h 449340"/>
                  <a:gd name="connsiteX34" fmla="*/ 923625 w 1404080"/>
                  <a:gd name="connsiteY34" fmla="*/ 219760 h 449340"/>
                  <a:gd name="connsiteX35" fmla="*/ 938677 w 1404080"/>
                  <a:gd name="connsiteY35" fmla="*/ 219760 h 449340"/>
                  <a:gd name="connsiteX36" fmla="*/ 938677 w 1404080"/>
                  <a:gd name="connsiteY36" fmla="*/ 261618 h 449340"/>
                  <a:gd name="connsiteX37" fmla="*/ 946202 w 1404080"/>
                  <a:gd name="connsiteY37" fmla="*/ 261618 h 449340"/>
                  <a:gd name="connsiteX38" fmla="*/ 946202 w 1404080"/>
                  <a:gd name="connsiteY38" fmla="*/ 311325 h 449340"/>
                  <a:gd name="connsiteX39" fmla="*/ 953729 w 1404080"/>
                  <a:gd name="connsiteY39" fmla="*/ 311325 h 449340"/>
                  <a:gd name="connsiteX40" fmla="*/ 953729 w 1404080"/>
                  <a:gd name="connsiteY40" fmla="*/ 334871 h 449340"/>
                  <a:gd name="connsiteX41" fmla="*/ 968779 w 1404080"/>
                  <a:gd name="connsiteY41" fmla="*/ 334871 h 449340"/>
                  <a:gd name="connsiteX42" fmla="*/ 968779 w 1404080"/>
                  <a:gd name="connsiteY42" fmla="*/ 371497 h 449340"/>
                  <a:gd name="connsiteX43" fmla="*/ 1064103 w 1404080"/>
                  <a:gd name="connsiteY43" fmla="*/ 363648 h 449340"/>
                  <a:gd name="connsiteX44" fmla="*/ 1064103 w 1404080"/>
                  <a:gd name="connsiteY44" fmla="*/ 327022 h 449340"/>
                  <a:gd name="connsiteX45" fmla="*/ 1114275 w 1404080"/>
                  <a:gd name="connsiteY45" fmla="*/ 327022 h 449340"/>
                  <a:gd name="connsiteX46" fmla="*/ 1114275 w 1404080"/>
                  <a:gd name="connsiteY46" fmla="*/ 306093 h 449340"/>
                  <a:gd name="connsiteX47" fmla="*/ 1219634 w 1404080"/>
                  <a:gd name="connsiteY47" fmla="*/ 306093 h 449340"/>
                  <a:gd name="connsiteX48" fmla="*/ 1219634 w 1404080"/>
                  <a:gd name="connsiteY48" fmla="*/ 319174 h 449340"/>
                  <a:gd name="connsiteX49" fmla="*/ 1287364 w 1404080"/>
                  <a:gd name="connsiteY49" fmla="*/ 319174 h 449340"/>
                  <a:gd name="connsiteX50" fmla="*/ 1287364 w 1404080"/>
                  <a:gd name="connsiteY50" fmla="*/ 327022 h 449340"/>
                  <a:gd name="connsiteX51" fmla="*/ 1307432 w 1404080"/>
                  <a:gd name="connsiteY51" fmla="*/ 327022 h 449340"/>
                  <a:gd name="connsiteX52" fmla="*/ 1307432 w 1404080"/>
                  <a:gd name="connsiteY52" fmla="*/ 334871 h 449340"/>
                  <a:gd name="connsiteX53" fmla="*/ 1324991 w 1404080"/>
                  <a:gd name="connsiteY53" fmla="*/ 334871 h 449340"/>
                  <a:gd name="connsiteX54" fmla="*/ 1324991 w 1404080"/>
                  <a:gd name="connsiteY54" fmla="*/ 312354 h 449340"/>
                  <a:gd name="connsiteX55" fmla="*/ 1404080 w 1404080"/>
                  <a:gd name="connsiteY55" fmla="*/ 449340 h 449340"/>
                  <a:gd name="connsiteX56" fmla="*/ 0 w 1404080"/>
                  <a:gd name="connsiteY56" fmla="*/ 449340 h 449340"/>
                  <a:gd name="connsiteX57" fmla="*/ 0 w 1404080"/>
                  <a:gd name="connsiteY57" fmla="*/ 387854 h 449340"/>
                  <a:gd name="connsiteX58" fmla="*/ 5498 w 1404080"/>
                  <a:gd name="connsiteY58" fmla="*/ 384578 h 449340"/>
                  <a:gd name="connsiteX59" fmla="*/ 5498 w 1404080"/>
                  <a:gd name="connsiteY59" fmla="*/ 361033 h 449340"/>
                  <a:gd name="connsiteX60" fmla="*/ 482 w 1404080"/>
                  <a:gd name="connsiteY60" fmla="*/ 334871 h 449340"/>
                  <a:gd name="connsiteX61" fmla="*/ 1734 w 1404080"/>
                  <a:gd name="connsiteY61" fmla="*/ 334871 h 449340"/>
                  <a:gd name="connsiteX62" fmla="*/ 10516 w 1404080"/>
                  <a:gd name="connsiteY62" fmla="*/ 334871 h 449340"/>
                  <a:gd name="connsiteX63" fmla="*/ 33093 w 1404080"/>
                  <a:gd name="connsiteY63" fmla="*/ 332255 h 449340"/>
                  <a:gd name="connsiteX64" fmla="*/ 33093 w 1404080"/>
                  <a:gd name="connsiteY64" fmla="*/ 330946 h 449340"/>
                  <a:gd name="connsiteX65" fmla="*/ 33093 w 1404080"/>
                  <a:gd name="connsiteY65" fmla="*/ 321790 h 449340"/>
                  <a:gd name="connsiteX66" fmla="*/ 34974 w 1404080"/>
                  <a:gd name="connsiteY66" fmla="*/ 321790 h 449340"/>
                  <a:gd name="connsiteX67" fmla="*/ 48143 w 1404080"/>
                  <a:gd name="connsiteY67" fmla="*/ 321790 h 449340"/>
                  <a:gd name="connsiteX68" fmla="*/ 48143 w 1404080"/>
                  <a:gd name="connsiteY68" fmla="*/ 190982 h 449340"/>
                  <a:gd name="connsiteX69" fmla="*/ 49398 w 1404080"/>
                  <a:gd name="connsiteY69" fmla="*/ 190982 h 449340"/>
                  <a:gd name="connsiteX70" fmla="*/ 58177 w 1404080"/>
                  <a:gd name="connsiteY70" fmla="*/ 190982 h 449340"/>
                  <a:gd name="connsiteX71" fmla="*/ 58177 w 1404080"/>
                  <a:gd name="connsiteY71" fmla="*/ 188365 h 449340"/>
                  <a:gd name="connsiteX72" fmla="*/ 58177 w 1404080"/>
                  <a:gd name="connsiteY72" fmla="*/ 170051 h 449340"/>
                  <a:gd name="connsiteX73" fmla="*/ 60686 w 1404080"/>
                  <a:gd name="connsiteY73" fmla="*/ 117728 h 449340"/>
                  <a:gd name="connsiteX74" fmla="*/ 61941 w 1404080"/>
                  <a:gd name="connsiteY74" fmla="*/ 117728 h 449340"/>
                  <a:gd name="connsiteX75" fmla="*/ 70720 w 1404080"/>
                  <a:gd name="connsiteY75" fmla="*/ 117728 h 449340"/>
                  <a:gd name="connsiteX76" fmla="*/ 70720 w 1404080"/>
                  <a:gd name="connsiteY76" fmla="*/ 119037 h 449340"/>
                  <a:gd name="connsiteX77" fmla="*/ 70720 w 1404080"/>
                  <a:gd name="connsiteY77" fmla="*/ 128193 h 449340"/>
                  <a:gd name="connsiteX78" fmla="*/ 75737 w 1404080"/>
                  <a:gd name="connsiteY78" fmla="*/ 125577 h 449340"/>
                  <a:gd name="connsiteX79" fmla="*/ 75737 w 1404080"/>
                  <a:gd name="connsiteY79" fmla="*/ 107264 h 449340"/>
                  <a:gd name="connsiteX80" fmla="*/ 77305 w 1404080"/>
                  <a:gd name="connsiteY80" fmla="*/ 106610 h 449340"/>
                  <a:gd name="connsiteX81" fmla="*/ 88280 w 1404080"/>
                  <a:gd name="connsiteY81" fmla="*/ 102032 h 449340"/>
                  <a:gd name="connsiteX82" fmla="*/ 89534 w 1404080"/>
                  <a:gd name="connsiteY82" fmla="*/ 102686 h 449340"/>
                  <a:gd name="connsiteX83" fmla="*/ 98314 w 1404080"/>
                  <a:gd name="connsiteY83" fmla="*/ 107264 h 449340"/>
                  <a:gd name="connsiteX84" fmla="*/ 100195 w 1404080"/>
                  <a:gd name="connsiteY84" fmla="*/ 107264 h 449340"/>
                  <a:gd name="connsiteX85" fmla="*/ 113366 w 1404080"/>
                  <a:gd name="connsiteY85" fmla="*/ 107264 h 449340"/>
                  <a:gd name="connsiteX86" fmla="*/ 113366 w 1404080"/>
                  <a:gd name="connsiteY86" fmla="*/ 73253 h 449340"/>
                  <a:gd name="connsiteX87" fmla="*/ 114620 w 1404080"/>
                  <a:gd name="connsiteY87" fmla="*/ 73253 h 449340"/>
                  <a:gd name="connsiteX88" fmla="*/ 123398 w 1404080"/>
                  <a:gd name="connsiteY88" fmla="*/ 73253 h 449340"/>
                  <a:gd name="connsiteX89" fmla="*/ 124966 w 1404080"/>
                  <a:gd name="connsiteY89" fmla="*/ 78486 h 449340"/>
                  <a:gd name="connsiteX90" fmla="*/ 135943 w 1404080"/>
                  <a:gd name="connsiteY90" fmla="*/ 78486 h 449340"/>
                  <a:gd name="connsiteX91" fmla="*/ 137197 w 1404080"/>
                  <a:gd name="connsiteY91" fmla="*/ 73253 h 449340"/>
                  <a:gd name="connsiteX92" fmla="*/ 145977 w 1404080"/>
                  <a:gd name="connsiteY92" fmla="*/ 73253 h 449340"/>
                  <a:gd name="connsiteX93" fmla="*/ 145977 w 1404080"/>
                  <a:gd name="connsiteY93" fmla="*/ 112496 h 449340"/>
                  <a:gd name="connsiteX94" fmla="*/ 147545 w 1404080"/>
                  <a:gd name="connsiteY94" fmla="*/ 113804 h 449340"/>
                  <a:gd name="connsiteX95" fmla="*/ 158520 w 1404080"/>
                  <a:gd name="connsiteY95" fmla="*/ 122961 h 449340"/>
                  <a:gd name="connsiteX96" fmla="*/ 183605 w 1404080"/>
                  <a:gd name="connsiteY96" fmla="*/ 130810 h 449340"/>
                  <a:gd name="connsiteX97" fmla="*/ 183605 w 1404080"/>
                  <a:gd name="connsiteY97" fmla="*/ 129174 h 449340"/>
                  <a:gd name="connsiteX98" fmla="*/ 183605 w 1404080"/>
                  <a:gd name="connsiteY98" fmla="*/ 117728 h 449340"/>
                  <a:gd name="connsiteX99" fmla="*/ 216216 w 1404080"/>
                  <a:gd name="connsiteY99" fmla="*/ 107264 h 449340"/>
                  <a:gd name="connsiteX100" fmla="*/ 216216 w 1404080"/>
                  <a:gd name="connsiteY100" fmla="*/ 105957 h 449340"/>
                  <a:gd name="connsiteX101" fmla="*/ 216216 w 1404080"/>
                  <a:gd name="connsiteY101" fmla="*/ 96799 h 449340"/>
                  <a:gd name="connsiteX102" fmla="*/ 217157 w 1404080"/>
                  <a:gd name="connsiteY102" fmla="*/ 96799 h 449340"/>
                  <a:gd name="connsiteX103" fmla="*/ 223741 w 1404080"/>
                  <a:gd name="connsiteY103" fmla="*/ 96799 h 449340"/>
                  <a:gd name="connsiteX104" fmla="*/ 223741 w 1404080"/>
                  <a:gd name="connsiteY104" fmla="*/ 95819 h 449340"/>
                  <a:gd name="connsiteX105" fmla="*/ 223741 w 1404080"/>
                  <a:gd name="connsiteY105" fmla="*/ 88950 h 449340"/>
                  <a:gd name="connsiteX106" fmla="*/ 226250 w 1404080"/>
                  <a:gd name="connsiteY106" fmla="*/ 88950 h 449340"/>
                  <a:gd name="connsiteX107" fmla="*/ 243809 w 1404080"/>
                  <a:gd name="connsiteY107" fmla="*/ 88950 h 449340"/>
                  <a:gd name="connsiteX108" fmla="*/ 243809 w 1404080"/>
                  <a:gd name="connsiteY108" fmla="*/ 89931 h 449340"/>
                  <a:gd name="connsiteX109" fmla="*/ 243809 w 1404080"/>
                  <a:gd name="connsiteY109" fmla="*/ 96799 h 449340"/>
                  <a:gd name="connsiteX110" fmla="*/ 245691 w 1404080"/>
                  <a:gd name="connsiteY110" fmla="*/ 96799 h 449340"/>
                  <a:gd name="connsiteX111" fmla="*/ 258861 w 1404080"/>
                  <a:gd name="connsiteY111" fmla="*/ 96799 h 449340"/>
                  <a:gd name="connsiteX112" fmla="*/ 258861 w 1404080"/>
                  <a:gd name="connsiteY112" fmla="*/ 98761 h 449340"/>
                  <a:gd name="connsiteX113" fmla="*/ 258861 w 1404080"/>
                  <a:gd name="connsiteY113" fmla="*/ 112496 h 449340"/>
                  <a:gd name="connsiteX114" fmla="*/ 286455 w 1404080"/>
                  <a:gd name="connsiteY114" fmla="*/ 112496 h 449340"/>
                  <a:gd name="connsiteX115" fmla="*/ 286455 w 1404080"/>
                  <a:gd name="connsiteY115" fmla="*/ 111188 h 449340"/>
                  <a:gd name="connsiteX116" fmla="*/ 286455 w 1404080"/>
                  <a:gd name="connsiteY116" fmla="*/ 102032 h 449340"/>
                  <a:gd name="connsiteX117" fmla="*/ 288023 w 1404080"/>
                  <a:gd name="connsiteY117" fmla="*/ 102032 h 449340"/>
                  <a:gd name="connsiteX118" fmla="*/ 298998 w 1404080"/>
                  <a:gd name="connsiteY118" fmla="*/ 102032 h 449340"/>
                  <a:gd name="connsiteX119" fmla="*/ 298998 w 1404080"/>
                  <a:gd name="connsiteY119" fmla="*/ 100723 h 449340"/>
                  <a:gd name="connsiteX120" fmla="*/ 298998 w 1404080"/>
                  <a:gd name="connsiteY120" fmla="*/ 91567 h 449340"/>
                  <a:gd name="connsiteX121" fmla="*/ 300879 w 1404080"/>
                  <a:gd name="connsiteY121" fmla="*/ 91567 h 449340"/>
                  <a:gd name="connsiteX122" fmla="*/ 314048 w 1404080"/>
                  <a:gd name="connsiteY122" fmla="*/ 91567 h 449340"/>
                  <a:gd name="connsiteX123" fmla="*/ 314048 w 1404080"/>
                  <a:gd name="connsiteY123" fmla="*/ 92875 h 449340"/>
                  <a:gd name="connsiteX124" fmla="*/ 314048 w 1404080"/>
                  <a:gd name="connsiteY124" fmla="*/ 102032 h 449340"/>
                  <a:gd name="connsiteX125" fmla="*/ 319066 w 1404080"/>
                  <a:gd name="connsiteY125" fmla="*/ 39243 h 449340"/>
                  <a:gd name="connsiteX126" fmla="*/ 431950 w 1404080"/>
                  <a:gd name="connsiteY126" fmla="*/ 39243 h 449340"/>
                  <a:gd name="connsiteX127" fmla="*/ 431950 w 1404080"/>
                  <a:gd name="connsiteY127" fmla="*/ 122961 h 449340"/>
                  <a:gd name="connsiteX128" fmla="*/ 434459 w 1404080"/>
                  <a:gd name="connsiteY128" fmla="*/ 122961 h 449340"/>
                  <a:gd name="connsiteX129" fmla="*/ 452018 w 1404080"/>
                  <a:gd name="connsiteY129" fmla="*/ 122961 h 449340"/>
                  <a:gd name="connsiteX130" fmla="*/ 452018 w 1404080"/>
                  <a:gd name="connsiteY130" fmla="*/ 28778 h 449340"/>
                  <a:gd name="connsiteX131" fmla="*/ 477104 w 1404080"/>
                  <a:gd name="connsiteY131" fmla="*/ 15697 h 449340"/>
                  <a:gd name="connsiteX132" fmla="*/ 509716 w 1404080"/>
                  <a:gd name="connsiteY132" fmla="*/ 15697 h 449340"/>
                  <a:gd name="connsiteX133" fmla="*/ 511911 w 1404080"/>
                  <a:gd name="connsiteY133" fmla="*/ 13736 h 44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404080" h="449340">
                    <a:moveTo>
                      <a:pt x="527275" y="0"/>
                    </a:moveTo>
                    <a:cubicBezTo>
                      <a:pt x="527275" y="0"/>
                      <a:pt x="527275" y="0"/>
                      <a:pt x="569920" y="0"/>
                    </a:cubicBezTo>
                    <a:cubicBezTo>
                      <a:pt x="569920" y="0"/>
                      <a:pt x="569920" y="0"/>
                      <a:pt x="569920" y="1963"/>
                    </a:cubicBezTo>
                    <a:lnTo>
                      <a:pt x="569920" y="15697"/>
                    </a:lnTo>
                    <a:cubicBezTo>
                      <a:pt x="569920" y="15697"/>
                      <a:pt x="569920" y="15697"/>
                      <a:pt x="612566" y="15697"/>
                    </a:cubicBezTo>
                    <a:cubicBezTo>
                      <a:pt x="612566" y="15697"/>
                      <a:pt x="612566" y="15697"/>
                      <a:pt x="612566" y="117728"/>
                    </a:cubicBezTo>
                    <a:cubicBezTo>
                      <a:pt x="612566" y="117728"/>
                      <a:pt x="612566" y="117728"/>
                      <a:pt x="614134" y="117728"/>
                    </a:cubicBezTo>
                    <a:lnTo>
                      <a:pt x="625109" y="117728"/>
                    </a:lnTo>
                    <a:cubicBezTo>
                      <a:pt x="625109" y="117728"/>
                      <a:pt x="625109" y="117728"/>
                      <a:pt x="625109" y="266850"/>
                    </a:cubicBezTo>
                    <a:cubicBezTo>
                      <a:pt x="625109" y="266850"/>
                      <a:pt x="625109" y="266850"/>
                      <a:pt x="627616" y="266850"/>
                    </a:cubicBezTo>
                    <a:lnTo>
                      <a:pt x="645177" y="266850"/>
                    </a:lnTo>
                    <a:cubicBezTo>
                      <a:pt x="645177" y="266850"/>
                      <a:pt x="645177" y="266850"/>
                      <a:pt x="645177" y="170051"/>
                    </a:cubicBezTo>
                    <a:cubicBezTo>
                      <a:pt x="645177" y="170051"/>
                      <a:pt x="645177" y="170051"/>
                      <a:pt x="646118" y="169398"/>
                    </a:cubicBezTo>
                    <a:lnTo>
                      <a:pt x="652702" y="164820"/>
                    </a:lnTo>
                    <a:cubicBezTo>
                      <a:pt x="657720" y="164820"/>
                      <a:pt x="657720" y="164820"/>
                      <a:pt x="657720" y="166127"/>
                    </a:cubicBezTo>
                    <a:lnTo>
                      <a:pt x="657720" y="175284"/>
                    </a:lnTo>
                    <a:cubicBezTo>
                      <a:pt x="657720" y="175284"/>
                      <a:pt x="657720" y="175284"/>
                      <a:pt x="660227" y="173976"/>
                    </a:cubicBezTo>
                    <a:lnTo>
                      <a:pt x="677788" y="164820"/>
                    </a:lnTo>
                    <a:cubicBezTo>
                      <a:pt x="677788" y="164820"/>
                      <a:pt x="677788" y="164820"/>
                      <a:pt x="679984" y="164820"/>
                    </a:cubicBezTo>
                    <a:lnTo>
                      <a:pt x="695348" y="164820"/>
                    </a:lnTo>
                    <a:cubicBezTo>
                      <a:pt x="695348" y="164820"/>
                      <a:pt x="695348" y="164820"/>
                      <a:pt x="695348" y="342719"/>
                    </a:cubicBezTo>
                    <a:cubicBezTo>
                      <a:pt x="695348" y="342719"/>
                      <a:pt x="695348" y="342719"/>
                      <a:pt x="730468" y="347952"/>
                    </a:cubicBezTo>
                    <a:cubicBezTo>
                      <a:pt x="730468" y="345335"/>
                      <a:pt x="730468" y="342719"/>
                      <a:pt x="730468" y="340104"/>
                    </a:cubicBezTo>
                    <a:cubicBezTo>
                      <a:pt x="743011" y="340104"/>
                      <a:pt x="755552" y="340104"/>
                      <a:pt x="768095" y="340104"/>
                    </a:cubicBezTo>
                    <a:cubicBezTo>
                      <a:pt x="768095" y="327022"/>
                      <a:pt x="768095" y="316558"/>
                      <a:pt x="768095" y="306093"/>
                    </a:cubicBezTo>
                    <a:lnTo>
                      <a:pt x="778129" y="306093"/>
                    </a:lnTo>
                    <a:cubicBezTo>
                      <a:pt x="778129" y="290395"/>
                      <a:pt x="778129" y="277315"/>
                      <a:pt x="778129" y="261618"/>
                    </a:cubicBezTo>
                    <a:cubicBezTo>
                      <a:pt x="780638" y="261618"/>
                      <a:pt x="783147" y="261618"/>
                      <a:pt x="785656" y="261618"/>
                    </a:cubicBezTo>
                    <a:cubicBezTo>
                      <a:pt x="785656" y="245921"/>
                      <a:pt x="785656" y="232840"/>
                      <a:pt x="785656" y="217143"/>
                    </a:cubicBezTo>
                    <a:cubicBezTo>
                      <a:pt x="790673" y="217143"/>
                      <a:pt x="795689" y="217143"/>
                      <a:pt x="803216" y="217143"/>
                    </a:cubicBezTo>
                    <a:cubicBezTo>
                      <a:pt x="820775" y="211911"/>
                      <a:pt x="840843" y="201446"/>
                      <a:pt x="858402" y="193597"/>
                    </a:cubicBezTo>
                    <a:cubicBezTo>
                      <a:pt x="860911" y="185749"/>
                      <a:pt x="860911" y="177900"/>
                      <a:pt x="860911" y="170051"/>
                    </a:cubicBezTo>
                    <a:cubicBezTo>
                      <a:pt x="863420" y="177900"/>
                      <a:pt x="863420" y="185749"/>
                      <a:pt x="865929" y="193597"/>
                    </a:cubicBezTo>
                    <a:cubicBezTo>
                      <a:pt x="885997" y="204063"/>
                      <a:pt x="903557" y="214527"/>
                      <a:pt x="923625" y="224991"/>
                    </a:cubicBezTo>
                    <a:cubicBezTo>
                      <a:pt x="923625" y="222382"/>
                      <a:pt x="923625" y="219773"/>
                      <a:pt x="923625" y="219760"/>
                    </a:cubicBezTo>
                    <a:cubicBezTo>
                      <a:pt x="928641" y="219760"/>
                      <a:pt x="933661" y="219760"/>
                      <a:pt x="938677" y="219760"/>
                    </a:cubicBezTo>
                    <a:cubicBezTo>
                      <a:pt x="938677" y="232840"/>
                      <a:pt x="938677" y="248537"/>
                      <a:pt x="938677" y="261618"/>
                    </a:cubicBezTo>
                    <a:cubicBezTo>
                      <a:pt x="941186" y="261618"/>
                      <a:pt x="943693" y="261618"/>
                      <a:pt x="946202" y="261618"/>
                    </a:cubicBezTo>
                    <a:cubicBezTo>
                      <a:pt x="946202" y="277315"/>
                      <a:pt x="946202" y="293012"/>
                      <a:pt x="946202" y="311325"/>
                    </a:cubicBezTo>
                    <a:cubicBezTo>
                      <a:pt x="948711" y="311325"/>
                      <a:pt x="951220" y="311325"/>
                      <a:pt x="953729" y="311325"/>
                    </a:cubicBezTo>
                    <a:cubicBezTo>
                      <a:pt x="953729" y="319174"/>
                      <a:pt x="953729" y="327022"/>
                      <a:pt x="953729" y="334871"/>
                    </a:cubicBezTo>
                    <a:cubicBezTo>
                      <a:pt x="958745" y="334871"/>
                      <a:pt x="963761" y="334871"/>
                      <a:pt x="968779" y="334871"/>
                    </a:cubicBezTo>
                    <a:cubicBezTo>
                      <a:pt x="968779" y="347952"/>
                      <a:pt x="968779" y="358416"/>
                      <a:pt x="968779" y="371497"/>
                    </a:cubicBezTo>
                    <a:cubicBezTo>
                      <a:pt x="1001391" y="368881"/>
                      <a:pt x="1031493" y="366265"/>
                      <a:pt x="1064103" y="363648"/>
                    </a:cubicBezTo>
                    <a:cubicBezTo>
                      <a:pt x="1064103" y="350568"/>
                      <a:pt x="1064103" y="340104"/>
                      <a:pt x="1064103" y="327022"/>
                    </a:cubicBezTo>
                    <a:cubicBezTo>
                      <a:pt x="1081663" y="327022"/>
                      <a:pt x="1099223" y="327022"/>
                      <a:pt x="1114275" y="327022"/>
                    </a:cubicBezTo>
                    <a:cubicBezTo>
                      <a:pt x="1114275" y="319174"/>
                      <a:pt x="1114275" y="313941"/>
                      <a:pt x="1114275" y="306093"/>
                    </a:cubicBezTo>
                    <a:cubicBezTo>
                      <a:pt x="1149395" y="306093"/>
                      <a:pt x="1184514" y="306093"/>
                      <a:pt x="1219634" y="306093"/>
                    </a:cubicBezTo>
                    <a:cubicBezTo>
                      <a:pt x="1219634" y="311325"/>
                      <a:pt x="1219634" y="313941"/>
                      <a:pt x="1219634" y="319174"/>
                    </a:cubicBezTo>
                    <a:cubicBezTo>
                      <a:pt x="1242211" y="319174"/>
                      <a:pt x="1264787" y="319174"/>
                      <a:pt x="1287364" y="319174"/>
                    </a:cubicBezTo>
                    <a:cubicBezTo>
                      <a:pt x="1287364" y="321790"/>
                      <a:pt x="1287364" y="324407"/>
                      <a:pt x="1287364" y="327022"/>
                    </a:cubicBezTo>
                    <a:cubicBezTo>
                      <a:pt x="1292380" y="327022"/>
                      <a:pt x="1299907" y="327022"/>
                      <a:pt x="1307432" y="327022"/>
                    </a:cubicBezTo>
                    <a:cubicBezTo>
                      <a:pt x="1307432" y="329638"/>
                      <a:pt x="1307432" y="332255"/>
                      <a:pt x="1307432" y="334871"/>
                    </a:cubicBezTo>
                    <a:cubicBezTo>
                      <a:pt x="1312448" y="334871"/>
                      <a:pt x="1319975" y="334871"/>
                      <a:pt x="1324991" y="334871"/>
                    </a:cubicBezTo>
                    <a:cubicBezTo>
                      <a:pt x="1324991" y="327365"/>
                      <a:pt x="1324991" y="319860"/>
                      <a:pt x="1324991" y="312354"/>
                    </a:cubicBezTo>
                    <a:lnTo>
                      <a:pt x="1404080" y="449340"/>
                    </a:lnTo>
                    <a:lnTo>
                      <a:pt x="0" y="449340"/>
                    </a:lnTo>
                    <a:lnTo>
                      <a:pt x="0" y="387854"/>
                    </a:lnTo>
                    <a:lnTo>
                      <a:pt x="5498" y="384578"/>
                    </a:lnTo>
                    <a:cubicBezTo>
                      <a:pt x="5498" y="384578"/>
                      <a:pt x="5498" y="384578"/>
                      <a:pt x="5498" y="361033"/>
                    </a:cubicBezTo>
                    <a:cubicBezTo>
                      <a:pt x="482" y="361033"/>
                      <a:pt x="482" y="361033"/>
                      <a:pt x="482" y="334871"/>
                    </a:cubicBezTo>
                    <a:cubicBezTo>
                      <a:pt x="482" y="334871"/>
                      <a:pt x="482" y="334871"/>
                      <a:pt x="1734" y="334871"/>
                    </a:cubicBezTo>
                    <a:lnTo>
                      <a:pt x="10516" y="334871"/>
                    </a:lnTo>
                    <a:cubicBezTo>
                      <a:pt x="10516" y="332255"/>
                      <a:pt x="10516" y="332255"/>
                      <a:pt x="33093" y="332255"/>
                    </a:cubicBezTo>
                    <a:cubicBezTo>
                      <a:pt x="33093" y="332255"/>
                      <a:pt x="33093" y="332255"/>
                      <a:pt x="33093" y="330946"/>
                    </a:cubicBezTo>
                    <a:lnTo>
                      <a:pt x="33093" y="321790"/>
                    </a:lnTo>
                    <a:cubicBezTo>
                      <a:pt x="33093" y="321790"/>
                      <a:pt x="33093" y="321790"/>
                      <a:pt x="34974" y="321790"/>
                    </a:cubicBezTo>
                    <a:lnTo>
                      <a:pt x="48143" y="321790"/>
                    </a:lnTo>
                    <a:cubicBezTo>
                      <a:pt x="48143" y="321790"/>
                      <a:pt x="48143" y="321790"/>
                      <a:pt x="48143" y="190982"/>
                    </a:cubicBezTo>
                    <a:cubicBezTo>
                      <a:pt x="48143" y="190982"/>
                      <a:pt x="48143" y="190982"/>
                      <a:pt x="49398" y="190982"/>
                    </a:cubicBezTo>
                    <a:lnTo>
                      <a:pt x="58177" y="190982"/>
                    </a:lnTo>
                    <a:cubicBezTo>
                      <a:pt x="58177" y="190982"/>
                      <a:pt x="58177" y="190982"/>
                      <a:pt x="58177" y="188365"/>
                    </a:cubicBezTo>
                    <a:lnTo>
                      <a:pt x="58177" y="170051"/>
                    </a:lnTo>
                    <a:cubicBezTo>
                      <a:pt x="60686" y="170051"/>
                      <a:pt x="60686" y="170051"/>
                      <a:pt x="60686" y="117728"/>
                    </a:cubicBezTo>
                    <a:cubicBezTo>
                      <a:pt x="60686" y="117728"/>
                      <a:pt x="60686" y="117728"/>
                      <a:pt x="61941" y="117728"/>
                    </a:cubicBezTo>
                    <a:lnTo>
                      <a:pt x="70720" y="117728"/>
                    </a:lnTo>
                    <a:cubicBezTo>
                      <a:pt x="70720" y="117728"/>
                      <a:pt x="70720" y="117728"/>
                      <a:pt x="70720" y="119037"/>
                    </a:cubicBezTo>
                    <a:lnTo>
                      <a:pt x="70720" y="128193"/>
                    </a:lnTo>
                    <a:cubicBezTo>
                      <a:pt x="75737" y="128193"/>
                      <a:pt x="75737" y="128193"/>
                      <a:pt x="75737" y="125577"/>
                    </a:cubicBezTo>
                    <a:lnTo>
                      <a:pt x="75737" y="107264"/>
                    </a:lnTo>
                    <a:cubicBezTo>
                      <a:pt x="75737" y="107264"/>
                      <a:pt x="75737" y="107264"/>
                      <a:pt x="77305" y="106610"/>
                    </a:cubicBezTo>
                    <a:lnTo>
                      <a:pt x="88280" y="102032"/>
                    </a:lnTo>
                    <a:cubicBezTo>
                      <a:pt x="88280" y="102032"/>
                      <a:pt x="88280" y="102032"/>
                      <a:pt x="89534" y="102686"/>
                    </a:cubicBezTo>
                    <a:lnTo>
                      <a:pt x="98314" y="107264"/>
                    </a:lnTo>
                    <a:cubicBezTo>
                      <a:pt x="98314" y="107264"/>
                      <a:pt x="98314" y="107264"/>
                      <a:pt x="100195" y="107264"/>
                    </a:cubicBezTo>
                    <a:lnTo>
                      <a:pt x="113366" y="107264"/>
                    </a:lnTo>
                    <a:cubicBezTo>
                      <a:pt x="113366" y="107264"/>
                      <a:pt x="113366" y="107264"/>
                      <a:pt x="113366" y="73253"/>
                    </a:cubicBezTo>
                    <a:cubicBezTo>
                      <a:pt x="113366" y="73253"/>
                      <a:pt x="113366" y="73253"/>
                      <a:pt x="114620" y="73253"/>
                    </a:cubicBezTo>
                    <a:lnTo>
                      <a:pt x="123398" y="73253"/>
                    </a:lnTo>
                    <a:cubicBezTo>
                      <a:pt x="123398" y="78486"/>
                      <a:pt x="123398" y="78486"/>
                      <a:pt x="124966" y="78486"/>
                    </a:cubicBezTo>
                    <a:lnTo>
                      <a:pt x="135943" y="78486"/>
                    </a:lnTo>
                    <a:cubicBezTo>
                      <a:pt x="135943" y="73253"/>
                      <a:pt x="135943" y="73253"/>
                      <a:pt x="137197" y="73253"/>
                    </a:cubicBezTo>
                    <a:lnTo>
                      <a:pt x="145977" y="73253"/>
                    </a:lnTo>
                    <a:cubicBezTo>
                      <a:pt x="145977" y="73253"/>
                      <a:pt x="145977" y="73253"/>
                      <a:pt x="145977" y="112496"/>
                    </a:cubicBezTo>
                    <a:cubicBezTo>
                      <a:pt x="145977" y="112496"/>
                      <a:pt x="145977" y="112496"/>
                      <a:pt x="147545" y="113804"/>
                    </a:cubicBezTo>
                    <a:lnTo>
                      <a:pt x="158520" y="122961"/>
                    </a:lnTo>
                    <a:cubicBezTo>
                      <a:pt x="156011" y="130810"/>
                      <a:pt x="156011" y="130810"/>
                      <a:pt x="183605" y="130810"/>
                    </a:cubicBezTo>
                    <a:cubicBezTo>
                      <a:pt x="183605" y="130810"/>
                      <a:pt x="183605" y="130810"/>
                      <a:pt x="183605" y="129174"/>
                    </a:cubicBezTo>
                    <a:lnTo>
                      <a:pt x="183605" y="117728"/>
                    </a:lnTo>
                    <a:cubicBezTo>
                      <a:pt x="183605" y="117728"/>
                      <a:pt x="183605" y="117728"/>
                      <a:pt x="216216" y="107264"/>
                    </a:cubicBezTo>
                    <a:cubicBezTo>
                      <a:pt x="216216" y="107264"/>
                      <a:pt x="216216" y="107264"/>
                      <a:pt x="216216" y="105957"/>
                    </a:cubicBezTo>
                    <a:lnTo>
                      <a:pt x="216216" y="96799"/>
                    </a:lnTo>
                    <a:cubicBezTo>
                      <a:pt x="216216" y="96799"/>
                      <a:pt x="216216" y="96799"/>
                      <a:pt x="217157" y="96799"/>
                    </a:cubicBezTo>
                    <a:lnTo>
                      <a:pt x="223741" y="96799"/>
                    </a:lnTo>
                    <a:cubicBezTo>
                      <a:pt x="223741" y="96799"/>
                      <a:pt x="223741" y="96799"/>
                      <a:pt x="223741" y="95819"/>
                    </a:cubicBezTo>
                    <a:lnTo>
                      <a:pt x="223741" y="88950"/>
                    </a:lnTo>
                    <a:cubicBezTo>
                      <a:pt x="223741" y="88950"/>
                      <a:pt x="223741" y="88950"/>
                      <a:pt x="226250" y="88950"/>
                    </a:cubicBezTo>
                    <a:lnTo>
                      <a:pt x="243809" y="88950"/>
                    </a:lnTo>
                    <a:cubicBezTo>
                      <a:pt x="243809" y="88950"/>
                      <a:pt x="243809" y="88950"/>
                      <a:pt x="243809" y="89931"/>
                    </a:cubicBezTo>
                    <a:lnTo>
                      <a:pt x="243809" y="96799"/>
                    </a:lnTo>
                    <a:cubicBezTo>
                      <a:pt x="243809" y="96799"/>
                      <a:pt x="243809" y="96799"/>
                      <a:pt x="245691" y="96799"/>
                    </a:cubicBezTo>
                    <a:lnTo>
                      <a:pt x="258861" y="96799"/>
                    </a:lnTo>
                    <a:cubicBezTo>
                      <a:pt x="258861" y="96799"/>
                      <a:pt x="258861" y="96799"/>
                      <a:pt x="258861" y="98761"/>
                    </a:cubicBezTo>
                    <a:lnTo>
                      <a:pt x="258861" y="112496"/>
                    </a:lnTo>
                    <a:cubicBezTo>
                      <a:pt x="258861" y="112496"/>
                      <a:pt x="258861" y="112496"/>
                      <a:pt x="286455" y="112496"/>
                    </a:cubicBezTo>
                    <a:cubicBezTo>
                      <a:pt x="286455" y="112496"/>
                      <a:pt x="286455" y="112496"/>
                      <a:pt x="286455" y="111188"/>
                    </a:cubicBezTo>
                    <a:lnTo>
                      <a:pt x="286455" y="102032"/>
                    </a:lnTo>
                    <a:cubicBezTo>
                      <a:pt x="286455" y="102032"/>
                      <a:pt x="286455" y="102032"/>
                      <a:pt x="288023" y="102032"/>
                    </a:cubicBezTo>
                    <a:lnTo>
                      <a:pt x="298998" y="102032"/>
                    </a:lnTo>
                    <a:cubicBezTo>
                      <a:pt x="298998" y="102032"/>
                      <a:pt x="298998" y="102032"/>
                      <a:pt x="298998" y="100723"/>
                    </a:cubicBezTo>
                    <a:lnTo>
                      <a:pt x="298998" y="91567"/>
                    </a:lnTo>
                    <a:cubicBezTo>
                      <a:pt x="298998" y="91567"/>
                      <a:pt x="298998" y="91567"/>
                      <a:pt x="300879" y="91567"/>
                    </a:cubicBezTo>
                    <a:lnTo>
                      <a:pt x="314048" y="91567"/>
                    </a:lnTo>
                    <a:cubicBezTo>
                      <a:pt x="314048" y="91567"/>
                      <a:pt x="314048" y="91567"/>
                      <a:pt x="314048" y="92875"/>
                    </a:cubicBezTo>
                    <a:lnTo>
                      <a:pt x="314048" y="102032"/>
                    </a:lnTo>
                    <a:cubicBezTo>
                      <a:pt x="319066" y="102032"/>
                      <a:pt x="319066" y="102032"/>
                      <a:pt x="319066" y="39243"/>
                    </a:cubicBezTo>
                    <a:cubicBezTo>
                      <a:pt x="319066" y="39243"/>
                      <a:pt x="319066" y="39243"/>
                      <a:pt x="431950" y="39243"/>
                    </a:cubicBezTo>
                    <a:cubicBezTo>
                      <a:pt x="431950" y="39243"/>
                      <a:pt x="431950" y="39243"/>
                      <a:pt x="431950" y="122961"/>
                    </a:cubicBezTo>
                    <a:cubicBezTo>
                      <a:pt x="431950" y="122961"/>
                      <a:pt x="431950" y="122961"/>
                      <a:pt x="434459" y="122961"/>
                    </a:cubicBezTo>
                    <a:lnTo>
                      <a:pt x="452018" y="122961"/>
                    </a:lnTo>
                    <a:cubicBezTo>
                      <a:pt x="452018" y="122961"/>
                      <a:pt x="452018" y="122961"/>
                      <a:pt x="452018" y="28778"/>
                    </a:cubicBezTo>
                    <a:cubicBezTo>
                      <a:pt x="452018" y="28778"/>
                      <a:pt x="452018" y="28778"/>
                      <a:pt x="477104" y="15697"/>
                    </a:cubicBezTo>
                    <a:cubicBezTo>
                      <a:pt x="477104" y="15697"/>
                      <a:pt x="477104" y="15697"/>
                      <a:pt x="509716" y="15697"/>
                    </a:cubicBezTo>
                    <a:cubicBezTo>
                      <a:pt x="509716" y="15697"/>
                      <a:pt x="509716" y="15697"/>
                      <a:pt x="511911" y="137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20B62FB-D734-4B06-B6C0-007A8B0CCD8B}"/>
              </a:ext>
            </a:extLst>
          </p:cNvPr>
          <p:cNvSpPr/>
          <p:nvPr userDrawn="1"/>
        </p:nvSpPr>
        <p:spPr>
          <a:xfrm>
            <a:off x="-2" y="598819"/>
            <a:ext cx="7915278" cy="5660362"/>
          </a:xfrm>
          <a:custGeom>
            <a:avLst/>
            <a:gdLst>
              <a:gd name="connsiteX0" fmla="*/ 0 w 7915278"/>
              <a:gd name="connsiteY0" fmla="*/ 0 h 5660362"/>
              <a:gd name="connsiteX1" fmla="*/ 5085097 w 7915278"/>
              <a:gd name="connsiteY1" fmla="*/ 0 h 5660362"/>
              <a:gd name="connsiteX2" fmla="*/ 7915278 w 7915278"/>
              <a:gd name="connsiteY2" fmla="*/ 2830181 h 5660362"/>
              <a:gd name="connsiteX3" fmla="*/ 7915277 w 7915278"/>
              <a:gd name="connsiteY3" fmla="*/ 2830181 h 5660362"/>
              <a:gd name="connsiteX4" fmla="*/ 5085096 w 7915278"/>
              <a:gd name="connsiteY4" fmla="*/ 5660362 h 5660362"/>
              <a:gd name="connsiteX5" fmla="*/ 0 w 7915278"/>
              <a:gd name="connsiteY5" fmla="*/ 5660361 h 5660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15278" h="5660362">
                <a:moveTo>
                  <a:pt x="0" y="0"/>
                </a:moveTo>
                <a:lnTo>
                  <a:pt x="5085097" y="0"/>
                </a:lnTo>
                <a:cubicBezTo>
                  <a:pt x="6648163" y="0"/>
                  <a:pt x="7915278" y="1267115"/>
                  <a:pt x="7915278" y="2830181"/>
                </a:cubicBezTo>
                <a:lnTo>
                  <a:pt x="7915277" y="2830181"/>
                </a:lnTo>
                <a:cubicBezTo>
                  <a:pt x="7915277" y="4393247"/>
                  <a:pt x="6648162" y="5660362"/>
                  <a:pt x="5085096" y="5660362"/>
                </a:cubicBezTo>
                <a:lnTo>
                  <a:pt x="0" y="566036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1821688-412D-4F50-A962-E45BB413ECF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875416"/>
            <a:ext cx="7553328" cy="5107168"/>
          </a:xfrm>
          <a:custGeom>
            <a:avLst/>
            <a:gdLst>
              <a:gd name="connsiteX0" fmla="*/ 0 w 7553328"/>
              <a:gd name="connsiteY0" fmla="*/ 0 h 5107168"/>
              <a:gd name="connsiteX1" fmla="*/ 4999744 w 7553328"/>
              <a:gd name="connsiteY1" fmla="*/ 0 h 5107168"/>
              <a:gd name="connsiteX2" fmla="*/ 7553328 w 7553328"/>
              <a:gd name="connsiteY2" fmla="*/ 2553584 h 5107168"/>
              <a:gd name="connsiteX3" fmla="*/ 7553327 w 7553328"/>
              <a:gd name="connsiteY3" fmla="*/ 2553584 h 5107168"/>
              <a:gd name="connsiteX4" fmla="*/ 4999743 w 7553328"/>
              <a:gd name="connsiteY4" fmla="*/ 5107168 h 5107168"/>
              <a:gd name="connsiteX5" fmla="*/ 0 w 7553328"/>
              <a:gd name="connsiteY5" fmla="*/ 5107167 h 5107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53328" h="5107168">
                <a:moveTo>
                  <a:pt x="0" y="0"/>
                </a:moveTo>
                <a:lnTo>
                  <a:pt x="4999744" y="0"/>
                </a:lnTo>
                <a:cubicBezTo>
                  <a:pt x="6410050" y="0"/>
                  <a:pt x="7553328" y="1143278"/>
                  <a:pt x="7553328" y="2553584"/>
                </a:cubicBezTo>
                <a:lnTo>
                  <a:pt x="7553327" y="2553584"/>
                </a:lnTo>
                <a:cubicBezTo>
                  <a:pt x="7553327" y="3963890"/>
                  <a:pt x="6410049" y="5107168"/>
                  <a:pt x="4999743" y="5107168"/>
                </a:cubicBezTo>
                <a:lnTo>
                  <a:pt x="0" y="51071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62CE450-E6D6-4E77-90AE-76F4235433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601208" y="-14066"/>
            <a:ext cx="7590793" cy="6915322"/>
          </a:xfrm>
          <a:custGeom>
            <a:avLst/>
            <a:gdLst>
              <a:gd name="connsiteX0" fmla="*/ 1360830 w 7590793"/>
              <a:gd name="connsiteY0" fmla="*/ 2708207 h 6915322"/>
              <a:gd name="connsiteX1" fmla="*/ 2049125 w 7590793"/>
              <a:gd name="connsiteY1" fmla="*/ 3058126 h 6915322"/>
              <a:gd name="connsiteX2" fmla="*/ 5349529 w 7590793"/>
              <a:gd name="connsiteY2" fmla="*/ 6915322 h 6915322"/>
              <a:gd name="connsiteX3" fmla="*/ 2694033 w 7590793"/>
              <a:gd name="connsiteY3" fmla="*/ 6915322 h 6915322"/>
              <a:gd name="connsiteX4" fmla="*/ 516048 w 7590793"/>
              <a:gd name="connsiteY4" fmla="*/ 4369902 h 6915322"/>
              <a:gd name="connsiteX5" fmla="*/ 626699 w 7590793"/>
              <a:gd name="connsiteY5" fmla="*/ 2947475 h 6915322"/>
              <a:gd name="connsiteX6" fmla="*/ 1360830 w 7590793"/>
              <a:gd name="connsiteY6" fmla="*/ 2708207 h 6915322"/>
              <a:gd name="connsiteX7" fmla="*/ 2810792 w 7590793"/>
              <a:gd name="connsiteY7" fmla="*/ 0 h 6915322"/>
              <a:gd name="connsiteX8" fmla="*/ 5466288 w 7590793"/>
              <a:gd name="connsiteY8" fmla="*/ 0 h 6915322"/>
              <a:gd name="connsiteX9" fmla="*/ 6931181 w 7590793"/>
              <a:gd name="connsiteY9" fmla="*/ 1712027 h 6915322"/>
              <a:gd name="connsiteX10" fmla="*/ 6820529 w 7590793"/>
              <a:gd name="connsiteY10" fmla="*/ 3134453 h 6915322"/>
              <a:gd name="connsiteX11" fmla="*/ 5398102 w 7590793"/>
              <a:gd name="connsiteY11" fmla="*/ 3023802 h 6915322"/>
              <a:gd name="connsiteX12" fmla="*/ 0 w 7590793"/>
              <a:gd name="connsiteY12" fmla="*/ 0 h 6915322"/>
              <a:gd name="connsiteX13" fmla="*/ 2449366 w 7590793"/>
              <a:gd name="connsiteY13" fmla="*/ 0 h 6915322"/>
              <a:gd name="connsiteX14" fmla="*/ 7590793 w 7590793"/>
              <a:gd name="connsiteY14" fmla="*/ 6008808 h 6915322"/>
              <a:gd name="connsiteX15" fmla="*/ 7590793 w 7590793"/>
              <a:gd name="connsiteY15" fmla="*/ 6915322 h 6915322"/>
              <a:gd name="connsiteX16" fmla="*/ 5710953 w 7590793"/>
              <a:gd name="connsiteY16" fmla="*/ 6915322 h 6915322"/>
              <a:gd name="connsiteX17" fmla="*/ 230936 w 7590793"/>
              <a:gd name="connsiteY17" fmla="*/ 510802 h 6915322"/>
              <a:gd name="connsiteX18" fmla="*/ 10818 w 7590793"/>
              <a:gd name="connsiteY18" fmla="*/ 66262 h 691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590793" h="6915322">
                <a:moveTo>
                  <a:pt x="1360830" y="2708207"/>
                </a:moveTo>
                <a:cubicBezTo>
                  <a:pt x="1618238" y="2728231"/>
                  <a:pt x="1868007" y="2846453"/>
                  <a:pt x="2049125" y="3058126"/>
                </a:cubicBezTo>
                <a:lnTo>
                  <a:pt x="5349529" y="6915322"/>
                </a:lnTo>
                <a:lnTo>
                  <a:pt x="2694033" y="6915322"/>
                </a:lnTo>
                <a:lnTo>
                  <a:pt x="516048" y="4369902"/>
                </a:lnTo>
                <a:cubicBezTo>
                  <a:pt x="153811" y="3946554"/>
                  <a:pt x="203352" y="3309712"/>
                  <a:pt x="626699" y="2947475"/>
                </a:cubicBezTo>
                <a:cubicBezTo>
                  <a:pt x="838374" y="2766358"/>
                  <a:pt x="1103421" y="2688183"/>
                  <a:pt x="1360830" y="2708207"/>
                </a:cubicBezTo>
                <a:close/>
                <a:moveTo>
                  <a:pt x="2810792" y="0"/>
                </a:moveTo>
                <a:lnTo>
                  <a:pt x="5466288" y="0"/>
                </a:lnTo>
                <a:lnTo>
                  <a:pt x="6931181" y="1712027"/>
                </a:lnTo>
                <a:cubicBezTo>
                  <a:pt x="7293416" y="2135375"/>
                  <a:pt x="7243876" y="2772216"/>
                  <a:pt x="6820529" y="3134453"/>
                </a:cubicBezTo>
                <a:cubicBezTo>
                  <a:pt x="6397181" y="3496689"/>
                  <a:pt x="5760339" y="3447149"/>
                  <a:pt x="5398102" y="3023802"/>
                </a:cubicBezTo>
                <a:close/>
                <a:moveTo>
                  <a:pt x="0" y="0"/>
                </a:moveTo>
                <a:lnTo>
                  <a:pt x="2449366" y="0"/>
                </a:lnTo>
                <a:lnTo>
                  <a:pt x="7590793" y="6008808"/>
                </a:lnTo>
                <a:lnTo>
                  <a:pt x="7590793" y="6915322"/>
                </a:lnTo>
                <a:lnTo>
                  <a:pt x="5710953" y="6915322"/>
                </a:lnTo>
                <a:lnTo>
                  <a:pt x="230936" y="510802"/>
                </a:lnTo>
                <a:cubicBezTo>
                  <a:pt x="117737" y="378506"/>
                  <a:pt x="44751" y="225361"/>
                  <a:pt x="10818" y="662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3F1C1CB5-408D-4953-B5CD-F12D3C5E8C7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-2" y="-14066"/>
            <a:ext cx="6589486" cy="6915322"/>
          </a:xfrm>
          <a:custGeom>
            <a:avLst/>
            <a:gdLst>
              <a:gd name="connsiteX0" fmla="*/ 5013564 w 6589486"/>
              <a:gd name="connsiteY0" fmla="*/ 0 h 6915322"/>
              <a:gd name="connsiteX1" fmla="*/ 6589483 w 6589486"/>
              <a:gd name="connsiteY1" fmla="*/ 3459640 h 6915322"/>
              <a:gd name="connsiteX2" fmla="*/ 5005054 w 6589486"/>
              <a:gd name="connsiteY2" fmla="*/ 6915322 h 6915322"/>
              <a:gd name="connsiteX3" fmla="*/ 5005107 w 6589486"/>
              <a:gd name="connsiteY3" fmla="*/ 6872066 h 6915322"/>
              <a:gd name="connsiteX4" fmla="*/ 0 w 6589486"/>
              <a:gd name="connsiteY4" fmla="*/ 6872066 h 6915322"/>
              <a:gd name="connsiteX5" fmla="*/ 0 w 6589486"/>
              <a:gd name="connsiteY5" fmla="*/ 14066 h 6915322"/>
              <a:gd name="connsiteX6" fmla="*/ 5010913 w 6589486"/>
              <a:gd name="connsiteY6" fmla="*/ 14066 h 6915322"/>
              <a:gd name="connsiteX7" fmla="*/ 5010913 w 6589486"/>
              <a:gd name="connsiteY7" fmla="*/ 2154276 h 6915322"/>
              <a:gd name="connsiteX0" fmla="*/ 5013564 w 6589486"/>
              <a:gd name="connsiteY0" fmla="*/ 0 h 6915322"/>
              <a:gd name="connsiteX1" fmla="*/ 6589483 w 6589486"/>
              <a:gd name="connsiteY1" fmla="*/ 3459640 h 6915322"/>
              <a:gd name="connsiteX2" fmla="*/ 5005054 w 6589486"/>
              <a:gd name="connsiteY2" fmla="*/ 6915322 h 6915322"/>
              <a:gd name="connsiteX3" fmla="*/ 5005107 w 6589486"/>
              <a:gd name="connsiteY3" fmla="*/ 6872066 h 6915322"/>
              <a:gd name="connsiteX4" fmla="*/ 0 w 6589486"/>
              <a:gd name="connsiteY4" fmla="*/ 6872066 h 6915322"/>
              <a:gd name="connsiteX5" fmla="*/ 0 w 6589486"/>
              <a:gd name="connsiteY5" fmla="*/ 14066 h 6915322"/>
              <a:gd name="connsiteX6" fmla="*/ 5010913 w 6589486"/>
              <a:gd name="connsiteY6" fmla="*/ 14066 h 6915322"/>
              <a:gd name="connsiteX7" fmla="*/ 5013564 w 6589486"/>
              <a:gd name="connsiteY7" fmla="*/ 0 h 6915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9486" h="6915322">
                <a:moveTo>
                  <a:pt x="5013564" y="0"/>
                </a:moveTo>
                <a:cubicBezTo>
                  <a:pt x="6017304" y="877309"/>
                  <a:pt x="6591136" y="2137051"/>
                  <a:pt x="6589483" y="3459640"/>
                </a:cubicBezTo>
                <a:cubicBezTo>
                  <a:pt x="6587830" y="4782168"/>
                  <a:pt x="6010904" y="6040459"/>
                  <a:pt x="5005054" y="6915322"/>
                </a:cubicBezTo>
                <a:cubicBezTo>
                  <a:pt x="5005072" y="6900903"/>
                  <a:pt x="5005089" y="6886485"/>
                  <a:pt x="5005107" y="6872066"/>
                </a:cubicBezTo>
                <a:lnTo>
                  <a:pt x="0" y="6872066"/>
                </a:lnTo>
                <a:lnTo>
                  <a:pt x="0" y="14066"/>
                </a:lnTo>
                <a:lnTo>
                  <a:pt x="5010913" y="14066"/>
                </a:lnTo>
                <a:lnTo>
                  <a:pt x="501356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4445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8AF049-4521-4294-9EE4-484ADBB92FF8}"/>
              </a:ext>
            </a:extLst>
          </p:cNvPr>
          <p:cNvSpPr/>
          <p:nvPr userDrawn="1"/>
        </p:nvSpPr>
        <p:spPr>
          <a:xfrm>
            <a:off x="733228" y="2722187"/>
            <a:ext cx="5292000" cy="165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7DABA9-EC9D-46EF-8438-CD7527D72D0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71009" y="180934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795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B94FC4D0-63DD-4FDA-994F-BA9CBB921B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69495" y="1809347"/>
            <a:ext cx="1800000" cy="180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0795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BB508-8C47-4DB7-8F45-84CD1AC8E149}"/>
              </a:ext>
            </a:extLst>
          </p:cNvPr>
          <p:cNvSpPr/>
          <p:nvPr userDrawn="1"/>
        </p:nvSpPr>
        <p:spPr>
          <a:xfrm>
            <a:off x="6189393" y="2722187"/>
            <a:ext cx="5292000" cy="16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92772F61-F4EC-4262-A13B-53032E6AB64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739142" y="1809347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8DD5E0E-B4B9-4BA2-A8DC-94B2F8520E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31645" y="1809347"/>
            <a:ext cx="1800000" cy="1800000"/>
          </a:xfrm>
          <a:prstGeom prst="ellipse">
            <a:avLst/>
          </a:prstGeom>
          <a:solidFill>
            <a:schemeClr val="bg1"/>
          </a:solidFill>
          <a:ln w="10795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DEB71-36D6-4A42-A8E4-69714AFB97C2}"/>
              </a:ext>
            </a:extLst>
          </p:cNvPr>
          <p:cNvSpPr/>
          <p:nvPr userDrawn="1"/>
        </p:nvSpPr>
        <p:spPr>
          <a:xfrm>
            <a:off x="1181009" y="3775013"/>
            <a:ext cx="198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51A4A-A45B-4C79-BD45-E0B080932AFF}"/>
              </a:ext>
            </a:extLst>
          </p:cNvPr>
          <p:cNvSpPr/>
          <p:nvPr userDrawn="1"/>
        </p:nvSpPr>
        <p:spPr>
          <a:xfrm>
            <a:off x="3573512" y="3775013"/>
            <a:ext cx="1980000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BB916-3F37-4EBF-A328-B684A0D92718}"/>
              </a:ext>
            </a:extLst>
          </p:cNvPr>
          <p:cNvSpPr/>
          <p:nvPr userDrawn="1"/>
        </p:nvSpPr>
        <p:spPr>
          <a:xfrm>
            <a:off x="6649142" y="3775013"/>
            <a:ext cx="198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F62EC-DDC0-4443-AAEF-274EEE01DA68}"/>
              </a:ext>
            </a:extLst>
          </p:cNvPr>
          <p:cNvSpPr/>
          <p:nvPr userDrawn="1"/>
        </p:nvSpPr>
        <p:spPr>
          <a:xfrm>
            <a:off x="9041645" y="3775013"/>
            <a:ext cx="1980000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A7AAE8A-B655-46C4-9F55-D0EEEEAA96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F9E93EC-0252-470A-BB43-BA00FCE03F08}"/>
              </a:ext>
            </a:extLst>
          </p:cNvPr>
          <p:cNvSpPr>
            <a:spLocks/>
          </p:cNvSpPr>
          <p:nvPr userDrawn="1"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c 14">
            <a:extLst>
              <a:ext uri="{FF2B5EF4-FFF2-40B4-BE49-F238E27FC236}">
                <a16:creationId xmlns:a16="http://schemas.microsoft.com/office/drawing/2014/main" id="{32051795-D6A5-400F-ADB5-D7F395BACF67}"/>
              </a:ext>
            </a:extLst>
          </p:cNvPr>
          <p:cNvGrpSpPr/>
          <p:nvPr userDrawn="1"/>
        </p:nvGrpSpPr>
        <p:grpSpPr>
          <a:xfrm>
            <a:off x="1073840" y="1861532"/>
            <a:ext cx="3479012" cy="2807989"/>
            <a:chOff x="2444748" y="555045"/>
            <a:chExt cx="7282048" cy="57274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5467B3-7C1A-43AD-A1D8-5350DDD2B011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2B8E92-9D45-47D7-9E0C-5BCAF4EAD5AF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5A62AF-EC59-4DA5-B176-7A72A58812C9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21982AF-00CE-4E89-AA4E-0DEC390CB0F2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9A8379-38E6-4789-B34F-FD781FCA8C19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135C0F3-8DC6-4FCF-87CB-918574279335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94F94D-F69E-4ED8-916B-F4A5CA437644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B6EF10-3151-43DB-94A0-1BA3AD8FC41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" name="Graphic 14">
            <a:extLst>
              <a:ext uri="{FF2B5EF4-FFF2-40B4-BE49-F238E27FC236}">
                <a16:creationId xmlns:a16="http://schemas.microsoft.com/office/drawing/2014/main" id="{A7E4D12A-F1D2-478A-8F53-F01726DB4E64}"/>
              </a:ext>
            </a:extLst>
          </p:cNvPr>
          <p:cNvGrpSpPr/>
          <p:nvPr userDrawn="1"/>
        </p:nvGrpSpPr>
        <p:grpSpPr>
          <a:xfrm>
            <a:off x="7639148" y="1839560"/>
            <a:ext cx="3479012" cy="2807989"/>
            <a:chOff x="2444748" y="555045"/>
            <a:chExt cx="7282048" cy="5727454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BAEB95-207A-4CB0-8EE9-3AE20932A5FE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DB546C6-B986-4D7C-A715-0D82A70850E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ED6066F-D939-42A2-9838-E59A8B5B2CE2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DA0DE0D-2B29-4A6F-89E8-0492FDE8FD9D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72D8CD8-2E19-4507-AA08-0C25B6834223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9987EF-DBFC-434C-B952-18808516FBEF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BC8EBCC-F045-4F92-830C-286F27A6314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FB3A367-4C45-4828-B234-43B2723892F4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그림 개체 틀 2">
            <a:extLst>
              <a:ext uri="{FF2B5EF4-FFF2-40B4-BE49-F238E27FC236}">
                <a16:creationId xmlns:a16="http://schemas.microsoft.com/office/drawing/2014/main" id="{B2DEEF25-392E-4B45-B5A5-9E89CBDD85E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78214" y="1979471"/>
            <a:ext cx="2954824" cy="1916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3" name="그림 개체 틀 2">
            <a:extLst>
              <a:ext uri="{FF2B5EF4-FFF2-40B4-BE49-F238E27FC236}">
                <a16:creationId xmlns:a16="http://schemas.microsoft.com/office/drawing/2014/main" id="{D5ACDD71-E3DF-4B83-9E0A-029B0DD5294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54504" y="1979471"/>
            <a:ext cx="2945800" cy="1916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2" name="Graphic 14">
            <a:extLst>
              <a:ext uri="{FF2B5EF4-FFF2-40B4-BE49-F238E27FC236}">
                <a16:creationId xmlns:a16="http://schemas.microsoft.com/office/drawing/2014/main" id="{33B0579C-DFE2-4ED4-B3E9-05F512F22258}"/>
              </a:ext>
            </a:extLst>
          </p:cNvPr>
          <p:cNvGrpSpPr/>
          <p:nvPr userDrawn="1"/>
        </p:nvGrpSpPr>
        <p:grpSpPr>
          <a:xfrm>
            <a:off x="4112986" y="1690936"/>
            <a:ext cx="3966027" cy="3201070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00D3DE8-6427-41CE-803A-1F7D6651623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3CB558B-7EA1-474A-ACBB-5435391EB3B1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7A02AF5-FDD2-4F02-AF2D-F64CD1695F80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AFCF863-4CC8-493B-AE63-E70944D90DAE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8C89C0-B12A-480F-8315-3AD5D7271DA2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EA7A055-E5FE-4924-8E1F-7F04870D837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AE60114-25EE-4CDC-907A-7B374C47700D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DBC6E8-2A9F-4D93-B957-9B63B69D49ED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24E98D71-6726-4848-AFCC-2BAEDA6EFA04}"/>
              </a:ext>
            </a:extLst>
          </p:cNvPr>
          <p:cNvSpPr>
            <a:spLocks noGrp="1"/>
          </p:cNvSpPr>
          <p:nvPr userDrawn="1">
            <p:ph type="pic" sz="quarter" idx="14" hasCustomPrompt="1"/>
          </p:nvPr>
        </p:nvSpPr>
        <p:spPr>
          <a:xfrm>
            <a:off x="4231803" y="1837279"/>
            <a:ext cx="3747829" cy="2184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A5593C4-C6DB-4C56-AA8C-68577461AF22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2C2D372-150A-4C7C-BDED-02AE2E4AB4DA}"/>
              </a:ext>
            </a:extLst>
          </p:cNvPr>
          <p:cNvSpPr>
            <a:spLocks/>
          </p:cNvSpPr>
          <p:nvPr userDrawn="1"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>
          <a:gsLst>
            <a:gs pos="0">
              <a:schemeClr val="accent6">
                <a:lumMod val="10000"/>
                <a:lumOff val="90000"/>
              </a:schemeClr>
            </a:gs>
            <a:gs pos="47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70000"/>
                <a:lumOff val="3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060070C-A2A7-4B81-B246-E8C935278ED4}"/>
              </a:ext>
            </a:extLst>
          </p:cNvPr>
          <p:cNvGrpSpPr/>
          <p:nvPr userDrawn="1"/>
        </p:nvGrpSpPr>
        <p:grpSpPr>
          <a:xfrm flipH="1">
            <a:off x="0" y="2168416"/>
            <a:ext cx="12192000" cy="4689584"/>
            <a:chOff x="0" y="2168416"/>
            <a:chExt cx="12192000" cy="4689584"/>
          </a:xfrm>
          <a:gradFill>
            <a:gsLst>
              <a:gs pos="10000">
                <a:schemeClr val="accent2">
                  <a:lumMod val="80000"/>
                  <a:lumOff val="20000"/>
                </a:schemeClr>
              </a:gs>
              <a:gs pos="89000">
                <a:schemeClr val="accent6">
                  <a:lumMod val="80000"/>
                  <a:lumOff val="20000"/>
                </a:schemeClr>
              </a:gs>
            </a:gsLst>
            <a:lin ang="16200000" scaled="1"/>
          </a:gra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4B2706-9E1D-40D2-A2FB-F2022E22422C}"/>
                </a:ext>
              </a:extLst>
            </p:cNvPr>
            <p:cNvSpPr/>
            <p:nvPr/>
          </p:nvSpPr>
          <p:spPr>
            <a:xfrm>
              <a:off x="0" y="3402565"/>
              <a:ext cx="12192000" cy="345543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47A37D4-3408-4D44-82C4-C11F42D4679A}"/>
                </a:ext>
              </a:extLst>
            </p:cNvPr>
            <p:cNvGrpSpPr/>
            <p:nvPr/>
          </p:nvGrpSpPr>
          <p:grpSpPr>
            <a:xfrm>
              <a:off x="0" y="2168416"/>
              <a:ext cx="12192000" cy="1262326"/>
              <a:chOff x="-21845" y="4644958"/>
              <a:chExt cx="12192000" cy="1262326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A9A8CA8-2CA5-4A2B-86F9-FB95506FE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845" y="4644958"/>
                <a:ext cx="6664569" cy="1262326"/>
              </a:xfrm>
              <a:custGeom>
                <a:avLst/>
                <a:gdLst>
                  <a:gd name="connsiteX0" fmla="*/ 1649375 w 8882887"/>
                  <a:gd name="connsiteY0" fmla="*/ 0 h 1682495"/>
                  <a:gd name="connsiteX1" fmla="*/ 1652414 w 8882887"/>
                  <a:gd name="connsiteY1" fmla="*/ 369665 h 1682495"/>
                  <a:gd name="connsiteX2" fmla="*/ 1710174 w 8882887"/>
                  <a:gd name="connsiteY2" fmla="*/ 489644 h 1682495"/>
                  <a:gd name="connsiteX3" fmla="*/ 1713215 w 8882887"/>
                  <a:gd name="connsiteY3" fmla="*/ 489644 h 1682495"/>
                  <a:gd name="connsiteX4" fmla="*/ 1734495 w 8882887"/>
                  <a:gd name="connsiteY4" fmla="*/ 489644 h 1682495"/>
                  <a:gd name="connsiteX5" fmla="*/ 1734495 w 8882887"/>
                  <a:gd name="connsiteY5" fmla="*/ 525312 h 1682495"/>
                  <a:gd name="connsiteX6" fmla="*/ 1735256 w 8882887"/>
                  <a:gd name="connsiteY6" fmla="*/ 526529 h 1682495"/>
                  <a:gd name="connsiteX7" fmla="*/ 1740575 w 8882887"/>
                  <a:gd name="connsiteY7" fmla="*/ 535041 h 1682495"/>
                  <a:gd name="connsiteX8" fmla="*/ 1740575 w 8882887"/>
                  <a:gd name="connsiteY8" fmla="*/ 706902 h 1682495"/>
                  <a:gd name="connsiteX9" fmla="*/ 1743995 w 8882887"/>
                  <a:gd name="connsiteY9" fmla="*/ 706902 h 1682495"/>
                  <a:gd name="connsiteX10" fmla="*/ 1767936 w 8882887"/>
                  <a:gd name="connsiteY10" fmla="*/ 706902 h 1682495"/>
                  <a:gd name="connsiteX11" fmla="*/ 1767936 w 8882887"/>
                  <a:gd name="connsiteY11" fmla="*/ 917675 h 1682495"/>
                  <a:gd name="connsiteX12" fmla="*/ 1770216 w 8882887"/>
                  <a:gd name="connsiteY12" fmla="*/ 917270 h 1682495"/>
                  <a:gd name="connsiteX13" fmla="*/ 1786176 w 8882887"/>
                  <a:gd name="connsiteY13" fmla="*/ 914433 h 1682495"/>
                  <a:gd name="connsiteX14" fmla="*/ 1783136 w 8882887"/>
                  <a:gd name="connsiteY14" fmla="*/ 1047381 h 1682495"/>
                  <a:gd name="connsiteX15" fmla="*/ 1785416 w 8882887"/>
                  <a:gd name="connsiteY15" fmla="*/ 1047788 h 1682495"/>
                  <a:gd name="connsiteX16" fmla="*/ 1801376 w 8882887"/>
                  <a:gd name="connsiteY16" fmla="*/ 1050624 h 1682495"/>
                  <a:gd name="connsiteX17" fmla="*/ 1801755 w 8882887"/>
                  <a:gd name="connsiteY17" fmla="*/ 1051841 h 1682495"/>
                  <a:gd name="connsiteX18" fmla="*/ 1804416 w 8882887"/>
                  <a:gd name="connsiteY18" fmla="*/ 1060353 h 1682495"/>
                  <a:gd name="connsiteX19" fmla="*/ 1805556 w 8882887"/>
                  <a:gd name="connsiteY19" fmla="*/ 1056705 h 1682495"/>
                  <a:gd name="connsiteX20" fmla="*/ 1813536 w 8882887"/>
                  <a:gd name="connsiteY20" fmla="*/ 1031169 h 1682495"/>
                  <a:gd name="connsiteX21" fmla="*/ 1816196 w 8882887"/>
                  <a:gd name="connsiteY21" fmla="*/ 1031169 h 1682495"/>
                  <a:gd name="connsiteX22" fmla="*/ 1834817 w 8882887"/>
                  <a:gd name="connsiteY22" fmla="*/ 1031169 h 1682495"/>
                  <a:gd name="connsiteX23" fmla="*/ 1834817 w 8882887"/>
                  <a:gd name="connsiteY23" fmla="*/ 1079808 h 1682495"/>
                  <a:gd name="connsiteX24" fmla="*/ 1836336 w 8882887"/>
                  <a:gd name="connsiteY24" fmla="*/ 1080620 h 1682495"/>
                  <a:gd name="connsiteX25" fmla="*/ 1846977 w 8882887"/>
                  <a:gd name="connsiteY25" fmla="*/ 1086294 h 1682495"/>
                  <a:gd name="connsiteX26" fmla="*/ 1846977 w 8882887"/>
                  <a:gd name="connsiteY26" fmla="*/ 1088321 h 1682495"/>
                  <a:gd name="connsiteX27" fmla="*/ 1846977 w 8882887"/>
                  <a:gd name="connsiteY27" fmla="*/ 1102508 h 1682495"/>
                  <a:gd name="connsiteX28" fmla="*/ 1913858 w 8882887"/>
                  <a:gd name="connsiteY28" fmla="*/ 1102508 h 1682495"/>
                  <a:gd name="connsiteX29" fmla="*/ 1913858 w 8882887"/>
                  <a:gd name="connsiteY29" fmla="*/ 1104129 h 1682495"/>
                  <a:gd name="connsiteX30" fmla="*/ 1913858 w 8882887"/>
                  <a:gd name="connsiteY30" fmla="*/ 1115478 h 1682495"/>
                  <a:gd name="connsiteX31" fmla="*/ 1916897 w 8882887"/>
                  <a:gd name="connsiteY31" fmla="*/ 1115478 h 1682495"/>
                  <a:gd name="connsiteX32" fmla="*/ 1938177 w 8882887"/>
                  <a:gd name="connsiteY32" fmla="*/ 1115478 h 1682495"/>
                  <a:gd name="connsiteX33" fmla="*/ 1938177 w 8882887"/>
                  <a:gd name="connsiteY33" fmla="*/ 1070081 h 1682495"/>
                  <a:gd name="connsiteX34" fmla="*/ 2005058 w 8882887"/>
                  <a:gd name="connsiteY34" fmla="*/ 1070081 h 1682495"/>
                  <a:gd name="connsiteX35" fmla="*/ 2005058 w 8882887"/>
                  <a:gd name="connsiteY35" fmla="*/ 1068054 h 1682495"/>
                  <a:gd name="connsiteX36" fmla="*/ 2005058 w 8882887"/>
                  <a:gd name="connsiteY36" fmla="*/ 1053867 h 1682495"/>
                  <a:gd name="connsiteX37" fmla="*/ 2006579 w 8882887"/>
                  <a:gd name="connsiteY37" fmla="*/ 1053867 h 1682495"/>
                  <a:gd name="connsiteX38" fmla="*/ 2017218 w 8882887"/>
                  <a:gd name="connsiteY38" fmla="*/ 1053867 h 1682495"/>
                  <a:gd name="connsiteX39" fmla="*/ 2017218 w 8882887"/>
                  <a:gd name="connsiteY39" fmla="*/ 1051031 h 1682495"/>
                  <a:gd name="connsiteX40" fmla="*/ 2017218 w 8882887"/>
                  <a:gd name="connsiteY40" fmla="*/ 1031169 h 1682495"/>
                  <a:gd name="connsiteX41" fmla="*/ 2018358 w 8882887"/>
                  <a:gd name="connsiteY41" fmla="*/ 1031169 h 1682495"/>
                  <a:gd name="connsiteX42" fmla="*/ 2026338 w 8882887"/>
                  <a:gd name="connsiteY42" fmla="*/ 1031169 h 1682495"/>
                  <a:gd name="connsiteX43" fmla="*/ 2026338 w 8882887"/>
                  <a:gd name="connsiteY43" fmla="*/ 1029548 h 1682495"/>
                  <a:gd name="connsiteX44" fmla="*/ 2026338 w 8882887"/>
                  <a:gd name="connsiteY44" fmla="*/ 1018197 h 1682495"/>
                  <a:gd name="connsiteX45" fmla="*/ 2029379 w 8882887"/>
                  <a:gd name="connsiteY45" fmla="*/ 1018197 h 1682495"/>
                  <a:gd name="connsiteX46" fmla="*/ 2050659 w 8882887"/>
                  <a:gd name="connsiteY46" fmla="*/ 1018197 h 1682495"/>
                  <a:gd name="connsiteX47" fmla="*/ 2050659 w 8882887"/>
                  <a:gd name="connsiteY47" fmla="*/ 1019819 h 1682495"/>
                  <a:gd name="connsiteX48" fmla="*/ 2050659 w 8882887"/>
                  <a:gd name="connsiteY48" fmla="*/ 1031169 h 1682495"/>
                  <a:gd name="connsiteX49" fmla="*/ 2084099 w 8882887"/>
                  <a:gd name="connsiteY49" fmla="*/ 1031169 h 1682495"/>
                  <a:gd name="connsiteX50" fmla="*/ 2084099 w 8882887"/>
                  <a:gd name="connsiteY50" fmla="*/ 1028331 h 1682495"/>
                  <a:gd name="connsiteX51" fmla="*/ 2084099 w 8882887"/>
                  <a:gd name="connsiteY51" fmla="*/ 1008470 h 1682495"/>
                  <a:gd name="connsiteX52" fmla="*/ 2086760 w 8882887"/>
                  <a:gd name="connsiteY52" fmla="*/ 1008470 h 1682495"/>
                  <a:gd name="connsiteX53" fmla="*/ 2105379 w 8882887"/>
                  <a:gd name="connsiteY53" fmla="*/ 1008470 h 1682495"/>
                  <a:gd name="connsiteX54" fmla="*/ 2105379 w 8882887"/>
                  <a:gd name="connsiteY54" fmla="*/ 1044140 h 1682495"/>
                  <a:gd name="connsiteX55" fmla="*/ 2106900 w 8882887"/>
                  <a:gd name="connsiteY55" fmla="*/ 1044140 h 1682495"/>
                  <a:gd name="connsiteX56" fmla="*/ 2117540 w 8882887"/>
                  <a:gd name="connsiteY56" fmla="*/ 1044140 h 1682495"/>
                  <a:gd name="connsiteX57" fmla="*/ 2117540 w 8882887"/>
                  <a:gd name="connsiteY57" fmla="*/ 1042518 h 1682495"/>
                  <a:gd name="connsiteX58" fmla="*/ 2117540 w 8882887"/>
                  <a:gd name="connsiteY58" fmla="*/ 1031169 h 1682495"/>
                  <a:gd name="connsiteX59" fmla="*/ 2120199 w 8882887"/>
                  <a:gd name="connsiteY59" fmla="*/ 1031169 h 1682495"/>
                  <a:gd name="connsiteX60" fmla="*/ 2138820 w 8882887"/>
                  <a:gd name="connsiteY60" fmla="*/ 1031169 h 1682495"/>
                  <a:gd name="connsiteX61" fmla="*/ 2138820 w 8882887"/>
                  <a:gd name="connsiteY61" fmla="*/ 1070081 h 1682495"/>
                  <a:gd name="connsiteX62" fmla="*/ 2141861 w 8882887"/>
                  <a:gd name="connsiteY62" fmla="*/ 1070081 h 1682495"/>
                  <a:gd name="connsiteX63" fmla="*/ 2163140 w 8882887"/>
                  <a:gd name="connsiteY63" fmla="*/ 1070081 h 1682495"/>
                  <a:gd name="connsiteX64" fmla="*/ 2163140 w 8882887"/>
                  <a:gd name="connsiteY64" fmla="*/ 1072512 h 1682495"/>
                  <a:gd name="connsiteX65" fmla="*/ 2163140 w 8882887"/>
                  <a:gd name="connsiteY65" fmla="*/ 1089537 h 1682495"/>
                  <a:gd name="connsiteX66" fmla="*/ 2164280 w 8882887"/>
                  <a:gd name="connsiteY66" fmla="*/ 1089537 h 1682495"/>
                  <a:gd name="connsiteX67" fmla="*/ 2172261 w 8882887"/>
                  <a:gd name="connsiteY67" fmla="*/ 1089537 h 1682495"/>
                  <a:gd name="connsiteX68" fmla="*/ 2172261 w 8882887"/>
                  <a:gd name="connsiteY68" fmla="*/ 1088321 h 1682495"/>
                  <a:gd name="connsiteX69" fmla="*/ 2172261 w 8882887"/>
                  <a:gd name="connsiteY69" fmla="*/ 1079808 h 1682495"/>
                  <a:gd name="connsiteX70" fmla="*/ 2217861 w 8882887"/>
                  <a:gd name="connsiteY70" fmla="*/ 1079808 h 1682495"/>
                  <a:gd name="connsiteX71" fmla="*/ 2217861 w 8882887"/>
                  <a:gd name="connsiteY71" fmla="*/ 1115478 h 1682495"/>
                  <a:gd name="connsiteX72" fmla="*/ 2219381 w 8882887"/>
                  <a:gd name="connsiteY72" fmla="*/ 1115478 h 1682495"/>
                  <a:gd name="connsiteX73" fmla="*/ 2230022 w 8882887"/>
                  <a:gd name="connsiteY73" fmla="*/ 1115478 h 1682495"/>
                  <a:gd name="connsiteX74" fmla="*/ 2230022 w 8882887"/>
                  <a:gd name="connsiteY74" fmla="*/ 1117100 h 1682495"/>
                  <a:gd name="connsiteX75" fmla="*/ 2230022 w 8882887"/>
                  <a:gd name="connsiteY75" fmla="*/ 1128449 h 1682495"/>
                  <a:gd name="connsiteX76" fmla="*/ 2231162 w 8882887"/>
                  <a:gd name="connsiteY76" fmla="*/ 1128449 h 1682495"/>
                  <a:gd name="connsiteX77" fmla="*/ 2239142 w 8882887"/>
                  <a:gd name="connsiteY77" fmla="*/ 1128449 h 1682495"/>
                  <a:gd name="connsiteX78" fmla="*/ 2239142 w 8882887"/>
                  <a:gd name="connsiteY78" fmla="*/ 1125206 h 1682495"/>
                  <a:gd name="connsiteX79" fmla="*/ 2239142 w 8882887"/>
                  <a:gd name="connsiteY79" fmla="*/ 1102508 h 1682495"/>
                  <a:gd name="connsiteX80" fmla="*/ 2240661 w 8882887"/>
                  <a:gd name="connsiteY80" fmla="*/ 1102508 h 1682495"/>
                  <a:gd name="connsiteX81" fmla="*/ 2251302 w 8882887"/>
                  <a:gd name="connsiteY81" fmla="*/ 1102508 h 1682495"/>
                  <a:gd name="connsiteX82" fmla="*/ 2251302 w 8882887"/>
                  <a:gd name="connsiteY82" fmla="*/ 1104129 h 1682495"/>
                  <a:gd name="connsiteX83" fmla="*/ 2251302 w 8882887"/>
                  <a:gd name="connsiteY83" fmla="*/ 1115478 h 1682495"/>
                  <a:gd name="connsiteX84" fmla="*/ 2259282 w 8882887"/>
                  <a:gd name="connsiteY84" fmla="*/ 1112489 h 1682495"/>
                  <a:gd name="connsiteX85" fmla="*/ 2260422 w 8882887"/>
                  <a:gd name="connsiteY85" fmla="*/ 1111019 h 1682495"/>
                  <a:gd name="connsiteX86" fmla="*/ 2260422 w 8882887"/>
                  <a:gd name="connsiteY86" fmla="*/ 1102508 h 1682495"/>
                  <a:gd name="connsiteX87" fmla="*/ 2318183 w 8882887"/>
                  <a:gd name="connsiteY87" fmla="*/ 1102508 h 1682495"/>
                  <a:gd name="connsiteX88" fmla="*/ 2318183 w 8882887"/>
                  <a:gd name="connsiteY88" fmla="*/ 1138176 h 1682495"/>
                  <a:gd name="connsiteX89" fmla="*/ 2321222 w 8882887"/>
                  <a:gd name="connsiteY89" fmla="*/ 1138176 h 1682495"/>
                  <a:gd name="connsiteX90" fmla="*/ 2342502 w 8882887"/>
                  <a:gd name="connsiteY90" fmla="*/ 1138176 h 1682495"/>
                  <a:gd name="connsiteX91" fmla="*/ 2342502 w 8882887"/>
                  <a:gd name="connsiteY91" fmla="*/ 1139798 h 1682495"/>
                  <a:gd name="connsiteX92" fmla="*/ 2342502 w 8882887"/>
                  <a:gd name="connsiteY92" fmla="*/ 1151147 h 1682495"/>
                  <a:gd name="connsiteX93" fmla="*/ 2345163 w 8882887"/>
                  <a:gd name="connsiteY93" fmla="*/ 1151147 h 1682495"/>
                  <a:gd name="connsiteX94" fmla="*/ 2363783 w 8882887"/>
                  <a:gd name="connsiteY94" fmla="*/ 1151147 h 1682495"/>
                  <a:gd name="connsiteX95" fmla="*/ 2363783 w 8882887"/>
                  <a:gd name="connsiteY95" fmla="*/ 1115478 h 1682495"/>
                  <a:gd name="connsiteX96" fmla="*/ 2365302 w 8882887"/>
                  <a:gd name="connsiteY96" fmla="*/ 1115478 h 1682495"/>
                  <a:gd name="connsiteX97" fmla="*/ 2375943 w 8882887"/>
                  <a:gd name="connsiteY97" fmla="*/ 1115478 h 1682495"/>
                  <a:gd name="connsiteX98" fmla="*/ 2375943 w 8882887"/>
                  <a:gd name="connsiteY98" fmla="*/ 1066838 h 1682495"/>
                  <a:gd name="connsiteX99" fmla="*/ 2377463 w 8882887"/>
                  <a:gd name="connsiteY99" fmla="*/ 1066838 h 1682495"/>
                  <a:gd name="connsiteX100" fmla="*/ 2388104 w 8882887"/>
                  <a:gd name="connsiteY100" fmla="*/ 1066838 h 1682495"/>
                  <a:gd name="connsiteX101" fmla="*/ 2388104 w 8882887"/>
                  <a:gd name="connsiteY101" fmla="*/ 1064001 h 1682495"/>
                  <a:gd name="connsiteX102" fmla="*/ 2388104 w 8882887"/>
                  <a:gd name="connsiteY102" fmla="*/ 1044140 h 1682495"/>
                  <a:gd name="connsiteX103" fmla="*/ 2386203 w 8882887"/>
                  <a:gd name="connsiteY103" fmla="*/ 1041707 h 1682495"/>
                  <a:gd name="connsiteX104" fmla="*/ 2394183 w 8882887"/>
                  <a:gd name="connsiteY104" fmla="*/ 1024683 h 1682495"/>
                  <a:gd name="connsiteX105" fmla="*/ 2406344 w 8882887"/>
                  <a:gd name="connsiteY105" fmla="*/ 1066838 h 1682495"/>
                  <a:gd name="connsiteX106" fmla="*/ 2407484 w 8882887"/>
                  <a:gd name="connsiteY106" fmla="*/ 1066838 h 1682495"/>
                  <a:gd name="connsiteX107" fmla="*/ 2415464 w 8882887"/>
                  <a:gd name="connsiteY107" fmla="*/ 1066838 h 1682495"/>
                  <a:gd name="connsiteX108" fmla="*/ 2415464 w 8882887"/>
                  <a:gd name="connsiteY108" fmla="*/ 907947 h 1682495"/>
                  <a:gd name="connsiteX109" fmla="*/ 2417744 w 8882887"/>
                  <a:gd name="connsiteY109" fmla="*/ 907947 h 1682495"/>
                  <a:gd name="connsiteX110" fmla="*/ 2433704 w 8882887"/>
                  <a:gd name="connsiteY110" fmla="*/ 907947 h 1682495"/>
                  <a:gd name="connsiteX111" fmla="*/ 2433704 w 8882887"/>
                  <a:gd name="connsiteY111" fmla="*/ 836609 h 1682495"/>
                  <a:gd name="connsiteX112" fmla="*/ 2473224 w 8882887"/>
                  <a:gd name="connsiteY112" fmla="*/ 836609 h 1682495"/>
                  <a:gd name="connsiteX113" fmla="*/ 2473224 w 8882887"/>
                  <a:gd name="connsiteY113" fmla="*/ 804182 h 1682495"/>
                  <a:gd name="connsiteX114" fmla="*/ 2524905 w 8882887"/>
                  <a:gd name="connsiteY114" fmla="*/ 804182 h 1682495"/>
                  <a:gd name="connsiteX115" fmla="*/ 2524905 w 8882887"/>
                  <a:gd name="connsiteY115" fmla="*/ 807830 h 1682495"/>
                  <a:gd name="connsiteX116" fmla="*/ 2524905 w 8882887"/>
                  <a:gd name="connsiteY116" fmla="*/ 833366 h 1682495"/>
                  <a:gd name="connsiteX117" fmla="*/ 2528325 w 8882887"/>
                  <a:gd name="connsiteY117" fmla="*/ 833366 h 1682495"/>
                  <a:gd name="connsiteX118" fmla="*/ 2552265 w 8882887"/>
                  <a:gd name="connsiteY118" fmla="*/ 833366 h 1682495"/>
                  <a:gd name="connsiteX119" fmla="*/ 2552265 w 8882887"/>
                  <a:gd name="connsiteY119" fmla="*/ 904704 h 1682495"/>
                  <a:gd name="connsiteX120" fmla="*/ 2553785 w 8882887"/>
                  <a:gd name="connsiteY120" fmla="*/ 904704 h 1682495"/>
                  <a:gd name="connsiteX121" fmla="*/ 2564426 w 8882887"/>
                  <a:gd name="connsiteY121" fmla="*/ 904704 h 1682495"/>
                  <a:gd name="connsiteX122" fmla="*/ 2585706 w 8882887"/>
                  <a:gd name="connsiteY122" fmla="*/ 911190 h 1682495"/>
                  <a:gd name="connsiteX123" fmla="*/ 2585706 w 8882887"/>
                  <a:gd name="connsiteY123" fmla="*/ 969558 h 1682495"/>
                  <a:gd name="connsiteX124" fmla="*/ 2587226 w 8882887"/>
                  <a:gd name="connsiteY124" fmla="*/ 969558 h 1682495"/>
                  <a:gd name="connsiteX125" fmla="*/ 2597865 w 8882887"/>
                  <a:gd name="connsiteY125" fmla="*/ 969558 h 1682495"/>
                  <a:gd name="connsiteX126" fmla="*/ 2597865 w 8882887"/>
                  <a:gd name="connsiteY126" fmla="*/ 971990 h 1682495"/>
                  <a:gd name="connsiteX127" fmla="*/ 2597865 w 8882887"/>
                  <a:gd name="connsiteY127" fmla="*/ 989013 h 1682495"/>
                  <a:gd name="connsiteX128" fmla="*/ 2600906 w 8882887"/>
                  <a:gd name="connsiteY128" fmla="*/ 989013 h 1682495"/>
                  <a:gd name="connsiteX129" fmla="*/ 2622186 w 8882887"/>
                  <a:gd name="connsiteY129" fmla="*/ 989013 h 1682495"/>
                  <a:gd name="connsiteX130" fmla="*/ 2631306 w 8882887"/>
                  <a:gd name="connsiteY130" fmla="*/ 998742 h 1682495"/>
                  <a:gd name="connsiteX131" fmla="*/ 2631306 w 8882887"/>
                  <a:gd name="connsiteY131" fmla="*/ 1031169 h 1682495"/>
                  <a:gd name="connsiteX132" fmla="*/ 2634726 w 8882887"/>
                  <a:gd name="connsiteY132" fmla="*/ 1031169 h 1682495"/>
                  <a:gd name="connsiteX133" fmla="*/ 2658666 w 8882887"/>
                  <a:gd name="connsiteY133" fmla="*/ 1031169 h 1682495"/>
                  <a:gd name="connsiteX134" fmla="*/ 2658666 w 8882887"/>
                  <a:gd name="connsiteY134" fmla="*/ 1032789 h 1682495"/>
                  <a:gd name="connsiteX135" fmla="*/ 2658666 w 8882887"/>
                  <a:gd name="connsiteY135" fmla="*/ 1044140 h 1682495"/>
                  <a:gd name="connsiteX136" fmla="*/ 2660567 w 8882887"/>
                  <a:gd name="connsiteY136" fmla="*/ 1044140 h 1682495"/>
                  <a:gd name="connsiteX137" fmla="*/ 2673867 w 8882887"/>
                  <a:gd name="connsiteY137" fmla="*/ 1044140 h 1682495"/>
                  <a:gd name="connsiteX138" fmla="*/ 2673867 w 8882887"/>
                  <a:gd name="connsiteY138" fmla="*/ 1047381 h 1682495"/>
                  <a:gd name="connsiteX139" fmla="*/ 2673867 w 8882887"/>
                  <a:gd name="connsiteY139" fmla="*/ 1070081 h 1682495"/>
                  <a:gd name="connsiteX140" fmla="*/ 2679947 w 8882887"/>
                  <a:gd name="connsiteY140" fmla="*/ 1067243 h 1682495"/>
                  <a:gd name="connsiteX141" fmla="*/ 2679947 w 8882887"/>
                  <a:gd name="connsiteY141" fmla="*/ 1047381 h 1682495"/>
                  <a:gd name="connsiteX142" fmla="*/ 2681466 w 8882887"/>
                  <a:gd name="connsiteY142" fmla="*/ 1047381 h 1682495"/>
                  <a:gd name="connsiteX143" fmla="*/ 2692107 w 8882887"/>
                  <a:gd name="connsiteY143" fmla="*/ 1047381 h 1682495"/>
                  <a:gd name="connsiteX144" fmla="*/ 2692107 w 8882887"/>
                  <a:gd name="connsiteY144" fmla="*/ 1049814 h 1682495"/>
                  <a:gd name="connsiteX145" fmla="*/ 2692107 w 8882887"/>
                  <a:gd name="connsiteY145" fmla="*/ 1066838 h 1682495"/>
                  <a:gd name="connsiteX146" fmla="*/ 2693247 w 8882887"/>
                  <a:gd name="connsiteY146" fmla="*/ 1066838 h 1682495"/>
                  <a:gd name="connsiteX147" fmla="*/ 2701227 w 8882887"/>
                  <a:gd name="connsiteY147" fmla="*/ 1066838 h 1682495"/>
                  <a:gd name="connsiteX148" fmla="*/ 2774187 w 8882887"/>
                  <a:gd name="connsiteY148" fmla="*/ 1060353 h 1682495"/>
                  <a:gd name="connsiteX149" fmla="*/ 2774187 w 8882887"/>
                  <a:gd name="connsiteY149" fmla="*/ 1062380 h 1682495"/>
                  <a:gd name="connsiteX150" fmla="*/ 2774187 w 8882887"/>
                  <a:gd name="connsiteY150" fmla="*/ 1076565 h 1682495"/>
                  <a:gd name="connsiteX151" fmla="*/ 2775327 w 8882887"/>
                  <a:gd name="connsiteY151" fmla="*/ 1076565 h 1682495"/>
                  <a:gd name="connsiteX152" fmla="*/ 2783309 w 8882887"/>
                  <a:gd name="connsiteY152" fmla="*/ 1076565 h 1682495"/>
                  <a:gd name="connsiteX153" fmla="*/ 2783309 w 8882887"/>
                  <a:gd name="connsiteY153" fmla="*/ 1079808 h 1682495"/>
                  <a:gd name="connsiteX154" fmla="*/ 2783309 w 8882887"/>
                  <a:gd name="connsiteY154" fmla="*/ 1102508 h 1682495"/>
                  <a:gd name="connsiteX155" fmla="*/ 2786348 w 8882887"/>
                  <a:gd name="connsiteY155" fmla="*/ 1100481 h 1682495"/>
                  <a:gd name="connsiteX156" fmla="*/ 2807628 w 8882887"/>
                  <a:gd name="connsiteY156" fmla="*/ 1086294 h 1682495"/>
                  <a:gd name="connsiteX157" fmla="*/ 2816748 w 8882887"/>
                  <a:gd name="connsiteY157" fmla="*/ 1024683 h 1682495"/>
                  <a:gd name="connsiteX158" fmla="*/ 2817888 w 8882887"/>
                  <a:gd name="connsiteY158" fmla="*/ 1024278 h 1682495"/>
                  <a:gd name="connsiteX159" fmla="*/ 2825868 w 8882887"/>
                  <a:gd name="connsiteY159" fmla="*/ 1021440 h 1682495"/>
                  <a:gd name="connsiteX160" fmla="*/ 2828909 w 8882887"/>
                  <a:gd name="connsiteY160" fmla="*/ 917675 h 1682495"/>
                  <a:gd name="connsiteX161" fmla="*/ 2831949 w 8882887"/>
                  <a:gd name="connsiteY161" fmla="*/ 1021440 h 1682495"/>
                  <a:gd name="connsiteX162" fmla="*/ 2833089 w 8882887"/>
                  <a:gd name="connsiteY162" fmla="*/ 1021845 h 1682495"/>
                  <a:gd name="connsiteX163" fmla="*/ 2841069 w 8882887"/>
                  <a:gd name="connsiteY163" fmla="*/ 1024683 h 1682495"/>
                  <a:gd name="connsiteX164" fmla="*/ 2841069 w 8882887"/>
                  <a:gd name="connsiteY164" fmla="*/ 894977 h 1682495"/>
                  <a:gd name="connsiteX165" fmla="*/ 2847149 w 8882887"/>
                  <a:gd name="connsiteY165" fmla="*/ 846336 h 1682495"/>
                  <a:gd name="connsiteX166" fmla="*/ 2904909 w 8882887"/>
                  <a:gd name="connsiteY166" fmla="*/ 846336 h 1682495"/>
                  <a:gd name="connsiteX167" fmla="*/ 2904909 w 8882887"/>
                  <a:gd name="connsiteY167" fmla="*/ 894977 h 1682495"/>
                  <a:gd name="connsiteX168" fmla="*/ 2906049 w 8882887"/>
                  <a:gd name="connsiteY168" fmla="*/ 894977 h 1682495"/>
                  <a:gd name="connsiteX169" fmla="*/ 2914029 w 8882887"/>
                  <a:gd name="connsiteY169" fmla="*/ 894977 h 1682495"/>
                  <a:gd name="connsiteX170" fmla="*/ 2914029 w 8882887"/>
                  <a:gd name="connsiteY170" fmla="*/ 771755 h 1682495"/>
                  <a:gd name="connsiteX171" fmla="*/ 2916690 w 8882887"/>
                  <a:gd name="connsiteY171" fmla="*/ 771755 h 1682495"/>
                  <a:gd name="connsiteX172" fmla="*/ 2935310 w 8882887"/>
                  <a:gd name="connsiteY172" fmla="*/ 771755 h 1682495"/>
                  <a:gd name="connsiteX173" fmla="*/ 2935310 w 8882887"/>
                  <a:gd name="connsiteY173" fmla="*/ 768918 h 1682495"/>
                  <a:gd name="connsiteX174" fmla="*/ 2935310 w 8882887"/>
                  <a:gd name="connsiteY174" fmla="*/ 749057 h 1682495"/>
                  <a:gd name="connsiteX175" fmla="*/ 2968751 w 8882887"/>
                  <a:gd name="connsiteY175" fmla="*/ 749057 h 1682495"/>
                  <a:gd name="connsiteX176" fmla="*/ 2968751 w 8882887"/>
                  <a:gd name="connsiteY176" fmla="*/ 747435 h 1682495"/>
                  <a:gd name="connsiteX177" fmla="*/ 2968751 w 8882887"/>
                  <a:gd name="connsiteY177" fmla="*/ 736086 h 1682495"/>
                  <a:gd name="connsiteX178" fmla="*/ 2971410 w 8882887"/>
                  <a:gd name="connsiteY178" fmla="*/ 736086 h 1682495"/>
                  <a:gd name="connsiteX179" fmla="*/ 2990031 w 8882887"/>
                  <a:gd name="connsiteY179" fmla="*/ 736086 h 1682495"/>
                  <a:gd name="connsiteX180" fmla="*/ 2990031 w 8882887"/>
                  <a:gd name="connsiteY180" fmla="*/ 737708 h 1682495"/>
                  <a:gd name="connsiteX181" fmla="*/ 2990031 w 8882887"/>
                  <a:gd name="connsiteY181" fmla="*/ 749057 h 1682495"/>
                  <a:gd name="connsiteX182" fmla="*/ 2991171 w 8882887"/>
                  <a:gd name="connsiteY182" fmla="*/ 749057 h 1682495"/>
                  <a:gd name="connsiteX183" fmla="*/ 2999151 w 8882887"/>
                  <a:gd name="connsiteY183" fmla="*/ 749057 h 1682495"/>
                  <a:gd name="connsiteX184" fmla="*/ 3014351 w 8882887"/>
                  <a:gd name="connsiteY184" fmla="*/ 742571 h 1682495"/>
                  <a:gd name="connsiteX185" fmla="*/ 3020430 w 8882887"/>
                  <a:gd name="connsiteY185" fmla="*/ 747435 h 1682495"/>
                  <a:gd name="connsiteX186" fmla="*/ 3020430 w 8882887"/>
                  <a:gd name="connsiteY186" fmla="*/ 736086 h 1682495"/>
                  <a:gd name="connsiteX187" fmla="*/ 3023850 w 8882887"/>
                  <a:gd name="connsiteY187" fmla="*/ 736086 h 1682495"/>
                  <a:gd name="connsiteX188" fmla="*/ 3047792 w 8882887"/>
                  <a:gd name="connsiteY188" fmla="*/ 736086 h 1682495"/>
                  <a:gd name="connsiteX189" fmla="*/ 3047792 w 8882887"/>
                  <a:gd name="connsiteY189" fmla="*/ 737708 h 1682495"/>
                  <a:gd name="connsiteX190" fmla="*/ 3047792 w 8882887"/>
                  <a:gd name="connsiteY190" fmla="*/ 749057 h 1682495"/>
                  <a:gd name="connsiteX191" fmla="*/ 3093392 w 8882887"/>
                  <a:gd name="connsiteY191" fmla="*/ 749057 h 1682495"/>
                  <a:gd name="connsiteX192" fmla="*/ 3093392 w 8882887"/>
                  <a:gd name="connsiteY192" fmla="*/ 751488 h 1682495"/>
                  <a:gd name="connsiteX193" fmla="*/ 3093392 w 8882887"/>
                  <a:gd name="connsiteY193" fmla="*/ 768513 h 1682495"/>
                  <a:gd name="connsiteX194" fmla="*/ 3132912 w 8882887"/>
                  <a:gd name="connsiteY194" fmla="*/ 768513 h 1682495"/>
                  <a:gd name="connsiteX195" fmla="*/ 3132912 w 8882887"/>
                  <a:gd name="connsiteY195" fmla="*/ 813909 h 1682495"/>
                  <a:gd name="connsiteX196" fmla="*/ 3134052 w 8882887"/>
                  <a:gd name="connsiteY196" fmla="*/ 813909 h 1682495"/>
                  <a:gd name="connsiteX197" fmla="*/ 3142032 w 8882887"/>
                  <a:gd name="connsiteY197" fmla="*/ 813909 h 1682495"/>
                  <a:gd name="connsiteX198" fmla="*/ 3142032 w 8882887"/>
                  <a:gd name="connsiteY198" fmla="*/ 815531 h 1682495"/>
                  <a:gd name="connsiteX199" fmla="*/ 3142032 w 8882887"/>
                  <a:gd name="connsiteY199" fmla="*/ 826881 h 1682495"/>
                  <a:gd name="connsiteX200" fmla="*/ 3148113 w 8882887"/>
                  <a:gd name="connsiteY200" fmla="*/ 872277 h 1682495"/>
                  <a:gd name="connsiteX201" fmla="*/ 3149253 w 8882887"/>
                  <a:gd name="connsiteY201" fmla="*/ 872277 h 1682495"/>
                  <a:gd name="connsiteX202" fmla="*/ 3157233 w 8882887"/>
                  <a:gd name="connsiteY202" fmla="*/ 872277 h 1682495"/>
                  <a:gd name="connsiteX203" fmla="*/ 3157233 w 8882887"/>
                  <a:gd name="connsiteY203" fmla="*/ 873494 h 1682495"/>
                  <a:gd name="connsiteX204" fmla="*/ 3157233 w 8882887"/>
                  <a:gd name="connsiteY204" fmla="*/ 882006 h 1682495"/>
                  <a:gd name="connsiteX205" fmla="*/ 3158753 w 8882887"/>
                  <a:gd name="connsiteY205" fmla="*/ 882006 h 1682495"/>
                  <a:gd name="connsiteX206" fmla="*/ 3169392 w 8882887"/>
                  <a:gd name="connsiteY206" fmla="*/ 882006 h 1682495"/>
                  <a:gd name="connsiteX207" fmla="*/ 3169392 w 8882887"/>
                  <a:gd name="connsiteY207" fmla="*/ 927404 h 1682495"/>
                  <a:gd name="connsiteX208" fmla="*/ 3172433 w 8882887"/>
                  <a:gd name="connsiteY208" fmla="*/ 927404 h 1682495"/>
                  <a:gd name="connsiteX209" fmla="*/ 3193713 w 8882887"/>
                  <a:gd name="connsiteY209" fmla="*/ 927404 h 1682495"/>
                  <a:gd name="connsiteX210" fmla="*/ 3193713 w 8882887"/>
                  <a:gd name="connsiteY210" fmla="*/ 963072 h 1682495"/>
                  <a:gd name="connsiteX211" fmla="*/ 3196754 w 8882887"/>
                  <a:gd name="connsiteY211" fmla="*/ 965504 h 1682495"/>
                  <a:gd name="connsiteX212" fmla="*/ 3196754 w 8882887"/>
                  <a:gd name="connsiteY212" fmla="*/ 982529 h 1682495"/>
                  <a:gd name="connsiteX213" fmla="*/ 3197894 w 8882887"/>
                  <a:gd name="connsiteY213" fmla="*/ 982529 h 1682495"/>
                  <a:gd name="connsiteX214" fmla="*/ 3205874 w 8882887"/>
                  <a:gd name="connsiteY214" fmla="*/ 982529 h 1682495"/>
                  <a:gd name="connsiteX215" fmla="*/ 3205874 w 8882887"/>
                  <a:gd name="connsiteY215" fmla="*/ 1018197 h 1682495"/>
                  <a:gd name="connsiteX216" fmla="*/ 3207773 w 8882887"/>
                  <a:gd name="connsiteY216" fmla="*/ 1018197 h 1682495"/>
                  <a:gd name="connsiteX217" fmla="*/ 3221073 w 8882887"/>
                  <a:gd name="connsiteY217" fmla="*/ 1018197 h 1682495"/>
                  <a:gd name="connsiteX218" fmla="*/ 3224114 w 8882887"/>
                  <a:gd name="connsiteY218" fmla="*/ 1024278 h 1682495"/>
                  <a:gd name="connsiteX219" fmla="*/ 3224114 w 8882887"/>
                  <a:gd name="connsiteY219" fmla="*/ 1044140 h 1682495"/>
                  <a:gd name="connsiteX220" fmla="*/ 3226394 w 8882887"/>
                  <a:gd name="connsiteY220" fmla="*/ 1041302 h 1682495"/>
                  <a:gd name="connsiteX221" fmla="*/ 3242354 w 8882887"/>
                  <a:gd name="connsiteY221" fmla="*/ 1021440 h 1682495"/>
                  <a:gd name="connsiteX222" fmla="*/ 3284915 w 8882887"/>
                  <a:gd name="connsiteY222" fmla="*/ 1021440 h 1682495"/>
                  <a:gd name="connsiteX223" fmla="*/ 3284915 w 8882887"/>
                  <a:gd name="connsiteY223" fmla="*/ 1151147 h 1682495"/>
                  <a:gd name="connsiteX224" fmla="*/ 3286055 w 8882887"/>
                  <a:gd name="connsiteY224" fmla="*/ 1151147 h 1682495"/>
                  <a:gd name="connsiteX225" fmla="*/ 3294035 w 8882887"/>
                  <a:gd name="connsiteY225" fmla="*/ 1151147 h 1682495"/>
                  <a:gd name="connsiteX226" fmla="*/ 3295175 w 8882887"/>
                  <a:gd name="connsiteY226" fmla="*/ 1149120 h 1682495"/>
                  <a:gd name="connsiteX227" fmla="*/ 3303155 w 8882887"/>
                  <a:gd name="connsiteY227" fmla="*/ 1134933 h 1682495"/>
                  <a:gd name="connsiteX228" fmla="*/ 3303155 w 8882887"/>
                  <a:gd name="connsiteY228" fmla="*/ 1137771 h 1682495"/>
                  <a:gd name="connsiteX229" fmla="*/ 3303155 w 8882887"/>
                  <a:gd name="connsiteY229" fmla="*/ 1157633 h 1682495"/>
                  <a:gd name="connsiteX230" fmla="*/ 3309234 w 8882887"/>
                  <a:gd name="connsiteY230" fmla="*/ 1089537 h 1682495"/>
                  <a:gd name="connsiteX231" fmla="*/ 3310374 w 8882887"/>
                  <a:gd name="connsiteY231" fmla="*/ 1089537 h 1682495"/>
                  <a:gd name="connsiteX232" fmla="*/ 3318354 w 8882887"/>
                  <a:gd name="connsiteY232" fmla="*/ 1089537 h 1682495"/>
                  <a:gd name="connsiteX233" fmla="*/ 3318354 w 8882887"/>
                  <a:gd name="connsiteY233" fmla="*/ 992256 h 1682495"/>
                  <a:gd name="connsiteX234" fmla="*/ 3319875 w 8882887"/>
                  <a:gd name="connsiteY234" fmla="*/ 992256 h 1682495"/>
                  <a:gd name="connsiteX235" fmla="*/ 3330515 w 8882887"/>
                  <a:gd name="connsiteY235" fmla="*/ 992256 h 1682495"/>
                  <a:gd name="connsiteX236" fmla="*/ 3348755 w 8882887"/>
                  <a:gd name="connsiteY236" fmla="*/ 927404 h 1682495"/>
                  <a:gd name="connsiteX237" fmla="*/ 3350655 w 8882887"/>
                  <a:gd name="connsiteY237" fmla="*/ 927404 h 1682495"/>
                  <a:gd name="connsiteX238" fmla="*/ 3363956 w 8882887"/>
                  <a:gd name="connsiteY238" fmla="*/ 927404 h 1682495"/>
                  <a:gd name="connsiteX239" fmla="*/ 3379155 w 8882887"/>
                  <a:gd name="connsiteY239" fmla="*/ 992256 h 1682495"/>
                  <a:gd name="connsiteX240" fmla="*/ 3380675 w 8882887"/>
                  <a:gd name="connsiteY240" fmla="*/ 992256 h 1682495"/>
                  <a:gd name="connsiteX241" fmla="*/ 3391316 w 8882887"/>
                  <a:gd name="connsiteY241" fmla="*/ 992256 h 1682495"/>
                  <a:gd name="connsiteX242" fmla="*/ 3391316 w 8882887"/>
                  <a:gd name="connsiteY242" fmla="*/ 1050624 h 1682495"/>
                  <a:gd name="connsiteX243" fmla="*/ 3393975 w 8882887"/>
                  <a:gd name="connsiteY243" fmla="*/ 1050624 h 1682495"/>
                  <a:gd name="connsiteX244" fmla="*/ 3412596 w 8882887"/>
                  <a:gd name="connsiteY244" fmla="*/ 1050624 h 1682495"/>
                  <a:gd name="connsiteX245" fmla="*/ 3412596 w 8882887"/>
                  <a:gd name="connsiteY245" fmla="*/ 1053867 h 1682495"/>
                  <a:gd name="connsiteX246" fmla="*/ 3412596 w 8882887"/>
                  <a:gd name="connsiteY246" fmla="*/ 1076565 h 1682495"/>
                  <a:gd name="connsiteX247" fmla="*/ 3418676 w 8882887"/>
                  <a:gd name="connsiteY247" fmla="*/ 1073324 h 1682495"/>
                  <a:gd name="connsiteX248" fmla="*/ 3418676 w 8882887"/>
                  <a:gd name="connsiteY248" fmla="*/ 1050624 h 1682495"/>
                  <a:gd name="connsiteX249" fmla="*/ 3420956 w 8882887"/>
                  <a:gd name="connsiteY249" fmla="*/ 1050624 h 1682495"/>
                  <a:gd name="connsiteX250" fmla="*/ 3436916 w 8882887"/>
                  <a:gd name="connsiteY250" fmla="*/ 1050624 h 1682495"/>
                  <a:gd name="connsiteX251" fmla="*/ 3436916 w 8882887"/>
                  <a:gd name="connsiteY251" fmla="*/ 1053056 h 1682495"/>
                  <a:gd name="connsiteX252" fmla="*/ 3436916 w 8882887"/>
                  <a:gd name="connsiteY252" fmla="*/ 1070081 h 1682495"/>
                  <a:gd name="connsiteX253" fmla="*/ 3482517 w 8882887"/>
                  <a:gd name="connsiteY253" fmla="*/ 1070081 h 1682495"/>
                  <a:gd name="connsiteX254" fmla="*/ 3482517 w 8882887"/>
                  <a:gd name="connsiteY254" fmla="*/ 1014956 h 1682495"/>
                  <a:gd name="connsiteX255" fmla="*/ 3484416 w 8882887"/>
                  <a:gd name="connsiteY255" fmla="*/ 1014956 h 1682495"/>
                  <a:gd name="connsiteX256" fmla="*/ 3497717 w 8882887"/>
                  <a:gd name="connsiteY256" fmla="*/ 1014956 h 1682495"/>
                  <a:gd name="connsiteX257" fmla="*/ 3497717 w 8882887"/>
                  <a:gd name="connsiteY257" fmla="*/ 1047381 h 1682495"/>
                  <a:gd name="connsiteX258" fmla="*/ 3500757 w 8882887"/>
                  <a:gd name="connsiteY258" fmla="*/ 998742 h 1682495"/>
                  <a:gd name="connsiteX259" fmla="*/ 3534197 w 8882887"/>
                  <a:gd name="connsiteY259" fmla="*/ 998742 h 1682495"/>
                  <a:gd name="connsiteX260" fmla="*/ 3534197 w 8882887"/>
                  <a:gd name="connsiteY260" fmla="*/ 996309 h 1682495"/>
                  <a:gd name="connsiteX261" fmla="*/ 3534197 w 8882887"/>
                  <a:gd name="connsiteY261" fmla="*/ 979286 h 1682495"/>
                  <a:gd name="connsiteX262" fmla="*/ 3535337 w 8882887"/>
                  <a:gd name="connsiteY262" fmla="*/ 979286 h 1682495"/>
                  <a:gd name="connsiteX263" fmla="*/ 3543317 w 8882887"/>
                  <a:gd name="connsiteY263" fmla="*/ 979286 h 1682495"/>
                  <a:gd name="connsiteX264" fmla="*/ 3543317 w 8882887"/>
                  <a:gd name="connsiteY264" fmla="*/ 976449 h 1682495"/>
                  <a:gd name="connsiteX265" fmla="*/ 3543317 w 8882887"/>
                  <a:gd name="connsiteY265" fmla="*/ 956588 h 1682495"/>
                  <a:gd name="connsiteX266" fmla="*/ 3549398 w 8882887"/>
                  <a:gd name="connsiteY266" fmla="*/ 966315 h 1682495"/>
                  <a:gd name="connsiteX267" fmla="*/ 3552818 w 8882887"/>
                  <a:gd name="connsiteY267" fmla="*/ 966315 h 1682495"/>
                  <a:gd name="connsiteX268" fmla="*/ 3576758 w 8882887"/>
                  <a:gd name="connsiteY268" fmla="*/ 966315 h 1682495"/>
                  <a:gd name="connsiteX269" fmla="*/ 3576758 w 8882887"/>
                  <a:gd name="connsiteY269" fmla="*/ 965099 h 1682495"/>
                  <a:gd name="connsiteX270" fmla="*/ 3576758 w 8882887"/>
                  <a:gd name="connsiteY270" fmla="*/ 956588 h 1682495"/>
                  <a:gd name="connsiteX271" fmla="*/ 3577898 w 8882887"/>
                  <a:gd name="connsiteY271" fmla="*/ 956588 h 1682495"/>
                  <a:gd name="connsiteX272" fmla="*/ 3585878 w 8882887"/>
                  <a:gd name="connsiteY272" fmla="*/ 956588 h 1682495"/>
                  <a:gd name="connsiteX273" fmla="*/ 3585878 w 8882887"/>
                  <a:gd name="connsiteY273" fmla="*/ 958614 h 1682495"/>
                  <a:gd name="connsiteX274" fmla="*/ 3585878 w 8882887"/>
                  <a:gd name="connsiteY274" fmla="*/ 972801 h 1682495"/>
                  <a:gd name="connsiteX275" fmla="*/ 3643638 w 8882887"/>
                  <a:gd name="connsiteY275" fmla="*/ 972801 h 1682495"/>
                  <a:gd name="connsiteX276" fmla="*/ 3643638 w 8882887"/>
                  <a:gd name="connsiteY276" fmla="*/ 1180331 h 1682495"/>
                  <a:gd name="connsiteX277" fmla="*/ 3645918 w 8882887"/>
                  <a:gd name="connsiteY277" fmla="*/ 1180331 h 1682495"/>
                  <a:gd name="connsiteX278" fmla="*/ 3661878 w 8882887"/>
                  <a:gd name="connsiteY278" fmla="*/ 1180331 h 1682495"/>
                  <a:gd name="connsiteX279" fmla="*/ 3661878 w 8882887"/>
                  <a:gd name="connsiteY279" fmla="*/ 1160876 h 1682495"/>
                  <a:gd name="connsiteX280" fmla="*/ 3667959 w 8882887"/>
                  <a:gd name="connsiteY280" fmla="*/ 1160876 h 1682495"/>
                  <a:gd name="connsiteX281" fmla="*/ 3667959 w 8882887"/>
                  <a:gd name="connsiteY281" fmla="*/ 1180331 h 1682495"/>
                  <a:gd name="connsiteX282" fmla="*/ 3713559 w 8882887"/>
                  <a:gd name="connsiteY282" fmla="*/ 1180331 h 1682495"/>
                  <a:gd name="connsiteX283" fmla="*/ 3713559 w 8882887"/>
                  <a:gd name="connsiteY283" fmla="*/ 1134933 h 1682495"/>
                  <a:gd name="connsiteX284" fmla="*/ 3731799 w 8882887"/>
                  <a:gd name="connsiteY284" fmla="*/ 1134933 h 1682495"/>
                  <a:gd name="connsiteX285" fmla="*/ 3750039 w 8882887"/>
                  <a:gd name="connsiteY285" fmla="*/ 1131692 h 1682495"/>
                  <a:gd name="connsiteX286" fmla="*/ 3756120 w 8882887"/>
                  <a:gd name="connsiteY286" fmla="*/ 1134933 h 1682495"/>
                  <a:gd name="connsiteX287" fmla="*/ 3771320 w 8882887"/>
                  <a:gd name="connsiteY287" fmla="*/ 1134933 h 1682495"/>
                  <a:gd name="connsiteX288" fmla="*/ 3771320 w 8882887"/>
                  <a:gd name="connsiteY288" fmla="*/ 1180331 h 1682495"/>
                  <a:gd name="connsiteX289" fmla="*/ 3783480 w 8882887"/>
                  <a:gd name="connsiteY289" fmla="*/ 1180331 h 1682495"/>
                  <a:gd name="connsiteX290" fmla="*/ 3783480 w 8882887"/>
                  <a:gd name="connsiteY290" fmla="*/ 1206273 h 1682495"/>
                  <a:gd name="connsiteX291" fmla="*/ 3797484 w 8882887"/>
                  <a:gd name="connsiteY291" fmla="*/ 1207631 h 1682495"/>
                  <a:gd name="connsiteX292" fmla="*/ 3816921 w 8882887"/>
                  <a:gd name="connsiteY292" fmla="*/ 1207631 h 1682495"/>
                  <a:gd name="connsiteX293" fmla="*/ 3816921 w 8882887"/>
                  <a:gd name="connsiteY293" fmla="*/ 1183574 h 1682495"/>
                  <a:gd name="connsiteX294" fmla="*/ 3918855 w 8882887"/>
                  <a:gd name="connsiteY294" fmla="*/ 1183574 h 1682495"/>
                  <a:gd name="connsiteX295" fmla="*/ 3918855 w 8882887"/>
                  <a:gd name="connsiteY295" fmla="*/ 1055694 h 1682495"/>
                  <a:gd name="connsiteX296" fmla="*/ 4026867 w 8882887"/>
                  <a:gd name="connsiteY296" fmla="*/ 1055694 h 1682495"/>
                  <a:gd name="connsiteX297" fmla="*/ 4026867 w 8882887"/>
                  <a:gd name="connsiteY297" fmla="*/ 1173846 h 1682495"/>
                  <a:gd name="connsiteX298" fmla="*/ 4029723 w 8882887"/>
                  <a:gd name="connsiteY298" fmla="*/ 1173846 h 1682495"/>
                  <a:gd name="connsiteX299" fmla="*/ 4031586 w 8882887"/>
                  <a:gd name="connsiteY299" fmla="*/ 1207631 h 1682495"/>
                  <a:gd name="connsiteX300" fmla="*/ 4046100 w 8882887"/>
                  <a:gd name="connsiteY300" fmla="*/ 1207631 h 1682495"/>
                  <a:gd name="connsiteX301" fmla="*/ 4047963 w 8882887"/>
                  <a:gd name="connsiteY301" fmla="*/ 1173846 h 1682495"/>
                  <a:gd name="connsiteX302" fmla="*/ 4057083 w 8882887"/>
                  <a:gd name="connsiteY302" fmla="*/ 1173846 h 1682495"/>
                  <a:gd name="connsiteX303" fmla="*/ 4058946 w 8882887"/>
                  <a:gd name="connsiteY303" fmla="*/ 1207631 h 1682495"/>
                  <a:gd name="connsiteX304" fmla="*/ 4134879 w 8882887"/>
                  <a:gd name="connsiteY304" fmla="*/ 1207631 h 1682495"/>
                  <a:gd name="connsiteX305" fmla="*/ 4134879 w 8882887"/>
                  <a:gd name="connsiteY305" fmla="*/ 963089 h 1682495"/>
                  <a:gd name="connsiteX306" fmla="*/ 4430870 w 8882887"/>
                  <a:gd name="connsiteY306" fmla="*/ 963089 h 1682495"/>
                  <a:gd name="connsiteX307" fmla="*/ 4430870 w 8882887"/>
                  <a:gd name="connsiteY307" fmla="*/ 1207631 h 1682495"/>
                  <a:gd name="connsiteX308" fmla="*/ 4458915 w 8882887"/>
                  <a:gd name="connsiteY308" fmla="*/ 1207631 h 1682495"/>
                  <a:gd name="connsiteX309" fmla="*/ 4458915 w 8882887"/>
                  <a:gd name="connsiteY309" fmla="*/ 1083591 h 1682495"/>
                  <a:gd name="connsiteX310" fmla="*/ 4601595 w 8882887"/>
                  <a:gd name="connsiteY310" fmla="*/ 1083591 h 1682495"/>
                  <a:gd name="connsiteX311" fmla="*/ 4619491 w 8882887"/>
                  <a:gd name="connsiteY311" fmla="*/ 606380 h 1682495"/>
                  <a:gd name="connsiteX312" fmla="*/ 4601251 w 8882887"/>
                  <a:gd name="connsiteY312" fmla="*/ 573953 h 1682495"/>
                  <a:gd name="connsiteX313" fmla="*/ 4592131 w 8882887"/>
                  <a:gd name="connsiteY313" fmla="*/ 567467 h 1682495"/>
                  <a:gd name="connsiteX314" fmla="*/ 4604291 w 8882887"/>
                  <a:gd name="connsiteY314" fmla="*/ 531798 h 1682495"/>
                  <a:gd name="connsiteX315" fmla="*/ 4604291 w 8882887"/>
                  <a:gd name="connsiteY315" fmla="*/ 505857 h 1682495"/>
                  <a:gd name="connsiteX316" fmla="*/ 4625571 w 8882887"/>
                  <a:gd name="connsiteY316" fmla="*/ 505857 h 1682495"/>
                  <a:gd name="connsiteX317" fmla="*/ 4625571 w 8882887"/>
                  <a:gd name="connsiteY317" fmla="*/ 473430 h 1682495"/>
                  <a:gd name="connsiteX318" fmla="*/ 4628611 w 8882887"/>
                  <a:gd name="connsiteY318" fmla="*/ 466944 h 1682495"/>
                  <a:gd name="connsiteX319" fmla="*/ 4628611 w 8882887"/>
                  <a:gd name="connsiteY319" fmla="*/ 350208 h 1682495"/>
                  <a:gd name="connsiteX320" fmla="*/ 4625571 w 8882887"/>
                  <a:gd name="connsiteY320" fmla="*/ 340481 h 1682495"/>
                  <a:gd name="connsiteX321" fmla="*/ 4634691 w 8882887"/>
                  <a:gd name="connsiteY321" fmla="*/ 330752 h 1682495"/>
                  <a:gd name="connsiteX322" fmla="*/ 4634691 w 8882887"/>
                  <a:gd name="connsiteY322" fmla="*/ 243200 h 1682495"/>
                  <a:gd name="connsiteX323" fmla="*/ 4637731 w 8882887"/>
                  <a:gd name="connsiteY323" fmla="*/ 236715 h 1682495"/>
                  <a:gd name="connsiteX324" fmla="*/ 4637731 w 8882887"/>
                  <a:gd name="connsiteY324" fmla="*/ 152406 h 1682495"/>
                  <a:gd name="connsiteX325" fmla="*/ 4640771 w 8882887"/>
                  <a:gd name="connsiteY325" fmla="*/ 123222 h 1682495"/>
                  <a:gd name="connsiteX326" fmla="*/ 4646851 w 8882887"/>
                  <a:gd name="connsiteY326" fmla="*/ 149163 h 1682495"/>
                  <a:gd name="connsiteX327" fmla="*/ 4649891 w 8882887"/>
                  <a:gd name="connsiteY327" fmla="*/ 236715 h 1682495"/>
                  <a:gd name="connsiteX328" fmla="*/ 4652931 w 8882887"/>
                  <a:gd name="connsiteY328" fmla="*/ 330752 h 1682495"/>
                  <a:gd name="connsiteX329" fmla="*/ 4662051 w 8882887"/>
                  <a:gd name="connsiteY329" fmla="*/ 340481 h 1682495"/>
                  <a:gd name="connsiteX330" fmla="*/ 4659011 w 8882887"/>
                  <a:gd name="connsiteY330" fmla="*/ 350208 h 1682495"/>
                  <a:gd name="connsiteX331" fmla="*/ 4659011 w 8882887"/>
                  <a:gd name="connsiteY331" fmla="*/ 466944 h 1682495"/>
                  <a:gd name="connsiteX332" fmla="*/ 4662051 w 8882887"/>
                  <a:gd name="connsiteY332" fmla="*/ 473430 h 1682495"/>
                  <a:gd name="connsiteX333" fmla="*/ 4662051 w 8882887"/>
                  <a:gd name="connsiteY333" fmla="*/ 505857 h 1682495"/>
                  <a:gd name="connsiteX334" fmla="*/ 4683331 w 8882887"/>
                  <a:gd name="connsiteY334" fmla="*/ 505857 h 1682495"/>
                  <a:gd name="connsiteX335" fmla="*/ 4683331 w 8882887"/>
                  <a:gd name="connsiteY335" fmla="*/ 531798 h 1682495"/>
                  <a:gd name="connsiteX336" fmla="*/ 4695493 w 8882887"/>
                  <a:gd name="connsiteY336" fmla="*/ 567467 h 1682495"/>
                  <a:gd name="connsiteX337" fmla="*/ 4686373 w 8882887"/>
                  <a:gd name="connsiteY337" fmla="*/ 573953 h 1682495"/>
                  <a:gd name="connsiteX338" fmla="*/ 4668131 w 8882887"/>
                  <a:gd name="connsiteY338" fmla="*/ 606380 h 1682495"/>
                  <a:gd name="connsiteX339" fmla="*/ 4680291 w 8882887"/>
                  <a:gd name="connsiteY339" fmla="*/ 985772 h 1682495"/>
                  <a:gd name="connsiteX340" fmla="*/ 4777573 w 8882887"/>
                  <a:gd name="connsiteY340" fmla="*/ 985772 h 1682495"/>
                  <a:gd name="connsiteX341" fmla="*/ 4777573 w 8882887"/>
                  <a:gd name="connsiteY341" fmla="*/ 1099265 h 1682495"/>
                  <a:gd name="connsiteX342" fmla="*/ 4789733 w 8882887"/>
                  <a:gd name="connsiteY342" fmla="*/ 1099265 h 1682495"/>
                  <a:gd name="connsiteX343" fmla="*/ 4792773 w 8882887"/>
                  <a:gd name="connsiteY343" fmla="*/ 1089537 h 1682495"/>
                  <a:gd name="connsiteX344" fmla="*/ 4801893 w 8882887"/>
                  <a:gd name="connsiteY344" fmla="*/ 1089537 h 1682495"/>
                  <a:gd name="connsiteX345" fmla="*/ 4804935 w 8882887"/>
                  <a:gd name="connsiteY345" fmla="*/ 1102508 h 1682495"/>
                  <a:gd name="connsiteX346" fmla="*/ 4823175 w 8882887"/>
                  <a:gd name="connsiteY346" fmla="*/ 1102508 h 1682495"/>
                  <a:gd name="connsiteX347" fmla="*/ 4823175 w 8882887"/>
                  <a:gd name="connsiteY347" fmla="*/ 1092779 h 1682495"/>
                  <a:gd name="connsiteX348" fmla="*/ 4856613 w 8882887"/>
                  <a:gd name="connsiteY348" fmla="*/ 1092779 h 1682495"/>
                  <a:gd name="connsiteX349" fmla="*/ 4856613 w 8882887"/>
                  <a:gd name="connsiteY349" fmla="*/ 1102508 h 1682495"/>
                  <a:gd name="connsiteX350" fmla="*/ 4887015 w 8882887"/>
                  <a:gd name="connsiteY350" fmla="*/ 1102508 h 1682495"/>
                  <a:gd name="connsiteX351" fmla="*/ 4887015 w 8882887"/>
                  <a:gd name="connsiteY351" fmla="*/ 1170603 h 1682495"/>
                  <a:gd name="connsiteX352" fmla="*/ 4908295 w 8882887"/>
                  <a:gd name="connsiteY352" fmla="*/ 1170603 h 1682495"/>
                  <a:gd name="connsiteX353" fmla="*/ 4908295 w 8882887"/>
                  <a:gd name="connsiteY353" fmla="*/ 1151147 h 1682495"/>
                  <a:gd name="connsiteX354" fmla="*/ 4932615 w 8882887"/>
                  <a:gd name="connsiteY354" fmla="*/ 1151147 h 1682495"/>
                  <a:gd name="connsiteX355" fmla="*/ 4932615 w 8882887"/>
                  <a:gd name="connsiteY355" fmla="*/ 882006 h 1682495"/>
                  <a:gd name="connsiteX356" fmla="*/ 4941735 w 8882887"/>
                  <a:gd name="connsiteY356" fmla="*/ 872277 h 1682495"/>
                  <a:gd name="connsiteX357" fmla="*/ 5051177 w 8882887"/>
                  <a:gd name="connsiteY357" fmla="*/ 872277 h 1682495"/>
                  <a:gd name="connsiteX358" fmla="*/ 5051177 w 8882887"/>
                  <a:gd name="connsiteY358" fmla="*/ 885249 h 1682495"/>
                  <a:gd name="connsiteX359" fmla="*/ 5066377 w 8882887"/>
                  <a:gd name="connsiteY359" fmla="*/ 885249 h 1682495"/>
                  <a:gd name="connsiteX360" fmla="*/ 5066377 w 8882887"/>
                  <a:gd name="connsiteY360" fmla="*/ 1057110 h 1682495"/>
                  <a:gd name="connsiteX361" fmla="*/ 5099817 w 8882887"/>
                  <a:gd name="connsiteY361" fmla="*/ 1057110 h 1682495"/>
                  <a:gd name="connsiteX362" fmla="*/ 5099817 w 8882887"/>
                  <a:gd name="connsiteY362" fmla="*/ 956588 h 1682495"/>
                  <a:gd name="connsiteX363" fmla="*/ 5139339 w 8882887"/>
                  <a:gd name="connsiteY363" fmla="*/ 956588 h 1682495"/>
                  <a:gd name="connsiteX364" fmla="*/ 5145417 w 8882887"/>
                  <a:gd name="connsiteY364" fmla="*/ 950102 h 1682495"/>
                  <a:gd name="connsiteX365" fmla="*/ 5157579 w 8882887"/>
                  <a:gd name="connsiteY365" fmla="*/ 950102 h 1682495"/>
                  <a:gd name="connsiteX366" fmla="*/ 5163657 w 8882887"/>
                  <a:gd name="connsiteY366" fmla="*/ 956588 h 1682495"/>
                  <a:gd name="connsiteX367" fmla="*/ 5197099 w 8882887"/>
                  <a:gd name="connsiteY367" fmla="*/ 956588 h 1682495"/>
                  <a:gd name="connsiteX368" fmla="*/ 5197099 w 8882887"/>
                  <a:gd name="connsiteY368" fmla="*/ 781484 h 1682495"/>
                  <a:gd name="connsiteX369" fmla="*/ 5282219 w 8882887"/>
                  <a:gd name="connsiteY369" fmla="*/ 765270 h 1682495"/>
                  <a:gd name="connsiteX370" fmla="*/ 5282219 w 8882887"/>
                  <a:gd name="connsiteY370" fmla="*/ 766892 h 1682495"/>
                  <a:gd name="connsiteX371" fmla="*/ 5282219 w 8882887"/>
                  <a:gd name="connsiteY371" fmla="*/ 778241 h 1682495"/>
                  <a:gd name="connsiteX372" fmla="*/ 5321739 w 8882887"/>
                  <a:gd name="connsiteY372" fmla="*/ 778241 h 1682495"/>
                  <a:gd name="connsiteX373" fmla="*/ 5321739 w 8882887"/>
                  <a:gd name="connsiteY373" fmla="*/ 1160876 h 1682495"/>
                  <a:gd name="connsiteX374" fmla="*/ 5355181 w 8882887"/>
                  <a:gd name="connsiteY374" fmla="*/ 1160876 h 1682495"/>
                  <a:gd name="connsiteX375" fmla="*/ 5355181 w 8882887"/>
                  <a:gd name="connsiteY375" fmla="*/ 1154390 h 1682495"/>
                  <a:gd name="connsiteX376" fmla="*/ 5373421 w 8882887"/>
                  <a:gd name="connsiteY376" fmla="*/ 1154390 h 1682495"/>
                  <a:gd name="connsiteX377" fmla="*/ 5373421 w 8882887"/>
                  <a:gd name="connsiteY377" fmla="*/ 1160876 h 1682495"/>
                  <a:gd name="connsiteX378" fmla="*/ 5409901 w 8882887"/>
                  <a:gd name="connsiteY378" fmla="*/ 1160876 h 1682495"/>
                  <a:gd name="connsiteX379" fmla="*/ 5409901 w 8882887"/>
                  <a:gd name="connsiteY379" fmla="*/ 1141419 h 1682495"/>
                  <a:gd name="connsiteX380" fmla="*/ 5452461 w 8882887"/>
                  <a:gd name="connsiteY380" fmla="*/ 1141419 h 1682495"/>
                  <a:gd name="connsiteX381" fmla="*/ 5470701 w 8882887"/>
                  <a:gd name="connsiteY381" fmla="*/ 1134933 h 1682495"/>
                  <a:gd name="connsiteX382" fmla="*/ 5501103 w 8882887"/>
                  <a:gd name="connsiteY382" fmla="*/ 1141419 h 1682495"/>
                  <a:gd name="connsiteX383" fmla="*/ 5501103 w 8882887"/>
                  <a:gd name="connsiteY383" fmla="*/ 1115478 h 1682495"/>
                  <a:gd name="connsiteX384" fmla="*/ 5513263 w 8882887"/>
                  <a:gd name="connsiteY384" fmla="*/ 1115478 h 1682495"/>
                  <a:gd name="connsiteX385" fmla="*/ 5513263 w 8882887"/>
                  <a:gd name="connsiteY385" fmla="*/ 1096022 h 1682495"/>
                  <a:gd name="connsiteX386" fmla="*/ 5598383 w 8882887"/>
                  <a:gd name="connsiteY386" fmla="*/ 1096022 h 1682495"/>
                  <a:gd name="connsiteX387" fmla="*/ 5598383 w 8882887"/>
                  <a:gd name="connsiteY387" fmla="*/ 1050624 h 1682495"/>
                  <a:gd name="connsiteX388" fmla="*/ 5625743 w 8882887"/>
                  <a:gd name="connsiteY388" fmla="*/ 1050624 h 1682495"/>
                  <a:gd name="connsiteX389" fmla="*/ 5625743 w 8882887"/>
                  <a:gd name="connsiteY389" fmla="*/ 1040897 h 1682495"/>
                  <a:gd name="connsiteX390" fmla="*/ 5643983 w 8882887"/>
                  <a:gd name="connsiteY390" fmla="*/ 1040897 h 1682495"/>
                  <a:gd name="connsiteX391" fmla="*/ 5643983 w 8882887"/>
                  <a:gd name="connsiteY391" fmla="*/ 1050624 h 1682495"/>
                  <a:gd name="connsiteX392" fmla="*/ 5668303 w 8882887"/>
                  <a:gd name="connsiteY392" fmla="*/ 1050624 h 1682495"/>
                  <a:gd name="connsiteX393" fmla="*/ 5668303 w 8882887"/>
                  <a:gd name="connsiteY393" fmla="*/ 1125206 h 1682495"/>
                  <a:gd name="connsiteX394" fmla="*/ 5716945 w 8882887"/>
                  <a:gd name="connsiteY394" fmla="*/ 1125206 h 1682495"/>
                  <a:gd name="connsiteX395" fmla="*/ 5716945 w 8882887"/>
                  <a:gd name="connsiteY395" fmla="*/ 1086294 h 1682495"/>
                  <a:gd name="connsiteX396" fmla="*/ 5774705 w 8882887"/>
                  <a:gd name="connsiteY396" fmla="*/ 1086294 h 1682495"/>
                  <a:gd name="connsiteX397" fmla="*/ 5774705 w 8882887"/>
                  <a:gd name="connsiteY397" fmla="*/ 1040897 h 1682495"/>
                  <a:gd name="connsiteX398" fmla="*/ 5847667 w 8882887"/>
                  <a:gd name="connsiteY398" fmla="*/ 1040897 h 1682495"/>
                  <a:gd name="connsiteX399" fmla="*/ 5847667 w 8882887"/>
                  <a:gd name="connsiteY399" fmla="*/ 1207631 h 1682495"/>
                  <a:gd name="connsiteX400" fmla="*/ 5847667 w 8882887"/>
                  <a:gd name="connsiteY400" fmla="*/ 1228299 h 1682495"/>
                  <a:gd name="connsiteX401" fmla="*/ 5946479 w 8882887"/>
                  <a:gd name="connsiteY401" fmla="*/ 1228299 h 1682495"/>
                  <a:gd name="connsiteX402" fmla="*/ 5946479 w 8882887"/>
                  <a:gd name="connsiteY402" fmla="*/ 1386957 h 1682495"/>
                  <a:gd name="connsiteX403" fmla="*/ 5946479 w 8882887"/>
                  <a:gd name="connsiteY403" fmla="*/ 1421828 h 1682495"/>
                  <a:gd name="connsiteX404" fmla="*/ 5968919 w 8882887"/>
                  <a:gd name="connsiteY404" fmla="*/ 1421828 h 1682495"/>
                  <a:gd name="connsiteX405" fmla="*/ 5968919 w 8882887"/>
                  <a:gd name="connsiteY405" fmla="*/ 1420085 h 1682495"/>
                  <a:gd name="connsiteX406" fmla="*/ 5968919 w 8882887"/>
                  <a:gd name="connsiteY406" fmla="*/ 1407881 h 1682495"/>
                  <a:gd name="connsiteX407" fmla="*/ 6035789 w 8882887"/>
                  <a:gd name="connsiteY407" fmla="*/ 1407881 h 1682495"/>
                  <a:gd name="connsiteX408" fmla="*/ 6035789 w 8882887"/>
                  <a:gd name="connsiteY408" fmla="*/ 1439262 h 1682495"/>
                  <a:gd name="connsiteX409" fmla="*/ 6039131 w 8882887"/>
                  <a:gd name="connsiteY409" fmla="*/ 1441007 h 1682495"/>
                  <a:gd name="connsiteX410" fmla="*/ 6062537 w 8882887"/>
                  <a:gd name="connsiteY410" fmla="*/ 1453211 h 1682495"/>
                  <a:gd name="connsiteX411" fmla="*/ 6062537 w 8882887"/>
                  <a:gd name="connsiteY411" fmla="*/ 1498541 h 1682495"/>
                  <a:gd name="connsiteX412" fmla="*/ 6064627 w 8882887"/>
                  <a:gd name="connsiteY412" fmla="*/ 1499414 h 1682495"/>
                  <a:gd name="connsiteX413" fmla="*/ 6079255 w 8882887"/>
                  <a:gd name="connsiteY413" fmla="*/ 1505516 h 1682495"/>
                  <a:gd name="connsiteX414" fmla="*/ 6079255 w 8882887"/>
                  <a:gd name="connsiteY414" fmla="*/ 1503773 h 1682495"/>
                  <a:gd name="connsiteX415" fmla="*/ 6079255 w 8882887"/>
                  <a:gd name="connsiteY415" fmla="*/ 1491567 h 1682495"/>
                  <a:gd name="connsiteX416" fmla="*/ 6080927 w 8882887"/>
                  <a:gd name="connsiteY416" fmla="*/ 1491567 h 1682495"/>
                  <a:gd name="connsiteX417" fmla="*/ 6092629 w 8882887"/>
                  <a:gd name="connsiteY417" fmla="*/ 1491567 h 1682495"/>
                  <a:gd name="connsiteX418" fmla="*/ 6092629 w 8882887"/>
                  <a:gd name="connsiteY418" fmla="*/ 1490259 h 1682495"/>
                  <a:gd name="connsiteX419" fmla="*/ 6092629 w 8882887"/>
                  <a:gd name="connsiteY419" fmla="*/ 1481106 h 1682495"/>
                  <a:gd name="connsiteX420" fmla="*/ 6090957 w 8882887"/>
                  <a:gd name="connsiteY420" fmla="*/ 1481106 h 1682495"/>
                  <a:gd name="connsiteX421" fmla="*/ 6079255 w 8882887"/>
                  <a:gd name="connsiteY421" fmla="*/ 1481106 h 1682495"/>
                  <a:gd name="connsiteX422" fmla="*/ 6079255 w 8882887"/>
                  <a:gd name="connsiteY422" fmla="*/ 1479363 h 1682495"/>
                  <a:gd name="connsiteX423" fmla="*/ 6079255 w 8882887"/>
                  <a:gd name="connsiteY423" fmla="*/ 1467159 h 1682495"/>
                  <a:gd name="connsiteX424" fmla="*/ 6080927 w 8882887"/>
                  <a:gd name="connsiteY424" fmla="*/ 1467159 h 1682495"/>
                  <a:gd name="connsiteX425" fmla="*/ 6092629 w 8882887"/>
                  <a:gd name="connsiteY425" fmla="*/ 1467159 h 1682495"/>
                  <a:gd name="connsiteX426" fmla="*/ 6092629 w 8882887"/>
                  <a:gd name="connsiteY426" fmla="*/ 1465415 h 1682495"/>
                  <a:gd name="connsiteX427" fmla="*/ 6092629 w 8882887"/>
                  <a:gd name="connsiteY427" fmla="*/ 1453211 h 1682495"/>
                  <a:gd name="connsiteX428" fmla="*/ 6090957 w 8882887"/>
                  <a:gd name="connsiteY428" fmla="*/ 1453211 h 1682495"/>
                  <a:gd name="connsiteX429" fmla="*/ 6079255 w 8882887"/>
                  <a:gd name="connsiteY429" fmla="*/ 1453211 h 1682495"/>
                  <a:gd name="connsiteX430" fmla="*/ 6079255 w 8882887"/>
                  <a:gd name="connsiteY430" fmla="*/ 1451468 h 1682495"/>
                  <a:gd name="connsiteX431" fmla="*/ 6079255 w 8882887"/>
                  <a:gd name="connsiteY431" fmla="*/ 1439262 h 1682495"/>
                  <a:gd name="connsiteX432" fmla="*/ 6080927 w 8882887"/>
                  <a:gd name="connsiteY432" fmla="*/ 1439262 h 1682495"/>
                  <a:gd name="connsiteX433" fmla="*/ 6092629 w 8882887"/>
                  <a:gd name="connsiteY433" fmla="*/ 1439262 h 1682495"/>
                  <a:gd name="connsiteX434" fmla="*/ 6092629 w 8882887"/>
                  <a:gd name="connsiteY434" fmla="*/ 1437956 h 1682495"/>
                  <a:gd name="connsiteX435" fmla="*/ 6092629 w 8882887"/>
                  <a:gd name="connsiteY435" fmla="*/ 1428803 h 1682495"/>
                  <a:gd name="connsiteX436" fmla="*/ 6090957 w 8882887"/>
                  <a:gd name="connsiteY436" fmla="*/ 1428803 h 1682495"/>
                  <a:gd name="connsiteX437" fmla="*/ 6079255 w 8882887"/>
                  <a:gd name="connsiteY437" fmla="*/ 1428803 h 1682495"/>
                  <a:gd name="connsiteX438" fmla="*/ 6079255 w 8882887"/>
                  <a:gd name="connsiteY438" fmla="*/ 1427058 h 1682495"/>
                  <a:gd name="connsiteX439" fmla="*/ 6079255 w 8882887"/>
                  <a:gd name="connsiteY439" fmla="*/ 1414854 h 1682495"/>
                  <a:gd name="connsiteX440" fmla="*/ 6080927 w 8882887"/>
                  <a:gd name="connsiteY440" fmla="*/ 1414854 h 1682495"/>
                  <a:gd name="connsiteX441" fmla="*/ 6092629 w 8882887"/>
                  <a:gd name="connsiteY441" fmla="*/ 1414854 h 1682495"/>
                  <a:gd name="connsiteX442" fmla="*/ 6092629 w 8882887"/>
                  <a:gd name="connsiteY442" fmla="*/ 1413111 h 1682495"/>
                  <a:gd name="connsiteX443" fmla="*/ 6092629 w 8882887"/>
                  <a:gd name="connsiteY443" fmla="*/ 1400906 h 1682495"/>
                  <a:gd name="connsiteX444" fmla="*/ 6090957 w 8882887"/>
                  <a:gd name="connsiteY444" fmla="*/ 1400906 h 1682495"/>
                  <a:gd name="connsiteX445" fmla="*/ 6079255 w 8882887"/>
                  <a:gd name="connsiteY445" fmla="*/ 1400906 h 1682495"/>
                  <a:gd name="connsiteX446" fmla="*/ 6079255 w 8882887"/>
                  <a:gd name="connsiteY446" fmla="*/ 1399599 h 1682495"/>
                  <a:gd name="connsiteX447" fmla="*/ 6079255 w 8882887"/>
                  <a:gd name="connsiteY447" fmla="*/ 1390445 h 1682495"/>
                  <a:gd name="connsiteX448" fmla="*/ 6080927 w 8882887"/>
                  <a:gd name="connsiteY448" fmla="*/ 1390445 h 1682495"/>
                  <a:gd name="connsiteX449" fmla="*/ 6092629 w 8882887"/>
                  <a:gd name="connsiteY449" fmla="*/ 1390445 h 1682495"/>
                  <a:gd name="connsiteX450" fmla="*/ 6092629 w 8882887"/>
                  <a:gd name="connsiteY450" fmla="*/ 1388702 h 1682495"/>
                  <a:gd name="connsiteX451" fmla="*/ 6092629 w 8882887"/>
                  <a:gd name="connsiteY451" fmla="*/ 1376498 h 1682495"/>
                  <a:gd name="connsiteX452" fmla="*/ 6090957 w 8882887"/>
                  <a:gd name="connsiteY452" fmla="*/ 1376498 h 1682495"/>
                  <a:gd name="connsiteX453" fmla="*/ 6079255 w 8882887"/>
                  <a:gd name="connsiteY453" fmla="*/ 1376498 h 1682495"/>
                  <a:gd name="connsiteX454" fmla="*/ 6079255 w 8882887"/>
                  <a:gd name="connsiteY454" fmla="*/ 1374755 h 1682495"/>
                  <a:gd name="connsiteX455" fmla="*/ 6079255 w 8882887"/>
                  <a:gd name="connsiteY455" fmla="*/ 1362549 h 1682495"/>
                  <a:gd name="connsiteX456" fmla="*/ 6080927 w 8882887"/>
                  <a:gd name="connsiteY456" fmla="*/ 1362549 h 1682495"/>
                  <a:gd name="connsiteX457" fmla="*/ 6092629 w 8882887"/>
                  <a:gd name="connsiteY457" fmla="*/ 1362549 h 1682495"/>
                  <a:gd name="connsiteX458" fmla="*/ 6092629 w 8882887"/>
                  <a:gd name="connsiteY458" fmla="*/ 1360806 h 1682495"/>
                  <a:gd name="connsiteX459" fmla="*/ 6092629 w 8882887"/>
                  <a:gd name="connsiteY459" fmla="*/ 1348602 h 1682495"/>
                  <a:gd name="connsiteX460" fmla="*/ 6090957 w 8882887"/>
                  <a:gd name="connsiteY460" fmla="*/ 1348602 h 1682495"/>
                  <a:gd name="connsiteX461" fmla="*/ 6079255 w 8882887"/>
                  <a:gd name="connsiteY461" fmla="*/ 1348602 h 1682495"/>
                  <a:gd name="connsiteX462" fmla="*/ 6079255 w 8882887"/>
                  <a:gd name="connsiteY462" fmla="*/ 1347294 h 1682495"/>
                  <a:gd name="connsiteX463" fmla="*/ 6079255 w 8882887"/>
                  <a:gd name="connsiteY463" fmla="*/ 1338141 h 1682495"/>
                  <a:gd name="connsiteX464" fmla="*/ 6080927 w 8882887"/>
                  <a:gd name="connsiteY464" fmla="*/ 1338141 h 1682495"/>
                  <a:gd name="connsiteX465" fmla="*/ 6092629 w 8882887"/>
                  <a:gd name="connsiteY465" fmla="*/ 1338141 h 1682495"/>
                  <a:gd name="connsiteX466" fmla="*/ 6092629 w 8882887"/>
                  <a:gd name="connsiteY466" fmla="*/ 1336397 h 1682495"/>
                  <a:gd name="connsiteX467" fmla="*/ 6092629 w 8882887"/>
                  <a:gd name="connsiteY467" fmla="*/ 1324193 h 1682495"/>
                  <a:gd name="connsiteX468" fmla="*/ 6090957 w 8882887"/>
                  <a:gd name="connsiteY468" fmla="*/ 1324193 h 1682495"/>
                  <a:gd name="connsiteX469" fmla="*/ 6079255 w 8882887"/>
                  <a:gd name="connsiteY469" fmla="*/ 1324193 h 1682495"/>
                  <a:gd name="connsiteX470" fmla="*/ 6079255 w 8882887"/>
                  <a:gd name="connsiteY470" fmla="*/ 1322450 h 1682495"/>
                  <a:gd name="connsiteX471" fmla="*/ 6079255 w 8882887"/>
                  <a:gd name="connsiteY471" fmla="*/ 1310244 h 1682495"/>
                  <a:gd name="connsiteX472" fmla="*/ 6080927 w 8882887"/>
                  <a:gd name="connsiteY472" fmla="*/ 1310244 h 1682495"/>
                  <a:gd name="connsiteX473" fmla="*/ 6092629 w 8882887"/>
                  <a:gd name="connsiteY473" fmla="*/ 1310244 h 1682495"/>
                  <a:gd name="connsiteX474" fmla="*/ 6092629 w 8882887"/>
                  <a:gd name="connsiteY474" fmla="*/ 1308938 h 1682495"/>
                  <a:gd name="connsiteX475" fmla="*/ 6092629 w 8882887"/>
                  <a:gd name="connsiteY475" fmla="*/ 1299785 h 1682495"/>
                  <a:gd name="connsiteX476" fmla="*/ 6090957 w 8882887"/>
                  <a:gd name="connsiteY476" fmla="*/ 1299785 h 1682495"/>
                  <a:gd name="connsiteX477" fmla="*/ 6079255 w 8882887"/>
                  <a:gd name="connsiteY477" fmla="*/ 1299785 h 1682495"/>
                  <a:gd name="connsiteX478" fmla="*/ 6079255 w 8882887"/>
                  <a:gd name="connsiteY478" fmla="*/ 1298040 h 1682495"/>
                  <a:gd name="connsiteX479" fmla="*/ 6079255 w 8882887"/>
                  <a:gd name="connsiteY479" fmla="*/ 1285836 h 1682495"/>
                  <a:gd name="connsiteX480" fmla="*/ 6080927 w 8882887"/>
                  <a:gd name="connsiteY480" fmla="*/ 1285836 h 1682495"/>
                  <a:gd name="connsiteX481" fmla="*/ 6092629 w 8882887"/>
                  <a:gd name="connsiteY481" fmla="*/ 1285836 h 1682495"/>
                  <a:gd name="connsiteX482" fmla="*/ 6092629 w 8882887"/>
                  <a:gd name="connsiteY482" fmla="*/ 1284093 h 1682495"/>
                  <a:gd name="connsiteX483" fmla="*/ 6092629 w 8882887"/>
                  <a:gd name="connsiteY483" fmla="*/ 1271888 h 1682495"/>
                  <a:gd name="connsiteX484" fmla="*/ 6090957 w 8882887"/>
                  <a:gd name="connsiteY484" fmla="*/ 1271888 h 1682495"/>
                  <a:gd name="connsiteX485" fmla="*/ 6079255 w 8882887"/>
                  <a:gd name="connsiteY485" fmla="*/ 1271888 h 1682495"/>
                  <a:gd name="connsiteX486" fmla="*/ 6079255 w 8882887"/>
                  <a:gd name="connsiteY486" fmla="*/ 1270145 h 1682495"/>
                  <a:gd name="connsiteX487" fmla="*/ 6079255 w 8882887"/>
                  <a:gd name="connsiteY487" fmla="*/ 1257941 h 1682495"/>
                  <a:gd name="connsiteX488" fmla="*/ 6080927 w 8882887"/>
                  <a:gd name="connsiteY488" fmla="*/ 1257941 h 1682495"/>
                  <a:gd name="connsiteX489" fmla="*/ 6092629 w 8882887"/>
                  <a:gd name="connsiteY489" fmla="*/ 1257941 h 1682495"/>
                  <a:gd name="connsiteX490" fmla="*/ 6092629 w 8882887"/>
                  <a:gd name="connsiteY490" fmla="*/ 1256633 h 1682495"/>
                  <a:gd name="connsiteX491" fmla="*/ 6092629 w 8882887"/>
                  <a:gd name="connsiteY491" fmla="*/ 1247480 h 1682495"/>
                  <a:gd name="connsiteX492" fmla="*/ 6090957 w 8882887"/>
                  <a:gd name="connsiteY492" fmla="*/ 1247480 h 1682495"/>
                  <a:gd name="connsiteX493" fmla="*/ 6079255 w 8882887"/>
                  <a:gd name="connsiteY493" fmla="*/ 1247480 h 1682495"/>
                  <a:gd name="connsiteX494" fmla="*/ 6079255 w 8882887"/>
                  <a:gd name="connsiteY494" fmla="*/ 1245737 h 1682495"/>
                  <a:gd name="connsiteX495" fmla="*/ 6079255 w 8882887"/>
                  <a:gd name="connsiteY495" fmla="*/ 1233531 h 1682495"/>
                  <a:gd name="connsiteX496" fmla="*/ 6080927 w 8882887"/>
                  <a:gd name="connsiteY496" fmla="*/ 1233531 h 1682495"/>
                  <a:gd name="connsiteX497" fmla="*/ 6092629 w 8882887"/>
                  <a:gd name="connsiteY497" fmla="*/ 1233531 h 1682495"/>
                  <a:gd name="connsiteX498" fmla="*/ 6092629 w 8882887"/>
                  <a:gd name="connsiteY498" fmla="*/ 1231788 h 1682495"/>
                  <a:gd name="connsiteX499" fmla="*/ 6092629 w 8882887"/>
                  <a:gd name="connsiteY499" fmla="*/ 1219584 h 1682495"/>
                  <a:gd name="connsiteX500" fmla="*/ 6090957 w 8882887"/>
                  <a:gd name="connsiteY500" fmla="*/ 1219584 h 1682495"/>
                  <a:gd name="connsiteX501" fmla="*/ 6079255 w 8882887"/>
                  <a:gd name="connsiteY501" fmla="*/ 1219584 h 1682495"/>
                  <a:gd name="connsiteX502" fmla="*/ 6079255 w 8882887"/>
                  <a:gd name="connsiteY502" fmla="*/ 1217840 h 1682495"/>
                  <a:gd name="connsiteX503" fmla="*/ 6079255 w 8882887"/>
                  <a:gd name="connsiteY503" fmla="*/ 1205636 h 1682495"/>
                  <a:gd name="connsiteX504" fmla="*/ 6080927 w 8882887"/>
                  <a:gd name="connsiteY504" fmla="*/ 1205636 h 1682495"/>
                  <a:gd name="connsiteX505" fmla="*/ 6092629 w 8882887"/>
                  <a:gd name="connsiteY505" fmla="*/ 1205636 h 1682495"/>
                  <a:gd name="connsiteX506" fmla="*/ 6092629 w 8882887"/>
                  <a:gd name="connsiteY506" fmla="*/ 1204328 h 1682495"/>
                  <a:gd name="connsiteX507" fmla="*/ 6092629 w 8882887"/>
                  <a:gd name="connsiteY507" fmla="*/ 1195175 h 1682495"/>
                  <a:gd name="connsiteX508" fmla="*/ 6090957 w 8882887"/>
                  <a:gd name="connsiteY508" fmla="*/ 1195175 h 1682495"/>
                  <a:gd name="connsiteX509" fmla="*/ 6079255 w 8882887"/>
                  <a:gd name="connsiteY509" fmla="*/ 1195175 h 1682495"/>
                  <a:gd name="connsiteX510" fmla="*/ 6079255 w 8882887"/>
                  <a:gd name="connsiteY510" fmla="*/ 1193432 h 1682495"/>
                  <a:gd name="connsiteX511" fmla="*/ 6079255 w 8882887"/>
                  <a:gd name="connsiteY511" fmla="*/ 1181226 h 1682495"/>
                  <a:gd name="connsiteX512" fmla="*/ 6080927 w 8882887"/>
                  <a:gd name="connsiteY512" fmla="*/ 1181226 h 1682495"/>
                  <a:gd name="connsiteX513" fmla="*/ 6092629 w 8882887"/>
                  <a:gd name="connsiteY513" fmla="*/ 1181226 h 1682495"/>
                  <a:gd name="connsiteX514" fmla="*/ 6090957 w 8882887"/>
                  <a:gd name="connsiteY514" fmla="*/ 1178612 h 1682495"/>
                  <a:gd name="connsiteX515" fmla="*/ 6079255 w 8882887"/>
                  <a:gd name="connsiteY515" fmla="*/ 1160306 h 1682495"/>
                  <a:gd name="connsiteX516" fmla="*/ 6079255 w 8882887"/>
                  <a:gd name="connsiteY516" fmla="*/ 1104513 h 1682495"/>
                  <a:gd name="connsiteX517" fmla="*/ 6303271 w 8882887"/>
                  <a:gd name="connsiteY517" fmla="*/ 1104513 h 1682495"/>
                  <a:gd name="connsiteX518" fmla="*/ 6323331 w 8882887"/>
                  <a:gd name="connsiteY518" fmla="*/ 1135896 h 1682495"/>
                  <a:gd name="connsiteX519" fmla="*/ 6323331 w 8882887"/>
                  <a:gd name="connsiteY519" fmla="*/ 1205636 h 1682495"/>
                  <a:gd name="connsiteX520" fmla="*/ 6321659 w 8882887"/>
                  <a:gd name="connsiteY520" fmla="*/ 1205636 h 1682495"/>
                  <a:gd name="connsiteX521" fmla="*/ 6309957 w 8882887"/>
                  <a:gd name="connsiteY521" fmla="*/ 1205636 h 1682495"/>
                  <a:gd name="connsiteX522" fmla="*/ 6309957 w 8882887"/>
                  <a:gd name="connsiteY522" fmla="*/ 1207379 h 1682495"/>
                  <a:gd name="connsiteX523" fmla="*/ 6309957 w 8882887"/>
                  <a:gd name="connsiteY523" fmla="*/ 1219584 h 1682495"/>
                  <a:gd name="connsiteX524" fmla="*/ 6311629 w 8882887"/>
                  <a:gd name="connsiteY524" fmla="*/ 1219584 h 1682495"/>
                  <a:gd name="connsiteX525" fmla="*/ 6323331 w 8882887"/>
                  <a:gd name="connsiteY525" fmla="*/ 1219584 h 1682495"/>
                  <a:gd name="connsiteX526" fmla="*/ 6323331 w 8882887"/>
                  <a:gd name="connsiteY526" fmla="*/ 1221327 h 1682495"/>
                  <a:gd name="connsiteX527" fmla="*/ 6323331 w 8882887"/>
                  <a:gd name="connsiteY527" fmla="*/ 1233531 h 1682495"/>
                  <a:gd name="connsiteX528" fmla="*/ 6321659 w 8882887"/>
                  <a:gd name="connsiteY528" fmla="*/ 1233531 h 1682495"/>
                  <a:gd name="connsiteX529" fmla="*/ 6309957 w 8882887"/>
                  <a:gd name="connsiteY529" fmla="*/ 1233531 h 1682495"/>
                  <a:gd name="connsiteX530" fmla="*/ 6309957 w 8882887"/>
                  <a:gd name="connsiteY530" fmla="*/ 1235274 h 1682495"/>
                  <a:gd name="connsiteX531" fmla="*/ 6309957 w 8882887"/>
                  <a:gd name="connsiteY531" fmla="*/ 1247480 h 1682495"/>
                  <a:gd name="connsiteX532" fmla="*/ 6311629 w 8882887"/>
                  <a:gd name="connsiteY532" fmla="*/ 1247480 h 1682495"/>
                  <a:gd name="connsiteX533" fmla="*/ 6323331 w 8882887"/>
                  <a:gd name="connsiteY533" fmla="*/ 1247480 h 1682495"/>
                  <a:gd name="connsiteX534" fmla="*/ 6323331 w 8882887"/>
                  <a:gd name="connsiteY534" fmla="*/ 1248788 h 1682495"/>
                  <a:gd name="connsiteX535" fmla="*/ 6323331 w 8882887"/>
                  <a:gd name="connsiteY535" fmla="*/ 1257941 h 1682495"/>
                  <a:gd name="connsiteX536" fmla="*/ 6321659 w 8882887"/>
                  <a:gd name="connsiteY536" fmla="*/ 1257941 h 1682495"/>
                  <a:gd name="connsiteX537" fmla="*/ 6309957 w 8882887"/>
                  <a:gd name="connsiteY537" fmla="*/ 1257941 h 1682495"/>
                  <a:gd name="connsiteX538" fmla="*/ 6309957 w 8882887"/>
                  <a:gd name="connsiteY538" fmla="*/ 1259684 h 1682495"/>
                  <a:gd name="connsiteX539" fmla="*/ 6309957 w 8882887"/>
                  <a:gd name="connsiteY539" fmla="*/ 1271888 h 1682495"/>
                  <a:gd name="connsiteX540" fmla="*/ 6311629 w 8882887"/>
                  <a:gd name="connsiteY540" fmla="*/ 1271888 h 1682495"/>
                  <a:gd name="connsiteX541" fmla="*/ 6323331 w 8882887"/>
                  <a:gd name="connsiteY541" fmla="*/ 1271888 h 1682495"/>
                  <a:gd name="connsiteX542" fmla="*/ 6323331 w 8882887"/>
                  <a:gd name="connsiteY542" fmla="*/ 1273632 h 1682495"/>
                  <a:gd name="connsiteX543" fmla="*/ 6323331 w 8882887"/>
                  <a:gd name="connsiteY543" fmla="*/ 1285836 h 1682495"/>
                  <a:gd name="connsiteX544" fmla="*/ 6321659 w 8882887"/>
                  <a:gd name="connsiteY544" fmla="*/ 1285836 h 1682495"/>
                  <a:gd name="connsiteX545" fmla="*/ 6309957 w 8882887"/>
                  <a:gd name="connsiteY545" fmla="*/ 1285836 h 1682495"/>
                  <a:gd name="connsiteX546" fmla="*/ 6309957 w 8882887"/>
                  <a:gd name="connsiteY546" fmla="*/ 1287579 h 1682495"/>
                  <a:gd name="connsiteX547" fmla="*/ 6309957 w 8882887"/>
                  <a:gd name="connsiteY547" fmla="*/ 1299785 h 1682495"/>
                  <a:gd name="connsiteX548" fmla="*/ 6311629 w 8882887"/>
                  <a:gd name="connsiteY548" fmla="*/ 1299785 h 1682495"/>
                  <a:gd name="connsiteX549" fmla="*/ 6323331 w 8882887"/>
                  <a:gd name="connsiteY549" fmla="*/ 1299785 h 1682495"/>
                  <a:gd name="connsiteX550" fmla="*/ 6323331 w 8882887"/>
                  <a:gd name="connsiteY550" fmla="*/ 1301091 h 1682495"/>
                  <a:gd name="connsiteX551" fmla="*/ 6323331 w 8882887"/>
                  <a:gd name="connsiteY551" fmla="*/ 1310244 h 1682495"/>
                  <a:gd name="connsiteX552" fmla="*/ 6321659 w 8882887"/>
                  <a:gd name="connsiteY552" fmla="*/ 1310244 h 1682495"/>
                  <a:gd name="connsiteX553" fmla="*/ 6309957 w 8882887"/>
                  <a:gd name="connsiteY553" fmla="*/ 1310244 h 1682495"/>
                  <a:gd name="connsiteX554" fmla="*/ 6309957 w 8882887"/>
                  <a:gd name="connsiteY554" fmla="*/ 1311989 h 1682495"/>
                  <a:gd name="connsiteX555" fmla="*/ 6309957 w 8882887"/>
                  <a:gd name="connsiteY555" fmla="*/ 1324193 h 1682495"/>
                  <a:gd name="connsiteX556" fmla="*/ 6311629 w 8882887"/>
                  <a:gd name="connsiteY556" fmla="*/ 1324193 h 1682495"/>
                  <a:gd name="connsiteX557" fmla="*/ 6323331 w 8882887"/>
                  <a:gd name="connsiteY557" fmla="*/ 1324193 h 1682495"/>
                  <a:gd name="connsiteX558" fmla="*/ 6323331 w 8882887"/>
                  <a:gd name="connsiteY558" fmla="*/ 1325936 h 1682495"/>
                  <a:gd name="connsiteX559" fmla="*/ 6323331 w 8882887"/>
                  <a:gd name="connsiteY559" fmla="*/ 1338141 h 1682495"/>
                  <a:gd name="connsiteX560" fmla="*/ 6321659 w 8882887"/>
                  <a:gd name="connsiteY560" fmla="*/ 1338141 h 1682495"/>
                  <a:gd name="connsiteX561" fmla="*/ 6309957 w 8882887"/>
                  <a:gd name="connsiteY561" fmla="*/ 1338141 h 1682495"/>
                  <a:gd name="connsiteX562" fmla="*/ 6309957 w 8882887"/>
                  <a:gd name="connsiteY562" fmla="*/ 1339448 h 1682495"/>
                  <a:gd name="connsiteX563" fmla="*/ 6309957 w 8882887"/>
                  <a:gd name="connsiteY563" fmla="*/ 1348602 h 1682495"/>
                  <a:gd name="connsiteX564" fmla="*/ 6311629 w 8882887"/>
                  <a:gd name="connsiteY564" fmla="*/ 1348602 h 1682495"/>
                  <a:gd name="connsiteX565" fmla="*/ 6323331 w 8882887"/>
                  <a:gd name="connsiteY565" fmla="*/ 1348602 h 1682495"/>
                  <a:gd name="connsiteX566" fmla="*/ 6323331 w 8882887"/>
                  <a:gd name="connsiteY566" fmla="*/ 1350345 h 1682495"/>
                  <a:gd name="connsiteX567" fmla="*/ 6323331 w 8882887"/>
                  <a:gd name="connsiteY567" fmla="*/ 1362549 h 1682495"/>
                  <a:gd name="connsiteX568" fmla="*/ 6321659 w 8882887"/>
                  <a:gd name="connsiteY568" fmla="*/ 1362549 h 1682495"/>
                  <a:gd name="connsiteX569" fmla="*/ 6309957 w 8882887"/>
                  <a:gd name="connsiteY569" fmla="*/ 1362549 h 1682495"/>
                  <a:gd name="connsiteX570" fmla="*/ 6309957 w 8882887"/>
                  <a:gd name="connsiteY570" fmla="*/ 1364292 h 1682495"/>
                  <a:gd name="connsiteX571" fmla="*/ 6309957 w 8882887"/>
                  <a:gd name="connsiteY571" fmla="*/ 1376498 h 1682495"/>
                  <a:gd name="connsiteX572" fmla="*/ 6311629 w 8882887"/>
                  <a:gd name="connsiteY572" fmla="*/ 1376498 h 1682495"/>
                  <a:gd name="connsiteX573" fmla="*/ 6323331 w 8882887"/>
                  <a:gd name="connsiteY573" fmla="*/ 1376498 h 1682495"/>
                  <a:gd name="connsiteX574" fmla="*/ 6323331 w 8882887"/>
                  <a:gd name="connsiteY574" fmla="*/ 1378241 h 1682495"/>
                  <a:gd name="connsiteX575" fmla="*/ 6323331 w 8882887"/>
                  <a:gd name="connsiteY575" fmla="*/ 1390445 h 1682495"/>
                  <a:gd name="connsiteX576" fmla="*/ 6321659 w 8882887"/>
                  <a:gd name="connsiteY576" fmla="*/ 1390445 h 1682495"/>
                  <a:gd name="connsiteX577" fmla="*/ 6309957 w 8882887"/>
                  <a:gd name="connsiteY577" fmla="*/ 1390445 h 1682495"/>
                  <a:gd name="connsiteX578" fmla="*/ 6309957 w 8882887"/>
                  <a:gd name="connsiteY578" fmla="*/ 1391753 h 1682495"/>
                  <a:gd name="connsiteX579" fmla="*/ 6309957 w 8882887"/>
                  <a:gd name="connsiteY579" fmla="*/ 1400906 h 1682495"/>
                  <a:gd name="connsiteX580" fmla="*/ 6311629 w 8882887"/>
                  <a:gd name="connsiteY580" fmla="*/ 1400906 h 1682495"/>
                  <a:gd name="connsiteX581" fmla="*/ 6323331 w 8882887"/>
                  <a:gd name="connsiteY581" fmla="*/ 1400906 h 1682495"/>
                  <a:gd name="connsiteX582" fmla="*/ 6323331 w 8882887"/>
                  <a:gd name="connsiteY582" fmla="*/ 1402650 h 1682495"/>
                  <a:gd name="connsiteX583" fmla="*/ 6323331 w 8882887"/>
                  <a:gd name="connsiteY583" fmla="*/ 1414854 h 1682495"/>
                  <a:gd name="connsiteX584" fmla="*/ 6321659 w 8882887"/>
                  <a:gd name="connsiteY584" fmla="*/ 1414854 h 1682495"/>
                  <a:gd name="connsiteX585" fmla="*/ 6309957 w 8882887"/>
                  <a:gd name="connsiteY585" fmla="*/ 1414854 h 1682495"/>
                  <a:gd name="connsiteX586" fmla="*/ 6309957 w 8882887"/>
                  <a:gd name="connsiteY586" fmla="*/ 1416597 h 1682495"/>
                  <a:gd name="connsiteX587" fmla="*/ 6309957 w 8882887"/>
                  <a:gd name="connsiteY587" fmla="*/ 1428803 h 1682495"/>
                  <a:gd name="connsiteX588" fmla="*/ 6311629 w 8882887"/>
                  <a:gd name="connsiteY588" fmla="*/ 1428803 h 1682495"/>
                  <a:gd name="connsiteX589" fmla="*/ 6323331 w 8882887"/>
                  <a:gd name="connsiteY589" fmla="*/ 1428803 h 1682495"/>
                  <a:gd name="connsiteX590" fmla="*/ 6323331 w 8882887"/>
                  <a:gd name="connsiteY590" fmla="*/ 1430109 h 1682495"/>
                  <a:gd name="connsiteX591" fmla="*/ 6323331 w 8882887"/>
                  <a:gd name="connsiteY591" fmla="*/ 1439262 h 1682495"/>
                  <a:gd name="connsiteX592" fmla="*/ 6321659 w 8882887"/>
                  <a:gd name="connsiteY592" fmla="*/ 1439262 h 1682495"/>
                  <a:gd name="connsiteX593" fmla="*/ 6309957 w 8882887"/>
                  <a:gd name="connsiteY593" fmla="*/ 1439262 h 1682495"/>
                  <a:gd name="connsiteX594" fmla="*/ 6309957 w 8882887"/>
                  <a:gd name="connsiteY594" fmla="*/ 1441007 h 1682495"/>
                  <a:gd name="connsiteX595" fmla="*/ 6309957 w 8882887"/>
                  <a:gd name="connsiteY595" fmla="*/ 1453211 h 1682495"/>
                  <a:gd name="connsiteX596" fmla="*/ 6311629 w 8882887"/>
                  <a:gd name="connsiteY596" fmla="*/ 1453211 h 1682495"/>
                  <a:gd name="connsiteX597" fmla="*/ 6323331 w 8882887"/>
                  <a:gd name="connsiteY597" fmla="*/ 1453211 h 1682495"/>
                  <a:gd name="connsiteX598" fmla="*/ 6323331 w 8882887"/>
                  <a:gd name="connsiteY598" fmla="*/ 1454954 h 1682495"/>
                  <a:gd name="connsiteX599" fmla="*/ 6323331 w 8882887"/>
                  <a:gd name="connsiteY599" fmla="*/ 1467159 h 1682495"/>
                  <a:gd name="connsiteX600" fmla="*/ 6321659 w 8882887"/>
                  <a:gd name="connsiteY600" fmla="*/ 1467159 h 1682495"/>
                  <a:gd name="connsiteX601" fmla="*/ 6309957 w 8882887"/>
                  <a:gd name="connsiteY601" fmla="*/ 1467159 h 1682495"/>
                  <a:gd name="connsiteX602" fmla="*/ 6309957 w 8882887"/>
                  <a:gd name="connsiteY602" fmla="*/ 1468902 h 1682495"/>
                  <a:gd name="connsiteX603" fmla="*/ 6309957 w 8882887"/>
                  <a:gd name="connsiteY603" fmla="*/ 1481106 h 1682495"/>
                  <a:gd name="connsiteX604" fmla="*/ 6311629 w 8882887"/>
                  <a:gd name="connsiteY604" fmla="*/ 1481106 h 1682495"/>
                  <a:gd name="connsiteX605" fmla="*/ 6323331 w 8882887"/>
                  <a:gd name="connsiteY605" fmla="*/ 1481106 h 1682495"/>
                  <a:gd name="connsiteX606" fmla="*/ 6323331 w 8882887"/>
                  <a:gd name="connsiteY606" fmla="*/ 1482414 h 1682495"/>
                  <a:gd name="connsiteX607" fmla="*/ 6323331 w 8882887"/>
                  <a:gd name="connsiteY607" fmla="*/ 1491567 h 1682495"/>
                  <a:gd name="connsiteX608" fmla="*/ 6321659 w 8882887"/>
                  <a:gd name="connsiteY608" fmla="*/ 1491567 h 1682495"/>
                  <a:gd name="connsiteX609" fmla="*/ 6309957 w 8882887"/>
                  <a:gd name="connsiteY609" fmla="*/ 1491567 h 1682495"/>
                  <a:gd name="connsiteX610" fmla="*/ 6309957 w 8882887"/>
                  <a:gd name="connsiteY610" fmla="*/ 1493310 h 1682495"/>
                  <a:gd name="connsiteX611" fmla="*/ 6309957 w 8882887"/>
                  <a:gd name="connsiteY611" fmla="*/ 1505516 h 1682495"/>
                  <a:gd name="connsiteX612" fmla="*/ 6346735 w 8882887"/>
                  <a:gd name="connsiteY612" fmla="*/ 1536899 h 1682495"/>
                  <a:gd name="connsiteX613" fmla="*/ 6345065 w 8882887"/>
                  <a:gd name="connsiteY613" fmla="*/ 1543872 h 1682495"/>
                  <a:gd name="connsiteX614" fmla="*/ 6333361 w 8882887"/>
                  <a:gd name="connsiteY614" fmla="*/ 1543872 h 1682495"/>
                  <a:gd name="connsiteX615" fmla="*/ 6333361 w 8882887"/>
                  <a:gd name="connsiteY615" fmla="*/ 1582229 h 1682495"/>
                  <a:gd name="connsiteX616" fmla="*/ 6335035 w 8882887"/>
                  <a:gd name="connsiteY616" fmla="*/ 1582229 h 1682495"/>
                  <a:gd name="connsiteX617" fmla="*/ 6346735 w 8882887"/>
                  <a:gd name="connsiteY617" fmla="*/ 1582229 h 1682495"/>
                  <a:gd name="connsiteX618" fmla="*/ 6346735 w 8882887"/>
                  <a:gd name="connsiteY618" fmla="*/ 1580049 h 1682495"/>
                  <a:gd name="connsiteX619" fmla="*/ 6346735 w 8882887"/>
                  <a:gd name="connsiteY619" fmla="*/ 1564794 h 1682495"/>
                  <a:gd name="connsiteX620" fmla="*/ 6348407 w 8882887"/>
                  <a:gd name="connsiteY620" fmla="*/ 1563923 h 1682495"/>
                  <a:gd name="connsiteX621" fmla="*/ 6360109 w 8882887"/>
                  <a:gd name="connsiteY621" fmla="*/ 1557821 h 1682495"/>
                  <a:gd name="connsiteX622" fmla="*/ 6363035 w 8882887"/>
                  <a:gd name="connsiteY622" fmla="*/ 1557821 h 1682495"/>
                  <a:gd name="connsiteX623" fmla="*/ 6383515 w 8882887"/>
                  <a:gd name="connsiteY623" fmla="*/ 1557821 h 1682495"/>
                  <a:gd name="connsiteX624" fmla="*/ 6383515 w 8882887"/>
                  <a:gd name="connsiteY624" fmla="*/ 1559564 h 1682495"/>
                  <a:gd name="connsiteX625" fmla="*/ 6383515 w 8882887"/>
                  <a:gd name="connsiteY625" fmla="*/ 1571768 h 1682495"/>
                  <a:gd name="connsiteX626" fmla="*/ 6386023 w 8882887"/>
                  <a:gd name="connsiteY626" fmla="*/ 1571768 h 1682495"/>
                  <a:gd name="connsiteX627" fmla="*/ 6403577 w 8882887"/>
                  <a:gd name="connsiteY627" fmla="*/ 1571768 h 1682495"/>
                  <a:gd name="connsiteX628" fmla="*/ 6405247 w 8882887"/>
                  <a:gd name="connsiteY628" fmla="*/ 1578741 h 1682495"/>
                  <a:gd name="connsiteX629" fmla="*/ 6416951 w 8882887"/>
                  <a:gd name="connsiteY629" fmla="*/ 1578741 h 1682495"/>
                  <a:gd name="connsiteX630" fmla="*/ 6453729 w 8882887"/>
                  <a:gd name="connsiteY630" fmla="*/ 1627559 h 1682495"/>
                  <a:gd name="connsiteX631" fmla="*/ 6453729 w 8882887"/>
                  <a:gd name="connsiteY631" fmla="*/ 1679864 h 1682495"/>
                  <a:gd name="connsiteX632" fmla="*/ 6455399 w 8882887"/>
                  <a:gd name="connsiteY632" fmla="*/ 1679864 h 1682495"/>
                  <a:gd name="connsiteX633" fmla="*/ 6467103 w 8882887"/>
                  <a:gd name="connsiteY633" fmla="*/ 1679864 h 1682495"/>
                  <a:gd name="connsiteX634" fmla="*/ 6467103 w 8882887"/>
                  <a:gd name="connsiteY634" fmla="*/ 1676813 h 1682495"/>
                  <a:gd name="connsiteX635" fmla="*/ 6467103 w 8882887"/>
                  <a:gd name="connsiteY635" fmla="*/ 1655456 h 1682495"/>
                  <a:gd name="connsiteX636" fmla="*/ 6468357 w 8882887"/>
                  <a:gd name="connsiteY636" fmla="*/ 1655456 h 1682495"/>
                  <a:gd name="connsiteX637" fmla="*/ 6477133 w 8882887"/>
                  <a:gd name="connsiteY637" fmla="*/ 1655456 h 1682495"/>
                  <a:gd name="connsiteX638" fmla="*/ 6477133 w 8882887"/>
                  <a:gd name="connsiteY638" fmla="*/ 1657199 h 1682495"/>
                  <a:gd name="connsiteX639" fmla="*/ 6477133 w 8882887"/>
                  <a:gd name="connsiteY639" fmla="*/ 1669403 h 1682495"/>
                  <a:gd name="connsiteX640" fmla="*/ 6490507 w 8882887"/>
                  <a:gd name="connsiteY640" fmla="*/ 1596177 h 1682495"/>
                  <a:gd name="connsiteX641" fmla="*/ 6547347 w 8882887"/>
                  <a:gd name="connsiteY641" fmla="*/ 1596177 h 1682495"/>
                  <a:gd name="connsiteX642" fmla="*/ 6547347 w 8882887"/>
                  <a:gd name="connsiteY642" fmla="*/ 1484594 h 1682495"/>
                  <a:gd name="connsiteX643" fmla="*/ 6600843 w 8882887"/>
                  <a:gd name="connsiteY643" fmla="*/ 1484594 h 1682495"/>
                  <a:gd name="connsiteX644" fmla="*/ 6600843 w 8882887"/>
                  <a:gd name="connsiteY644" fmla="*/ 1483286 h 1682495"/>
                  <a:gd name="connsiteX645" fmla="*/ 6600843 w 8882887"/>
                  <a:gd name="connsiteY645" fmla="*/ 1474133 h 1682495"/>
                  <a:gd name="connsiteX646" fmla="*/ 6634279 w 8882887"/>
                  <a:gd name="connsiteY646" fmla="*/ 1474133 h 1682495"/>
                  <a:gd name="connsiteX647" fmla="*/ 6634279 w 8882887"/>
                  <a:gd name="connsiteY647" fmla="*/ 1414854 h 1682495"/>
                  <a:gd name="connsiteX648" fmla="*/ 6627591 w 8882887"/>
                  <a:gd name="connsiteY648" fmla="*/ 1412238 h 1682495"/>
                  <a:gd name="connsiteX649" fmla="*/ 6627591 w 8882887"/>
                  <a:gd name="connsiteY649" fmla="*/ 1393932 h 1682495"/>
                  <a:gd name="connsiteX650" fmla="*/ 6634279 w 8882887"/>
                  <a:gd name="connsiteY650" fmla="*/ 1397420 h 1682495"/>
                  <a:gd name="connsiteX651" fmla="*/ 6640967 w 8882887"/>
                  <a:gd name="connsiteY651" fmla="*/ 1362549 h 1682495"/>
                  <a:gd name="connsiteX652" fmla="*/ 6647653 w 8882887"/>
                  <a:gd name="connsiteY652" fmla="*/ 1397420 h 1682495"/>
                  <a:gd name="connsiteX653" fmla="*/ 6651415 w 8882887"/>
                  <a:gd name="connsiteY653" fmla="*/ 1392624 h 1682495"/>
                  <a:gd name="connsiteX654" fmla="*/ 6654341 w 8882887"/>
                  <a:gd name="connsiteY654" fmla="*/ 1383471 h 1682495"/>
                  <a:gd name="connsiteX655" fmla="*/ 6655175 w 8882887"/>
                  <a:gd name="connsiteY655" fmla="*/ 1381728 h 1682495"/>
                  <a:gd name="connsiteX656" fmla="*/ 6661027 w 8882887"/>
                  <a:gd name="connsiteY656" fmla="*/ 1369523 h 1682495"/>
                  <a:gd name="connsiteX657" fmla="*/ 6661863 w 8882887"/>
                  <a:gd name="connsiteY657" fmla="*/ 1367780 h 1682495"/>
                  <a:gd name="connsiteX658" fmla="*/ 6667715 w 8882887"/>
                  <a:gd name="connsiteY658" fmla="*/ 1355576 h 1682495"/>
                  <a:gd name="connsiteX659" fmla="*/ 6669803 w 8882887"/>
                  <a:gd name="connsiteY659" fmla="*/ 1354268 h 1682495"/>
                  <a:gd name="connsiteX660" fmla="*/ 6684431 w 8882887"/>
                  <a:gd name="connsiteY660" fmla="*/ 1345115 h 1682495"/>
                  <a:gd name="connsiteX661" fmla="*/ 6686939 w 8882887"/>
                  <a:gd name="connsiteY661" fmla="*/ 1343372 h 1682495"/>
                  <a:gd name="connsiteX662" fmla="*/ 6704493 w 8882887"/>
                  <a:gd name="connsiteY662" fmla="*/ 1331166 h 1682495"/>
                  <a:gd name="connsiteX663" fmla="*/ 6705747 w 8882887"/>
                  <a:gd name="connsiteY663" fmla="*/ 1329423 h 1682495"/>
                  <a:gd name="connsiteX664" fmla="*/ 6714523 w 8882887"/>
                  <a:gd name="connsiteY664" fmla="*/ 1317219 h 1682495"/>
                  <a:gd name="connsiteX665" fmla="*/ 6715359 w 8882887"/>
                  <a:gd name="connsiteY665" fmla="*/ 1314168 h 1682495"/>
                  <a:gd name="connsiteX666" fmla="*/ 6721211 w 8882887"/>
                  <a:gd name="connsiteY666" fmla="*/ 1292810 h 1682495"/>
                  <a:gd name="connsiteX667" fmla="*/ 6722047 w 8882887"/>
                  <a:gd name="connsiteY667" fmla="*/ 1295861 h 1682495"/>
                  <a:gd name="connsiteX668" fmla="*/ 6727897 w 8882887"/>
                  <a:gd name="connsiteY668" fmla="*/ 1317219 h 1682495"/>
                  <a:gd name="connsiteX669" fmla="*/ 6728733 w 8882887"/>
                  <a:gd name="connsiteY669" fmla="*/ 1318526 h 1682495"/>
                  <a:gd name="connsiteX670" fmla="*/ 6734585 w 8882887"/>
                  <a:gd name="connsiteY670" fmla="*/ 1327680 h 1682495"/>
                  <a:gd name="connsiteX671" fmla="*/ 6736675 w 8882887"/>
                  <a:gd name="connsiteY671" fmla="*/ 1329423 h 1682495"/>
                  <a:gd name="connsiteX672" fmla="*/ 6751303 w 8882887"/>
                  <a:gd name="connsiteY672" fmla="*/ 1341627 h 1682495"/>
                  <a:gd name="connsiteX673" fmla="*/ 6752975 w 8882887"/>
                  <a:gd name="connsiteY673" fmla="*/ 1343372 h 1682495"/>
                  <a:gd name="connsiteX674" fmla="*/ 6764675 w 8882887"/>
                  <a:gd name="connsiteY674" fmla="*/ 1355576 h 1682495"/>
                  <a:gd name="connsiteX675" fmla="*/ 6766349 w 8882887"/>
                  <a:gd name="connsiteY675" fmla="*/ 1357319 h 1682495"/>
                  <a:gd name="connsiteX676" fmla="*/ 6778051 w 8882887"/>
                  <a:gd name="connsiteY676" fmla="*/ 1369523 h 1682495"/>
                  <a:gd name="connsiteX677" fmla="*/ 6778469 w 8882887"/>
                  <a:gd name="connsiteY677" fmla="*/ 1371267 h 1682495"/>
                  <a:gd name="connsiteX678" fmla="*/ 6781393 w 8882887"/>
                  <a:gd name="connsiteY678" fmla="*/ 1383471 h 1682495"/>
                  <a:gd name="connsiteX679" fmla="*/ 6781811 w 8882887"/>
                  <a:gd name="connsiteY679" fmla="*/ 1385214 h 1682495"/>
                  <a:gd name="connsiteX680" fmla="*/ 6784737 w 8882887"/>
                  <a:gd name="connsiteY680" fmla="*/ 1397420 h 1682495"/>
                  <a:gd name="connsiteX681" fmla="*/ 6794767 w 8882887"/>
                  <a:gd name="connsiteY681" fmla="*/ 1362549 h 1682495"/>
                  <a:gd name="connsiteX682" fmla="*/ 6801455 w 8882887"/>
                  <a:gd name="connsiteY682" fmla="*/ 1397420 h 1682495"/>
                  <a:gd name="connsiteX683" fmla="*/ 6808141 w 8882887"/>
                  <a:gd name="connsiteY683" fmla="*/ 1400034 h 1682495"/>
                  <a:gd name="connsiteX684" fmla="*/ 6808141 w 8882887"/>
                  <a:gd name="connsiteY684" fmla="*/ 1418342 h 1682495"/>
                  <a:gd name="connsiteX685" fmla="*/ 6801455 w 8882887"/>
                  <a:gd name="connsiteY685" fmla="*/ 1467159 h 1682495"/>
                  <a:gd name="connsiteX686" fmla="*/ 6803127 w 8882887"/>
                  <a:gd name="connsiteY686" fmla="*/ 1467159 h 1682495"/>
                  <a:gd name="connsiteX687" fmla="*/ 6814829 w 8882887"/>
                  <a:gd name="connsiteY687" fmla="*/ 1467159 h 1682495"/>
                  <a:gd name="connsiteX688" fmla="*/ 6816083 w 8882887"/>
                  <a:gd name="connsiteY688" fmla="*/ 1474133 h 1682495"/>
                  <a:gd name="connsiteX689" fmla="*/ 6824859 w 8882887"/>
                  <a:gd name="connsiteY689" fmla="*/ 1474133 h 1682495"/>
                  <a:gd name="connsiteX690" fmla="*/ 6824859 w 8882887"/>
                  <a:gd name="connsiteY690" fmla="*/ 1472390 h 1682495"/>
                  <a:gd name="connsiteX691" fmla="*/ 6824859 w 8882887"/>
                  <a:gd name="connsiteY691" fmla="*/ 1460184 h 1682495"/>
                  <a:gd name="connsiteX692" fmla="*/ 6828203 w 8882887"/>
                  <a:gd name="connsiteY692" fmla="*/ 1460184 h 1682495"/>
                  <a:gd name="connsiteX693" fmla="*/ 6851607 w 8882887"/>
                  <a:gd name="connsiteY693" fmla="*/ 1460184 h 1682495"/>
                  <a:gd name="connsiteX694" fmla="*/ 6851607 w 8882887"/>
                  <a:gd name="connsiteY694" fmla="*/ 1457133 h 1682495"/>
                  <a:gd name="connsiteX695" fmla="*/ 6851607 w 8882887"/>
                  <a:gd name="connsiteY695" fmla="*/ 1435776 h 1682495"/>
                  <a:gd name="connsiteX696" fmla="*/ 6908447 w 8882887"/>
                  <a:gd name="connsiteY696" fmla="*/ 1435776 h 1682495"/>
                  <a:gd name="connsiteX697" fmla="*/ 6908447 w 8882887"/>
                  <a:gd name="connsiteY697" fmla="*/ 1437956 h 1682495"/>
                  <a:gd name="connsiteX698" fmla="*/ 6908447 w 8882887"/>
                  <a:gd name="connsiteY698" fmla="*/ 1453211 h 1682495"/>
                  <a:gd name="connsiteX699" fmla="*/ 6938539 w 8882887"/>
                  <a:gd name="connsiteY699" fmla="*/ 1453211 h 1682495"/>
                  <a:gd name="connsiteX700" fmla="*/ 6938539 w 8882887"/>
                  <a:gd name="connsiteY700" fmla="*/ 1456698 h 1682495"/>
                  <a:gd name="connsiteX701" fmla="*/ 6938539 w 8882887"/>
                  <a:gd name="connsiteY701" fmla="*/ 1481106 h 1682495"/>
                  <a:gd name="connsiteX702" fmla="*/ 6931853 w 8882887"/>
                  <a:gd name="connsiteY702" fmla="*/ 1482414 h 1682495"/>
                  <a:gd name="connsiteX703" fmla="*/ 6931853 w 8882887"/>
                  <a:gd name="connsiteY703" fmla="*/ 1491567 h 1682495"/>
                  <a:gd name="connsiteX704" fmla="*/ 6938539 w 8882887"/>
                  <a:gd name="connsiteY704" fmla="*/ 1494183 h 1682495"/>
                  <a:gd name="connsiteX705" fmla="*/ 6938539 w 8882887"/>
                  <a:gd name="connsiteY705" fmla="*/ 1512489 h 1682495"/>
                  <a:gd name="connsiteX706" fmla="*/ 6931853 w 8882887"/>
                  <a:gd name="connsiteY706" fmla="*/ 1519463 h 1682495"/>
                  <a:gd name="connsiteX707" fmla="*/ 6931853 w 8882887"/>
                  <a:gd name="connsiteY707" fmla="*/ 1603151 h 1682495"/>
                  <a:gd name="connsiteX708" fmla="*/ 6934777 w 8882887"/>
                  <a:gd name="connsiteY708" fmla="*/ 1603151 h 1682495"/>
                  <a:gd name="connsiteX709" fmla="*/ 6955257 w 8882887"/>
                  <a:gd name="connsiteY709" fmla="*/ 1603151 h 1682495"/>
                  <a:gd name="connsiteX710" fmla="*/ 6957763 w 8882887"/>
                  <a:gd name="connsiteY710" fmla="*/ 1610124 h 1682495"/>
                  <a:gd name="connsiteX711" fmla="*/ 6975319 w 8882887"/>
                  <a:gd name="connsiteY711" fmla="*/ 1610124 h 1682495"/>
                  <a:gd name="connsiteX712" fmla="*/ 6975319 w 8882887"/>
                  <a:gd name="connsiteY712" fmla="*/ 1613175 h 1682495"/>
                  <a:gd name="connsiteX713" fmla="*/ 6975319 w 8882887"/>
                  <a:gd name="connsiteY713" fmla="*/ 1634534 h 1682495"/>
                  <a:gd name="connsiteX714" fmla="*/ 6977827 w 8882887"/>
                  <a:gd name="connsiteY714" fmla="*/ 1634534 h 1682495"/>
                  <a:gd name="connsiteX715" fmla="*/ 6995379 w 8882887"/>
                  <a:gd name="connsiteY715" fmla="*/ 1634534 h 1682495"/>
                  <a:gd name="connsiteX716" fmla="*/ 6995379 w 8882887"/>
                  <a:gd name="connsiteY716" fmla="*/ 1631483 h 1682495"/>
                  <a:gd name="connsiteX717" fmla="*/ 6995379 w 8882887"/>
                  <a:gd name="connsiteY717" fmla="*/ 1610124 h 1682495"/>
                  <a:gd name="connsiteX718" fmla="*/ 6998303 w 8882887"/>
                  <a:gd name="connsiteY718" fmla="*/ 1608381 h 1682495"/>
                  <a:gd name="connsiteX719" fmla="*/ 7018783 w 8882887"/>
                  <a:gd name="connsiteY719" fmla="*/ 1596177 h 1682495"/>
                  <a:gd name="connsiteX720" fmla="*/ 7018783 w 8882887"/>
                  <a:gd name="connsiteY720" fmla="*/ 1564794 h 1682495"/>
                  <a:gd name="connsiteX721" fmla="*/ 7012097 w 8882887"/>
                  <a:gd name="connsiteY721" fmla="*/ 1529924 h 1682495"/>
                  <a:gd name="connsiteX722" fmla="*/ 7013767 w 8882887"/>
                  <a:gd name="connsiteY722" fmla="*/ 1529924 h 1682495"/>
                  <a:gd name="connsiteX723" fmla="*/ 7025471 w 8882887"/>
                  <a:gd name="connsiteY723" fmla="*/ 1529924 h 1682495"/>
                  <a:gd name="connsiteX724" fmla="*/ 7055563 w 8882887"/>
                  <a:gd name="connsiteY724" fmla="*/ 1526438 h 1682495"/>
                  <a:gd name="connsiteX725" fmla="*/ 7055563 w 8882887"/>
                  <a:gd name="connsiteY725" fmla="*/ 1524693 h 1682495"/>
                  <a:gd name="connsiteX726" fmla="*/ 7055563 w 8882887"/>
                  <a:gd name="connsiteY726" fmla="*/ 1512489 h 1682495"/>
                  <a:gd name="connsiteX727" fmla="*/ 7058071 w 8882887"/>
                  <a:gd name="connsiteY727" fmla="*/ 1512489 h 1682495"/>
                  <a:gd name="connsiteX728" fmla="*/ 7075623 w 8882887"/>
                  <a:gd name="connsiteY728" fmla="*/ 1512489 h 1682495"/>
                  <a:gd name="connsiteX729" fmla="*/ 7075623 w 8882887"/>
                  <a:gd name="connsiteY729" fmla="*/ 1338141 h 1682495"/>
                  <a:gd name="connsiteX730" fmla="*/ 7077295 w 8882887"/>
                  <a:gd name="connsiteY730" fmla="*/ 1338141 h 1682495"/>
                  <a:gd name="connsiteX731" fmla="*/ 7088997 w 8882887"/>
                  <a:gd name="connsiteY731" fmla="*/ 1338141 h 1682495"/>
                  <a:gd name="connsiteX732" fmla="*/ 7088997 w 8882887"/>
                  <a:gd name="connsiteY732" fmla="*/ 1334654 h 1682495"/>
                  <a:gd name="connsiteX733" fmla="*/ 7088997 w 8882887"/>
                  <a:gd name="connsiteY733" fmla="*/ 1310244 h 1682495"/>
                  <a:gd name="connsiteX734" fmla="*/ 7092341 w 8882887"/>
                  <a:gd name="connsiteY734" fmla="*/ 1240505 h 1682495"/>
                  <a:gd name="connsiteX735" fmla="*/ 7094013 w 8882887"/>
                  <a:gd name="connsiteY735" fmla="*/ 1240505 h 1682495"/>
                  <a:gd name="connsiteX736" fmla="*/ 7105715 w 8882887"/>
                  <a:gd name="connsiteY736" fmla="*/ 1240505 h 1682495"/>
                  <a:gd name="connsiteX737" fmla="*/ 7105715 w 8882887"/>
                  <a:gd name="connsiteY737" fmla="*/ 1242249 h 1682495"/>
                  <a:gd name="connsiteX738" fmla="*/ 7105715 w 8882887"/>
                  <a:gd name="connsiteY738" fmla="*/ 1254453 h 1682495"/>
                  <a:gd name="connsiteX739" fmla="*/ 7112401 w 8882887"/>
                  <a:gd name="connsiteY739" fmla="*/ 1250966 h 1682495"/>
                  <a:gd name="connsiteX740" fmla="*/ 7112401 w 8882887"/>
                  <a:gd name="connsiteY740" fmla="*/ 1226558 h 1682495"/>
                  <a:gd name="connsiteX741" fmla="*/ 7114491 w 8882887"/>
                  <a:gd name="connsiteY741" fmla="*/ 1225686 h 1682495"/>
                  <a:gd name="connsiteX742" fmla="*/ 7129119 w 8882887"/>
                  <a:gd name="connsiteY742" fmla="*/ 1219584 h 1682495"/>
                  <a:gd name="connsiteX743" fmla="*/ 7130791 w 8882887"/>
                  <a:gd name="connsiteY743" fmla="*/ 1220456 h 1682495"/>
                  <a:gd name="connsiteX744" fmla="*/ 7142493 w 8882887"/>
                  <a:gd name="connsiteY744" fmla="*/ 1226558 h 1682495"/>
                  <a:gd name="connsiteX745" fmla="*/ 7145001 w 8882887"/>
                  <a:gd name="connsiteY745" fmla="*/ 1226558 h 1682495"/>
                  <a:gd name="connsiteX746" fmla="*/ 7162555 w 8882887"/>
                  <a:gd name="connsiteY746" fmla="*/ 1226558 h 1682495"/>
                  <a:gd name="connsiteX747" fmla="*/ 7162555 w 8882887"/>
                  <a:gd name="connsiteY747" fmla="*/ 1181226 h 1682495"/>
                  <a:gd name="connsiteX748" fmla="*/ 7164227 w 8882887"/>
                  <a:gd name="connsiteY748" fmla="*/ 1181226 h 1682495"/>
                  <a:gd name="connsiteX749" fmla="*/ 7175927 w 8882887"/>
                  <a:gd name="connsiteY749" fmla="*/ 1181226 h 1682495"/>
                  <a:gd name="connsiteX750" fmla="*/ 7178017 w 8882887"/>
                  <a:gd name="connsiteY750" fmla="*/ 1188201 h 1682495"/>
                  <a:gd name="connsiteX751" fmla="*/ 7192647 w 8882887"/>
                  <a:gd name="connsiteY751" fmla="*/ 1188201 h 1682495"/>
                  <a:gd name="connsiteX752" fmla="*/ 7194319 w 8882887"/>
                  <a:gd name="connsiteY752" fmla="*/ 1181226 h 1682495"/>
                  <a:gd name="connsiteX753" fmla="*/ 7206021 w 8882887"/>
                  <a:gd name="connsiteY753" fmla="*/ 1181226 h 1682495"/>
                  <a:gd name="connsiteX754" fmla="*/ 7206021 w 8882887"/>
                  <a:gd name="connsiteY754" fmla="*/ 1233531 h 1682495"/>
                  <a:gd name="connsiteX755" fmla="*/ 7208111 w 8882887"/>
                  <a:gd name="connsiteY755" fmla="*/ 1235274 h 1682495"/>
                  <a:gd name="connsiteX756" fmla="*/ 7222739 w 8882887"/>
                  <a:gd name="connsiteY756" fmla="*/ 1247480 h 1682495"/>
                  <a:gd name="connsiteX757" fmla="*/ 7256173 w 8882887"/>
                  <a:gd name="connsiteY757" fmla="*/ 1257941 h 1682495"/>
                  <a:gd name="connsiteX758" fmla="*/ 7256173 w 8882887"/>
                  <a:gd name="connsiteY758" fmla="*/ 1255761 h 1682495"/>
                  <a:gd name="connsiteX759" fmla="*/ 7256173 w 8882887"/>
                  <a:gd name="connsiteY759" fmla="*/ 1240505 h 1682495"/>
                  <a:gd name="connsiteX760" fmla="*/ 7299639 w 8882887"/>
                  <a:gd name="connsiteY760" fmla="*/ 1226558 h 1682495"/>
                  <a:gd name="connsiteX761" fmla="*/ 7299639 w 8882887"/>
                  <a:gd name="connsiteY761" fmla="*/ 1224815 h 1682495"/>
                  <a:gd name="connsiteX762" fmla="*/ 7299639 w 8882887"/>
                  <a:gd name="connsiteY762" fmla="*/ 1212609 h 1682495"/>
                  <a:gd name="connsiteX763" fmla="*/ 7300893 w 8882887"/>
                  <a:gd name="connsiteY763" fmla="*/ 1212609 h 1682495"/>
                  <a:gd name="connsiteX764" fmla="*/ 7309669 w 8882887"/>
                  <a:gd name="connsiteY764" fmla="*/ 1212609 h 1682495"/>
                  <a:gd name="connsiteX765" fmla="*/ 7309669 w 8882887"/>
                  <a:gd name="connsiteY765" fmla="*/ 1211303 h 1682495"/>
                  <a:gd name="connsiteX766" fmla="*/ 7309669 w 8882887"/>
                  <a:gd name="connsiteY766" fmla="*/ 1202148 h 1682495"/>
                  <a:gd name="connsiteX767" fmla="*/ 7313013 w 8882887"/>
                  <a:gd name="connsiteY767" fmla="*/ 1202148 h 1682495"/>
                  <a:gd name="connsiteX768" fmla="*/ 7336417 w 8882887"/>
                  <a:gd name="connsiteY768" fmla="*/ 1202148 h 1682495"/>
                  <a:gd name="connsiteX769" fmla="*/ 7336417 w 8882887"/>
                  <a:gd name="connsiteY769" fmla="*/ 1203456 h 1682495"/>
                  <a:gd name="connsiteX770" fmla="*/ 7336417 w 8882887"/>
                  <a:gd name="connsiteY770" fmla="*/ 1212609 h 1682495"/>
                  <a:gd name="connsiteX771" fmla="*/ 7338925 w 8882887"/>
                  <a:gd name="connsiteY771" fmla="*/ 1212609 h 1682495"/>
                  <a:gd name="connsiteX772" fmla="*/ 7356479 w 8882887"/>
                  <a:gd name="connsiteY772" fmla="*/ 1212609 h 1682495"/>
                  <a:gd name="connsiteX773" fmla="*/ 7356479 w 8882887"/>
                  <a:gd name="connsiteY773" fmla="*/ 1215225 h 1682495"/>
                  <a:gd name="connsiteX774" fmla="*/ 7356479 w 8882887"/>
                  <a:gd name="connsiteY774" fmla="*/ 1233531 h 1682495"/>
                  <a:gd name="connsiteX775" fmla="*/ 7393257 w 8882887"/>
                  <a:gd name="connsiteY775" fmla="*/ 1233531 h 1682495"/>
                  <a:gd name="connsiteX776" fmla="*/ 7393257 w 8882887"/>
                  <a:gd name="connsiteY776" fmla="*/ 1231788 h 1682495"/>
                  <a:gd name="connsiteX777" fmla="*/ 7393257 w 8882887"/>
                  <a:gd name="connsiteY777" fmla="*/ 1219584 h 1682495"/>
                  <a:gd name="connsiteX778" fmla="*/ 7395347 w 8882887"/>
                  <a:gd name="connsiteY778" fmla="*/ 1219584 h 1682495"/>
                  <a:gd name="connsiteX779" fmla="*/ 7409975 w 8882887"/>
                  <a:gd name="connsiteY779" fmla="*/ 1219584 h 1682495"/>
                  <a:gd name="connsiteX780" fmla="*/ 7409975 w 8882887"/>
                  <a:gd name="connsiteY780" fmla="*/ 1217840 h 1682495"/>
                  <a:gd name="connsiteX781" fmla="*/ 7409975 w 8882887"/>
                  <a:gd name="connsiteY781" fmla="*/ 1205636 h 1682495"/>
                  <a:gd name="connsiteX782" fmla="*/ 7412483 w 8882887"/>
                  <a:gd name="connsiteY782" fmla="*/ 1205636 h 1682495"/>
                  <a:gd name="connsiteX783" fmla="*/ 7430035 w 8882887"/>
                  <a:gd name="connsiteY783" fmla="*/ 1205636 h 1682495"/>
                  <a:gd name="connsiteX784" fmla="*/ 7430035 w 8882887"/>
                  <a:gd name="connsiteY784" fmla="*/ 1207379 h 1682495"/>
                  <a:gd name="connsiteX785" fmla="*/ 7430035 w 8882887"/>
                  <a:gd name="connsiteY785" fmla="*/ 1219584 h 1682495"/>
                  <a:gd name="connsiteX786" fmla="*/ 7436723 w 8882887"/>
                  <a:gd name="connsiteY786" fmla="*/ 1135896 h 1682495"/>
                  <a:gd name="connsiteX787" fmla="*/ 7587181 w 8882887"/>
                  <a:gd name="connsiteY787" fmla="*/ 1135896 h 1682495"/>
                  <a:gd name="connsiteX788" fmla="*/ 7587181 w 8882887"/>
                  <a:gd name="connsiteY788" fmla="*/ 1247480 h 1682495"/>
                  <a:gd name="connsiteX789" fmla="*/ 7590525 w 8882887"/>
                  <a:gd name="connsiteY789" fmla="*/ 1247480 h 1682495"/>
                  <a:gd name="connsiteX790" fmla="*/ 7613929 w 8882887"/>
                  <a:gd name="connsiteY790" fmla="*/ 1247480 h 1682495"/>
                  <a:gd name="connsiteX791" fmla="*/ 7613929 w 8882887"/>
                  <a:gd name="connsiteY791" fmla="*/ 1121948 h 1682495"/>
                  <a:gd name="connsiteX792" fmla="*/ 7647365 w 8882887"/>
                  <a:gd name="connsiteY792" fmla="*/ 1104513 h 1682495"/>
                  <a:gd name="connsiteX793" fmla="*/ 7690831 w 8882887"/>
                  <a:gd name="connsiteY793" fmla="*/ 1104513 h 1682495"/>
                  <a:gd name="connsiteX794" fmla="*/ 7693757 w 8882887"/>
                  <a:gd name="connsiteY794" fmla="*/ 1101899 h 1682495"/>
                  <a:gd name="connsiteX795" fmla="*/ 7714235 w 8882887"/>
                  <a:gd name="connsiteY795" fmla="*/ 1083591 h 1682495"/>
                  <a:gd name="connsiteX796" fmla="*/ 7771075 w 8882887"/>
                  <a:gd name="connsiteY796" fmla="*/ 1083591 h 1682495"/>
                  <a:gd name="connsiteX797" fmla="*/ 7771075 w 8882887"/>
                  <a:gd name="connsiteY797" fmla="*/ 1086207 h 1682495"/>
                  <a:gd name="connsiteX798" fmla="*/ 7771075 w 8882887"/>
                  <a:gd name="connsiteY798" fmla="*/ 1104513 h 1682495"/>
                  <a:gd name="connsiteX799" fmla="*/ 7827915 w 8882887"/>
                  <a:gd name="connsiteY799" fmla="*/ 1104513 h 1682495"/>
                  <a:gd name="connsiteX800" fmla="*/ 7827915 w 8882887"/>
                  <a:gd name="connsiteY800" fmla="*/ 1240505 h 1682495"/>
                  <a:gd name="connsiteX801" fmla="*/ 7830005 w 8882887"/>
                  <a:gd name="connsiteY801" fmla="*/ 1240505 h 1682495"/>
                  <a:gd name="connsiteX802" fmla="*/ 7844633 w 8882887"/>
                  <a:gd name="connsiteY802" fmla="*/ 1240505 h 1682495"/>
                  <a:gd name="connsiteX803" fmla="*/ 7844633 w 8882887"/>
                  <a:gd name="connsiteY803" fmla="*/ 1439262 h 1682495"/>
                  <a:gd name="connsiteX804" fmla="*/ 7847975 w 8882887"/>
                  <a:gd name="connsiteY804" fmla="*/ 1439262 h 1682495"/>
                  <a:gd name="connsiteX805" fmla="*/ 7871381 w 8882887"/>
                  <a:gd name="connsiteY805" fmla="*/ 1439262 h 1682495"/>
                  <a:gd name="connsiteX806" fmla="*/ 7871381 w 8882887"/>
                  <a:gd name="connsiteY806" fmla="*/ 1310244 h 1682495"/>
                  <a:gd name="connsiteX807" fmla="*/ 7872635 w 8882887"/>
                  <a:gd name="connsiteY807" fmla="*/ 1309373 h 1682495"/>
                  <a:gd name="connsiteX808" fmla="*/ 7881411 w 8882887"/>
                  <a:gd name="connsiteY808" fmla="*/ 1303271 h 1682495"/>
                  <a:gd name="connsiteX809" fmla="*/ 7888099 w 8882887"/>
                  <a:gd name="connsiteY809" fmla="*/ 1305014 h 1682495"/>
                  <a:gd name="connsiteX810" fmla="*/ 7888099 w 8882887"/>
                  <a:gd name="connsiteY810" fmla="*/ 1317219 h 1682495"/>
                  <a:gd name="connsiteX811" fmla="*/ 7891441 w 8882887"/>
                  <a:gd name="connsiteY811" fmla="*/ 1315475 h 1682495"/>
                  <a:gd name="connsiteX812" fmla="*/ 7914847 w 8882887"/>
                  <a:gd name="connsiteY812" fmla="*/ 1303271 h 1682495"/>
                  <a:gd name="connsiteX813" fmla="*/ 7917773 w 8882887"/>
                  <a:gd name="connsiteY813" fmla="*/ 1303271 h 1682495"/>
                  <a:gd name="connsiteX814" fmla="*/ 7938251 w 8882887"/>
                  <a:gd name="connsiteY814" fmla="*/ 1303271 h 1682495"/>
                  <a:gd name="connsiteX815" fmla="*/ 7938251 w 8882887"/>
                  <a:gd name="connsiteY815" fmla="*/ 1540385 h 1682495"/>
                  <a:gd name="connsiteX816" fmla="*/ 7985061 w 8882887"/>
                  <a:gd name="connsiteY816" fmla="*/ 1547360 h 1682495"/>
                  <a:gd name="connsiteX817" fmla="*/ 7985061 w 8882887"/>
                  <a:gd name="connsiteY817" fmla="*/ 1536899 h 1682495"/>
                  <a:gd name="connsiteX818" fmla="*/ 8035213 w 8882887"/>
                  <a:gd name="connsiteY818" fmla="*/ 1536899 h 1682495"/>
                  <a:gd name="connsiteX819" fmla="*/ 8035213 w 8882887"/>
                  <a:gd name="connsiteY819" fmla="*/ 1491567 h 1682495"/>
                  <a:gd name="connsiteX820" fmla="*/ 8048587 w 8882887"/>
                  <a:gd name="connsiteY820" fmla="*/ 1491567 h 1682495"/>
                  <a:gd name="connsiteX821" fmla="*/ 8048587 w 8882887"/>
                  <a:gd name="connsiteY821" fmla="*/ 1432289 h 1682495"/>
                  <a:gd name="connsiteX822" fmla="*/ 8058619 w 8882887"/>
                  <a:gd name="connsiteY822" fmla="*/ 1432289 h 1682495"/>
                  <a:gd name="connsiteX823" fmla="*/ 8058619 w 8882887"/>
                  <a:gd name="connsiteY823" fmla="*/ 1373010 h 1682495"/>
                  <a:gd name="connsiteX824" fmla="*/ 8082023 w 8882887"/>
                  <a:gd name="connsiteY824" fmla="*/ 1373010 h 1682495"/>
                  <a:gd name="connsiteX825" fmla="*/ 8155579 w 8882887"/>
                  <a:gd name="connsiteY825" fmla="*/ 1341627 h 1682495"/>
                  <a:gd name="connsiteX826" fmla="*/ 8158923 w 8882887"/>
                  <a:gd name="connsiteY826" fmla="*/ 1310244 h 1682495"/>
                  <a:gd name="connsiteX827" fmla="*/ 8165611 w 8882887"/>
                  <a:gd name="connsiteY827" fmla="*/ 1341627 h 1682495"/>
                  <a:gd name="connsiteX828" fmla="*/ 8242511 w 8882887"/>
                  <a:gd name="connsiteY828" fmla="*/ 1383471 h 1682495"/>
                  <a:gd name="connsiteX829" fmla="*/ 8242511 w 8882887"/>
                  <a:gd name="connsiteY829" fmla="*/ 1376498 h 1682495"/>
                  <a:gd name="connsiteX830" fmla="*/ 8262573 w 8882887"/>
                  <a:gd name="connsiteY830" fmla="*/ 1376498 h 1682495"/>
                  <a:gd name="connsiteX831" fmla="*/ 8262573 w 8882887"/>
                  <a:gd name="connsiteY831" fmla="*/ 1432289 h 1682495"/>
                  <a:gd name="connsiteX832" fmla="*/ 8272603 w 8882887"/>
                  <a:gd name="connsiteY832" fmla="*/ 1432289 h 1682495"/>
                  <a:gd name="connsiteX833" fmla="*/ 8272603 w 8882887"/>
                  <a:gd name="connsiteY833" fmla="*/ 1498541 h 1682495"/>
                  <a:gd name="connsiteX834" fmla="*/ 8282635 w 8882887"/>
                  <a:gd name="connsiteY834" fmla="*/ 1498541 h 1682495"/>
                  <a:gd name="connsiteX835" fmla="*/ 8282635 w 8882887"/>
                  <a:gd name="connsiteY835" fmla="*/ 1529924 h 1682495"/>
                  <a:gd name="connsiteX836" fmla="*/ 8302695 w 8882887"/>
                  <a:gd name="connsiteY836" fmla="*/ 1529924 h 1682495"/>
                  <a:gd name="connsiteX837" fmla="*/ 8302695 w 8882887"/>
                  <a:gd name="connsiteY837" fmla="*/ 1578741 h 1682495"/>
                  <a:gd name="connsiteX838" fmla="*/ 8429747 w 8882887"/>
                  <a:gd name="connsiteY838" fmla="*/ 1568280 h 1682495"/>
                  <a:gd name="connsiteX839" fmla="*/ 8429747 w 8882887"/>
                  <a:gd name="connsiteY839" fmla="*/ 1519463 h 1682495"/>
                  <a:gd name="connsiteX840" fmla="*/ 8496619 w 8882887"/>
                  <a:gd name="connsiteY840" fmla="*/ 1519463 h 1682495"/>
                  <a:gd name="connsiteX841" fmla="*/ 8496619 w 8882887"/>
                  <a:gd name="connsiteY841" fmla="*/ 1491567 h 1682495"/>
                  <a:gd name="connsiteX842" fmla="*/ 8637047 w 8882887"/>
                  <a:gd name="connsiteY842" fmla="*/ 1491567 h 1682495"/>
                  <a:gd name="connsiteX843" fmla="*/ 8637047 w 8882887"/>
                  <a:gd name="connsiteY843" fmla="*/ 1509002 h 1682495"/>
                  <a:gd name="connsiteX844" fmla="*/ 8727321 w 8882887"/>
                  <a:gd name="connsiteY844" fmla="*/ 1509002 h 1682495"/>
                  <a:gd name="connsiteX845" fmla="*/ 8727321 w 8882887"/>
                  <a:gd name="connsiteY845" fmla="*/ 1519463 h 1682495"/>
                  <a:gd name="connsiteX846" fmla="*/ 8754069 w 8882887"/>
                  <a:gd name="connsiteY846" fmla="*/ 1519463 h 1682495"/>
                  <a:gd name="connsiteX847" fmla="*/ 8754069 w 8882887"/>
                  <a:gd name="connsiteY847" fmla="*/ 1529924 h 1682495"/>
                  <a:gd name="connsiteX848" fmla="*/ 8777473 w 8882887"/>
                  <a:gd name="connsiteY848" fmla="*/ 1529924 h 1682495"/>
                  <a:gd name="connsiteX849" fmla="*/ 8777473 w 8882887"/>
                  <a:gd name="connsiteY849" fmla="*/ 1499913 h 1682495"/>
                  <a:gd name="connsiteX850" fmla="*/ 8882887 w 8882887"/>
                  <a:gd name="connsiteY850" fmla="*/ 1682495 h 1682495"/>
                  <a:gd name="connsiteX851" fmla="*/ 0 w 8882887"/>
                  <a:gd name="connsiteY851" fmla="*/ 1682495 h 1682495"/>
                  <a:gd name="connsiteX852" fmla="*/ 63077 w 8882887"/>
                  <a:gd name="connsiteY852" fmla="*/ 1573241 h 1682495"/>
                  <a:gd name="connsiteX853" fmla="*/ 123345 w 8882887"/>
                  <a:gd name="connsiteY853" fmla="*/ 1568279 h 1682495"/>
                  <a:gd name="connsiteX854" fmla="*/ 123345 w 8882887"/>
                  <a:gd name="connsiteY854" fmla="*/ 1519461 h 1682495"/>
                  <a:gd name="connsiteX855" fmla="*/ 190215 w 8882887"/>
                  <a:gd name="connsiteY855" fmla="*/ 1519461 h 1682495"/>
                  <a:gd name="connsiteX856" fmla="*/ 190215 w 8882887"/>
                  <a:gd name="connsiteY856" fmla="*/ 1491566 h 1682495"/>
                  <a:gd name="connsiteX857" fmla="*/ 330643 w 8882887"/>
                  <a:gd name="connsiteY857" fmla="*/ 1491566 h 1682495"/>
                  <a:gd name="connsiteX858" fmla="*/ 330643 w 8882887"/>
                  <a:gd name="connsiteY858" fmla="*/ 1509000 h 1682495"/>
                  <a:gd name="connsiteX859" fmla="*/ 420917 w 8882887"/>
                  <a:gd name="connsiteY859" fmla="*/ 1509000 h 1682495"/>
                  <a:gd name="connsiteX860" fmla="*/ 420917 w 8882887"/>
                  <a:gd name="connsiteY860" fmla="*/ 1519461 h 1682495"/>
                  <a:gd name="connsiteX861" fmla="*/ 447665 w 8882887"/>
                  <a:gd name="connsiteY861" fmla="*/ 1519461 h 1682495"/>
                  <a:gd name="connsiteX862" fmla="*/ 447665 w 8882887"/>
                  <a:gd name="connsiteY862" fmla="*/ 1529922 h 1682495"/>
                  <a:gd name="connsiteX863" fmla="*/ 471070 w 8882887"/>
                  <a:gd name="connsiteY863" fmla="*/ 1529922 h 1682495"/>
                  <a:gd name="connsiteX864" fmla="*/ 471070 w 8882887"/>
                  <a:gd name="connsiteY864" fmla="*/ 1373009 h 1682495"/>
                  <a:gd name="connsiteX865" fmla="*/ 541285 w 8882887"/>
                  <a:gd name="connsiteY865" fmla="*/ 1352087 h 1682495"/>
                  <a:gd name="connsiteX866" fmla="*/ 671681 w 8882887"/>
                  <a:gd name="connsiteY866" fmla="*/ 1352087 h 1682495"/>
                  <a:gd name="connsiteX867" fmla="*/ 671681 w 8882887"/>
                  <a:gd name="connsiteY867" fmla="*/ 1101026 h 1682495"/>
                  <a:gd name="connsiteX868" fmla="*/ 708460 w 8882887"/>
                  <a:gd name="connsiteY868" fmla="*/ 1083590 h 1682495"/>
                  <a:gd name="connsiteX869" fmla="*/ 868949 w 8882887"/>
                  <a:gd name="connsiteY869" fmla="*/ 1055694 h 1682495"/>
                  <a:gd name="connsiteX870" fmla="*/ 925789 w 8882887"/>
                  <a:gd name="connsiteY870" fmla="*/ 1073129 h 1682495"/>
                  <a:gd name="connsiteX871" fmla="*/ 935819 w 8882887"/>
                  <a:gd name="connsiteY871" fmla="*/ 1083590 h 1682495"/>
                  <a:gd name="connsiteX872" fmla="*/ 935819 w 8882887"/>
                  <a:gd name="connsiteY872" fmla="*/ 1550844 h 1682495"/>
                  <a:gd name="connsiteX873" fmla="*/ 959224 w 8882887"/>
                  <a:gd name="connsiteY873" fmla="*/ 1550844 h 1682495"/>
                  <a:gd name="connsiteX874" fmla="*/ 959224 w 8882887"/>
                  <a:gd name="connsiteY874" fmla="*/ 1362548 h 1682495"/>
                  <a:gd name="connsiteX875" fmla="*/ 979285 w 8882887"/>
                  <a:gd name="connsiteY875" fmla="*/ 1362548 h 1682495"/>
                  <a:gd name="connsiteX876" fmla="*/ 979285 w 8882887"/>
                  <a:gd name="connsiteY876" fmla="*/ 1345113 h 1682495"/>
                  <a:gd name="connsiteX877" fmla="*/ 999346 w 8882887"/>
                  <a:gd name="connsiteY877" fmla="*/ 1334652 h 1682495"/>
                  <a:gd name="connsiteX878" fmla="*/ 1016063 w 8882887"/>
                  <a:gd name="connsiteY878" fmla="*/ 1334652 h 1682495"/>
                  <a:gd name="connsiteX879" fmla="*/ 1016063 w 8882887"/>
                  <a:gd name="connsiteY879" fmla="*/ 1317218 h 1682495"/>
                  <a:gd name="connsiteX880" fmla="*/ 1029437 w 8882887"/>
                  <a:gd name="connsiteY880" fmla="*/ 1306757 h 1682495"/>
                  <a:gd name="connsiteX881" fmla="*/ 1062874 w 8882887"/>
                  <a:gd name="connsiteY881" fmla="*/ 1306757 h 1682495"/>
                  <a:gd name="connsiteX882" fmla="*/ 1062874 w 8882887"/>
                  <a:gd name="connsiteY882" fmla="*/ 1362548 h 1682495"/>
                  <a:gd name="connsiteX883" fmla="*/ 1133087 w 8882887"/>
                  <a:gd name="connsiteY883" fmla="*/ 1362548 h 1682495"/>
                  <a:gd name="connsiteX884" fmla="*/ 1133087 w 8882887"/>
                  <a:gd name="connsiteY884" fmla="*/ 1557819 h 1682495"/>
                  <a:gd name="connsiteX885" fmla="*/ 1159835 w 8882887"/>
                  <a:gd name="connsiteY885" fmla="*/ 1557819 h 1682495"/>
                  <a:gd name="connsiteX886" fmla="*/ 1186583 w 8882887"/>
                  <a:gd name="connsiteY886" fmla="*/ 1547358 h 1682495"/>
                  <a:gd name="connsiteX887" fmla="*/ 1186583 w 8882887"/>
                  <a:gd name="connsiteY887" fmla="*/ 1533410 h 1682495"/>
                  <a:gd name="connsiteX888" fmla="*/ 1176553 w 8882887"/>
                  <a:gd name="connsiteY888" fmla="*/ 1529922 h 1682495"/>
                  <a:gd name="connsiteX889" fmla="*/ 1176553 w 8882887"/>
                  <a:gd name="connsiteY889" fmla="*/ 1519461 h 1682495"/>
                  <a:gd name="connsiteX890" fmla="*/ 1186583 w 8882887"/>
                  <a:gd name="connsiteY890" fmla="*/ 1512488 h 1682495"/>
                  <a:gd name="connsiteX891" fmla="*/ 1186583 w 8882887"/>
                  <a:gd name="connsiteY891" fmla="*/ 1435775 h 1682495"/>
                  <a:gd name="connsiteX892" fmla="*/ 1176553 w 8882887"/>
                  <a:gd name="connsiteY892" fmla="*/ 1432287 h 1682495"/>
                  <a:gd name="connsiteX893" fmla="*/ 1176553 w 8882887"/>
                  <a:gd name="connsiteY893" fmla="*/ 1421826 h 1682495"/>
                  <a:gd name="connsiteX894" fmla="*/ 1186583 w 8882887"/>
                  <a:gd name="connsiteY894" fmla="*/ 1414853 h 1682495"/>
                  <a:gd name="connsiteX895" fmla="*/ 1193271 w 8882887"/>
                  <a:gd name="connsiteY895" fmla="*/ 1407879 h 1682495"/>
                  <a:gd name="connsiteX896" fmla="*/ 1193271 w 8882887"/>
                  <a:gd name="connsiteY896" fmla="*/ 1393931 h 1682495"/>
                  <a:gd name="connsiteX897" fmla="*/ 1186583 w 8882887"/>
                  <a:gd name="connsiteY897" fmla="*/ 1393931 h 1682495"/>
                  <a:gd name="connsiteX898" fmla="*/ 1186583 w 8882887"/>
                  <a:gd name="connsiteY898" fmla="*/ 1383470 h 1682495"/>
                  <a:gd name="connsiteX899" fmla="*/ 1196614 w 8882887"/>
                  <a:gd name="connsiteY899" fmla="*/ 1376496 h 1682495"/>
                  <a:gd name="connsiteX900" fmla="*/ 1250110 w 8882887"/>
                  <a:gd name="connsiteY900" fmla="*/ 1278861 h 1682495"/>
                  <a:gd name="connsiteX901" fmla="*/ 1243423 w 8882887"/>
                  <a:gd name="connsiteY901" fmla="*/ 1275374 h 1682495"/>
                  <a:gd name="connsiteX902" fmla="*/ 1243423 w 8882887"/>
                  <a:gd name="connsiteY902" fmla="*/ 1264913 h 1682495"/>
                  <a:gd name="connsiteX903" fmla="*/ 1253453 w 8882887"/>
                  <a:gd name="connsiteY903" fmla="*/ 1261425 h 1682495"/>
                  <a:gd name="connsiteX904" fmla="*/ 1253453 w 8882887"/>
                  <a:gd name="connsiteY904" fmla="*/ 1247478 h 1682495"/>
                  <a:gd name="connsiteX905" fmla="*/ 1260141 w 8882887"/>
                  <a:gd name="connsiteY905" fmla="*/ 1247478 h 1682495"/>
                  <a:gd name="connsiteX906" fmla="*/ 1260141 w 8882887"/>
                  <a:gd name="connsiteY906" fmla="*/ 1216095 h 1682495"/>
                  <a:gd name="connsiteX907" fmla="*/ 1253453 w 8882887"/>
                  <a:gd name="connsiteY907" fmla="*/ 1216095 h 1682495"/>
                  <a:gd name="connsiteX908" fmla="*/ 1253453 w 8882887"/>
                  <a:gd name="connsiteY908" fmla="*/ 1209122 h 1682495"/>
                  <a:gd name="connsiteX909" fmla="*/ 1260141 w 8882887"/>
                  <a:gd name="connsiteY909" fmla="*/ 1205634 h 1682495"/>
                  <a:gd name="connsiteX910" fmla="*/ 1276858 w 8882887"/>
                  <a:gd name="connsiteY910" fmla="*/ 1181225 h 1682495"/>
                  <a:gd name="connsiteX911" fmla="*/ 1280201 w 8882887"/>
                  <a:gd name="connsiteY911" fmla="*/ 1167278 h 1682495"/>
                  <a:gd name="connsiteX912" fmla="*/ 1280201 w 8882887"/>
                  <a:gd name="connsiteY912" fmla="*/ 1128921 h 1682495"/>
                  <a:gd name="connsiteX913" fmla="*/ 1280620 w 8882887"/>
                  <a:gd name="connsiteY913" fmla="*/ 1127613 h 1682495"/>
                  <a:gd name="connsiteX914" fmla="*/ 1283545 w 8882887"/>
                  <a:gd name="connsiteY914" fmla="*/ 1118460 h 1682495"/>
                  <a:gd name="connsiteX915" fmla="*/ 1283963 w 8882887"/>
                  <a:gd name="connsiteY915" fmla="*/ 1119768 h 1682495"/>
                  <a:gd name="connsiteX916" fmla="*/ 1286889 w 8882887"/>
                  <a:gd name="connsiteY916" fmla="*/ 1128921 h 1682495"/>
                  <a:gd name="connsiteX917" fmla="*/ 1290232 w 8882887"/>
                  <a:gd name="connsiteY917" fmla="*/ 1167278 h 1682495"/>
                  <a:gd name="connsiteX918" fmla="*/ 1290232 w 8882887"/>
                  <a:gd name="connsiteY918" fmla="*/ 1177739 h 1682495"/>
                  <a:gd name="connsiteX919" fmla="*/ 1306951 w 8882887"/>
                  <a:gd name="connsiteY919" fmla="*/ 1205634 h 1682495"/>
                  <a:gd name="connsiteX920" fmla="*/ 1313638 w 8882887"/>
                  <a:gd name="connsiteY920" fmla="*/ 1209122 h 1682495"/>
                  <a:gd name="connsiteX921" fmla="*/ 1313638 w 8882887"/>
                  <a:gd name="connsiteY921" fmla="*/ 1216095 h 1682495"/>
                  <a:gd name="connsiteX922" fmla="*/ 1310295 w 8882887"/>
                  <a:gd name="connsiteY922" fmla="*/ 1247478 h 1682495"/>
                  <a:gd name="connsiteX923" fmla="*/ 1316981 w 8882887"/>
                  <a:gd name="connsiteY923" fmla="*/ 1261425 h 1682495"/>
                  <a:gd name="connsiteX924" fmla="*/ 1323669 w 8882887"/>
                  <a:gd name="connsiteY924" fmla="*/ 1264913 h 1682495"/>
                  <a:gd name="connsiteX925" fmla="*/ 1323669 w 8882887"/>
                  <a:gd name="connsiteY925" fmla="*/ 1275374 h 1682495"/>
                  <a:gd name="connsiteX926" fmla="*/ 1316981 w 8882887"/>
                  <a:gd name="connsiteY926" fmla="*/ 1278861 h 1682495"/>
                  <a:gd name="connsiteX927" fmla="*/ 1356268 w 8882887"/>
                  <a:gd name="connsiteY927" fmla="*/ 1319833 h 1682495"/>
                  <a:gd name="connsiteX928" fmla="*/ 1369603 w 8882887"/>
                  <a:gd name="connsiteY928" fmla="*/ 1373009 h 1682495"/>
                  <a:gd name="connsiteX929" fmla="*/ 1417287 w 8882887"/>
                  <a:gd name="connsiteY929" fmla="*/ 1373009 h 1682495"/>
                  <a:gd name="connsiteX930" fmla="*/ 1417287 w 8882887"/>
                  <a:gd name="connsiteY930" fmla="*/ 1329494 h 1682495"/>
                  <a:gd name="connsiteX931" fmla="*/ 1409211 w 8882887"/>
                  <a:gd name="connsiteY931" fmla="*/ 1329494 h 1682495"/>
                  <a:gd name="connsiteX932" fmla="*/ 1409211 w 8882887"/>
                  <a:gd name="connsiteY932" fmla="*/ 1086294 h 1682495"/>
                  <a:gd name="connsiteX933" fmla="*/ 1439612 w 8882887"/>
                  <a:gd name="connsiteY933" fmla="*/ 1086294 h 1682495"/>
                  <a:gd name="connsiteX934" fmla="*/ 1440372 w 8882887"/>
                  <a:gd name="connsiteY934" fmla="*/ 1084673 h 1682495"/>
                  <a:gd name="connsiteX935" fmla="*/ 1445691 w 8882887"/>
                  <a:gd name="connsiteY935" fmla="*/ 1073324 h 1682495"/>
                  <a:gd name="connsiteX936" fmla="*/ 1448352 w 8882887"/>
                  <a:gd name="connsiteY936" fmla="*/ 1073729 h 1682495"/>
                  <a:gd name="connsiteX937" fmla="*/ 1466972 w 8882887"/>
                  <a:gd name="connsiteY937" fmla="*/ 1076565 h 1682495"/>
                  <a:gd name="connsiteX938" fmla="*/ 1467732 w 8882887"/>
                  <a:gd name="connsiteY938" fmla="*/ 1078593 h 1682495"/>
                  <a:gd name="connsiteX939" fmla="*/ 1473051 w 8882887"/>
                  <a:gd name="connsiteY939" fmla="*/ 1092779 h 1682495"/>
                  <a:gd name="connsiteX940" fmla="*/ 1512572 w 8882887"/>
                  <a:gd name="connsiteY940" fmla="*/ 1096022 h 1682495"/>
                  <a:gd name="connsiteX941" fmla="*/ 1512572 w 8882887"/>
                  <a:gd name="connsiteY941" fmla="*/ 911190 h 1682495"/>
                  <a:gd name="connsiteX942" fmla="*/ 1515612 w 8882887"/>
                  <a:gd name="connsiteY942" fmla="*/ 911190 h 1682495"/>
                  <a:gd name="connsiteX943" fmla="*/ 1536893 w 8882887"/>
                  <a:gd name="connsiteY943" fmla="*/ 911190 h 1682495"/>
                  <a:gd name="connsiteX944" fmla="*/ 1536893 w 8882887"/>
                  <a:gd name="connsiteY944" fmla="*/ 706902 h 1682495"/>
                  <a:gd name="connsiteX945" fmla="*/ 1539552 w 8882887"/>
                  <a:gd name="connsiteY945" fmla="*/ 706902 h 1682495"/>
                  <a:gd name="connsiteX946" fmla="*/ 1558173 w 8882887"/>
                  <a:gd name="connsiteY946" fmla="*/ 706902 h 1682495"/>
                  <a:gd name="connsiteX947" fmla="*/ 1558173 w 8882887"/>
                  <a:gd name="connsiteY947" fmla="*/ 535041 h 1682495"/>
                  <a:gd name="connsiteX948" fmla="*/ 1564253 w 8882887"/>
                  <a:gd name="connsiteY948" fmla="*/ 492885 h 1682495"/>
                  <a:gd name="connsiteX949" fmla="*/ 1567293 w 8882887"/>
                  <a:gd name="connsiteY949" fmla="*/ 492885 h 1682495"/>
                  <a:gd name="connsiteX950" fmla="*/ 1588574 w 8882887"/>
                  <a:gd name="connsiteY950" fmla="*/ 492885 h 1682495"/>
                  <a:gd name="connsiteX951" fmla="*/ 1643294 w 8882887"/>
                  <a:gd name="connsiteY951" fmla="*/ 369665 h 1682495"/>
                  <a:gd name="connsiteX952" fmla="*/ 1649375 w 8882887"/>
                  <a:gd name="connsiteY952" fmla="*/ 0 h 16824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</a:cxnLst>
                <a:rect l="l" t="t" r="r" b="b"/>
                <a:pathLst>
                  <a:path w="8882887" h="1682495">
                    <a:moveTo>
                      <a:pt x="1649375" y="0"/>
                    </a:moveTo>
                    <a:cubicBezTo>
                      <a:pt x="1649375" y="27"/>
                      <a:pt x="1649399" y="3060"/>
                      <a:pt x="1652414" y="369665"/>
                    </a:cubicBezTo>
                    <a:cubicBezTo>
                      <a:pt x="1652432" y="369701"/>
                      <a:pt x="1653399" y="371712"/>
                      <a:pt x="1710174" y="489644"/>
                    </a:cubicBezTo>
                    <a:cubicBezTo>
                      <a:pt x="1710186" y="489644"/>
                      <a:pt x="1710353" y="489644"/>
                      <a:pt x="1713215" y="489644"/>
                    </a:cubicBezTo>
                    <a:lnTo>
                      <a:pt x="1734495" y="489644"/>
                    </a:lnTo>
                    <a:cubicBezTo>
                      <a:pt x="1734495" y="489665"/>
                      <a:pt x="1734495" y="490508"/>
                      <a:pt x="1734495" y="525312"/>
                    </a:cubicBezTo>
                    <a:cubicBezTo>
                      <a:pt x="1734498" y="525321"/>
                      <a:pt x="1734555" y="525408"/>
                      <a:pt x="1735256" y="526529"/>
                    </a:cubicBezTo>
                    <a:lnTo>
                      <a:pt x="1740575" y="535041"/>
                    </a:lnTo>
                    <a:cubicBezTo>
                      <a:pt x="1740575" y="535071"/>
                      <a:pt x="1740575" y="537344"/>
                      <a:pt x="1740575" y="706902"/>
                    </a:cubicBezTo>
                    <a:cubicBezTo>
                      <a:pt x="1740588" y="706902"/>
                      <a:pt x="1740798" y="706902"/>
                      <a:pt x="1743995" y="706902"/>
                    </a:cubicBezTo>
                    <a:lnTo>
                      <a:pt x="1767936" y="706902"/>
                    </a:lnTo>
                    <a:cubicBezTo>
                      <a:pt x="1767936" y="706932"/>
                      <a:pt x="1767936" y="709385"/>
                      <a:pt x="1767936" y="917675"/>
                    </a:cubicBezTo>
                    <a:cubicBezTo>
                      <a:pt x="1767951" y="917673"/>
                      <a:pt x="1768119" y="917642"/>
                      <a:pt x="1770216" y="917270"/>
                    </a:cubicBezTo>
                    <a:lnTo>
                      <a:pt x="1786176" y="914433"/>
                    </a:lnTo>
                    <a:cubicBezTo>
                      <a:pt x="1786176" y="914466"/>
                      <a:pt x="1786131" y="916467"/>
                      <a:pt x="1783136" y="1047381"/>
                    </a:cubicBezTo>
                    <a:cubicBezTo>
                      <a:pt x="1783151" y="1047384"/>
                      <a:pt x="1783317" y="1047414"/>
                      <a:pt x="1785416" y="1047788"/>
                    </a:cubicBezTo>
                    <a:lnTo>
                      <a:pt x="1801376" y="1050624"/>
                    </a:lnTo>
                    <a:cubicBezTo>
                      <a:pt x="1801379" y="1050635"/>
                      <a:pt x="1801409" y="1050731"/>
                      <a:pt x="1801755" y="1051841"/>
                    </a:cubicBezTo>
                    <a:lnTo>
                      <a:pt x="1804416" y="1060353"/>
                    </a:lnTo>
                    <a:cubicBezTo>
                      <a:pt x="1804419" y="1060340"/>
                      <a:pt x="1804487" y="1060125"/>
                      <a:pt x="1805556" y="1056705"/>
                    </a:cubicBezTo>
                    <a:lnTo>
                      <a:pt x="1813536" y="1031169"/>
                    </a:lnTo>
                    <a:cubicBezTo>
                      <a:pt x="1813547" y="1031169"/>
                      <a:pt x="1813697" y="1031169"/>
                      <a:pt x="1816196" y="1031169"/>
                    </a:cubicBezTo>
                    <a:lnTo>
                      <a:pt x="1834817" y="1031169"/>
                    </a:lnTo>
                    <a:cubicBezTo>
                      <a:pt x="1834817" y="1031195"/>
                      <a:pt x="1834817" y="1032234"/>
                      <a:pt x="1834817" y="1079808"/>
                    </a:cubicBezTo>
                    <a:cubicBezTo>
                      <a:pt x="1834826" y="1079816"/>
                      <a:pt x="1834941" y="1079876"/>
                      <a:pt x="1836336" y="1080620"/>
                    </a:cubicBezTo>
                    <a:lnTo>
                      <a:pt x="1846977" y="1086294"/>
                    </a:lnTo>
                    <a:cubicBezTo>
                      <a:pt x="1846977" y="1086308"/>
                      <a:pt x="1846977" y="1086459"/>
                      <a:pt x="1846977" y="1088321"/>
                    </a:cubicBezTo>
                    <a:lnTo>
                      <a:pt x="1846977" y="1102508"/>
                    </a:lnTo>
                    <a:cubicBezTo>
                      <a:pt x="1847007" y="1102508"/>
                      <a:pt x="1848369" y="1102508"/>
                      <a:pt x="1913858" y="1102508"/>
                    </a:cubicBezTo>
                    <a:cubicBezTo>
                      <a:pt x="1913858" y="1102520"/>
                      <a:pt x="1913858" y="1102644"/>
                      <a:pt x="1913858" y="1104129"/>
                    </a:cubicBezTo>
                    <a:lnTo>
                      <a:pt x="1913858" y="1115478"/>
                    </a:lnTo>
                    <a:cubicBezTo>
                      <a:pt x="1913871" y="1115478"/>
                      <a:pt x="1914053" y="1115478"/>
                      <a:pt x="1916897" y="1115478"/>
                    </a:cubicBezTo>
                    <a:lnTo>
                      <a:pt x="1938177" y="1115478"/>
                    </a:lnTo>
                    <a:cubicBezTo>
                      <a:pt x="1938177" y="1115451"/>
                      <a:pt x="1938177" y="1114358"/>
                      <a:pt x="1938177" y="1070081"/>
                    </a:cubicBezTo>
                    <a:cubicBezTo>
                      <a:pt x="1938209" y="1070081"/>
                      <a:pt x="1939604" y="1070081"/>
                      <a:pt x="2005058" y="1070081"/>
                    </a:cubicBezTo>
                    <a:cubicBezTo>
                      <a:pt x="2005058" y="1070069"/>
                      <a:pt x="2005058" y="1069923"/>
                      <a:pt x="2005058" y="1068054"/>
                    </a:cubicBezTo>
                    <a:lnTo>
                      <a:pt x="2005058" y="1053867"/>
                    </a:lnTo>
                    <a:cubicBezTo>
                      <a:pt x="2005067" y="1053867"/>
                      <a:pt x="2005178" y="1053867"/>
                      <a:pt x="2006579" y="1053867"/>
                    </a:cubicBezTo>
                    <a:lnTo>
                      <a:pt x="2017218" y="1053867"/>
                    </a:lnTo>
                    <a:cubicBezTo>
                      <a:pt x="2017218" y="1053857"/>
                      <a:pt x="2017218" y="1053687"/>
                      <a:pt x="2017218" y="1051031"/>
                    </a:cubicBezTo>
                    <a:lnTo>
                      <a:pt x="2017218" y="1031169"/>
                    </a:lnTo>
                    <a:cubicBezTo>
                      <a:pt x="2017232" y="1031169"/>
                      <a:pt x="2017340" y="1031169"/>
                      <a:pt x="2018358" y="1031169"/>
                    </a:cubicBezTo>
                    <a:lnTo>
                      <a:pt x="2026338" y="1031169"/>
                    </a:lnTo>
                    <a:cubicBezTo>
                      <a:pt x="2026338" y="1031159"/>
                      <a:pt x="2026338" y="1031031"/>
                      <a:pt x="2026338" y="1029548"/>
                    </a:cubicBezTo>
                    <a:lnTo>
                      <a:pt x="2026338" y="1018197"/>
                    </a:lnTo>
                    <a:cubicBezTo>
                      <a:pt x="2026350" y="1018197"/>
                      <a:pt x="2026536" y="1018197"/>
                      <a:pt x="2029379" y="1018197"/>
                    </a:cubicBezTo>
                    <a:lnTo>
                      <a:pt x="2050659" y="1018197"/>
                    </a:lnTo>
                    <a:cubicBezTo>
                      <a:pt x="2050659" y="1018208"/>
                      <a:pt x="2050659" y="1018323"/>
                      <a:pt x="2050659" y="1019819"/>
                    </a:cubicBezTo>
                    <a:lnTo>
                      <a:pt x="2050659" y="1031169"/>
                    </a:lnTo>
                    <a:cubicBezTo>
                      <a:pt x="2050676" y="1031169"/>
                      <a:pt x="2051427" y="1031169"/>
                      <a:pt x="2084099" y="1031169"/>
                    </a:cubicBezTo>
                    <a:cubicBezTo>
                      <a:pt x="2084099" y="1031157"/>
                      <a:pt x="2084099" y="1030986"/>
                      <a:pt x="2084099" y="1028331"/>
                    </a:cubicBezTo>
                    <a:lnTo>
                      <a:pt x="2084099" y="1008470"/>
                    </a:lnTo>
                    <a:cubicBezTo>
                      <a:pt x="2084108" y="1008470"/>
                      <a:pt x="2084253" y="1008470"/>
                      <a:pt x="2086760" y="1008470"/>
                    </a:cubicBezTo>
                    <a:lnTo>
                      <a:pt x="2105379" y="1008470"/>
                    </a:lnTo>
                    <a:cubicBezTo>
                      <a:pt x="2105379" y="1008488"/>
                      <a:pt x="2105379" y="1009259"/>
                      <a:pt x="2105379" y="1044140"/>
                    </a:cubicBezTo>
                    <a:cubicBezTo>
                      <a:pt x="2105390" y="1044140"/>
                      <a:pt x="2105510" y="1044140"/>
                      <a:pt x="2106900" y="1044140"/>
                    </a:cubicBezTo>
                    <a:lnTo>
                      <a:pt x="2117540" y="1044140"/>
                    </a:lnTo>
                    <a:cubicBezTo>
                      <a:pt x="2117540" y="1044131"/>
                      <a:pt x="2117540" y="1044009"/>
                      <a:pt x="2117540" y="1042518"/>
                    </a:cubicBezTo>
                    <a:lnTo>
                      <a:pt x="2117540" y="1031169"/>
                    </a:lnTo>
                    <a:cubicBezTo>
                      <a:pt x="2117553" y="1031169"/>
                      <a:pt x="2117730" y="1031169"/>
                      <a:pt x="2120199" y="1031169"/>
                    </a:cubicBezTo>
                    <a:lnTo>
                      <a:pt x="2138820" y="1031169"/>
                    </a:lnTo>
                    <a:cubicBezTo>
                      <a:pt x="2138820" y="1031189"/>
                      <a:pt x="2138820" y="1032027"/>
                      <a:pt x="2138820" y="1070081"/>
                    </a:cubicBezTo>
                    <a:cubicBezTo>
                      <a:pt x="2138832" y="1070081"/>
                      <a:pt x="2139009" y="1070081"/>
                      <a:pt x="2141861" y="1070081"/>
                    </a:cubicBezTo>
                    <a:lnTo>
                      <a:pt x="2163140" y="1070081"/>
                    </a:lnTo>
                    <a:cubicBezTo>
                      <a:pt x="2163140" y="1070097"/>
                      <a:pt x="2163140" y="1070270"/>
                      <a:pt x="2163140" y="1072512"/>
                    </a:cubicBezTo>
                    <a:lnTo>
                      <a:pt x="2163140" y="1089537"/>
                    </a:lnTo>
                    <a:cubicBezTo>
                      <a:pt x="2163152" y="1089537"/>
                      <a:pt x="2163258" y="1089537"/>
                      <a:pt x="2164280" y="1089537"/>
                    </a:cubicBezTo>
                    <a:lnTo>
                      <a:pt x="2172261" y="1089537"/>
                    </a:lnTo>
                    <a:cubicBezTo>
                      <a:pt x="2172261" y="1089525"/>
                      <a:pt x="2172261" y="1089411"/>
                      <a:pt x="2172261" y="1088321"/>
                    </a:cubicBezTo>
                    <a:lnTo>
                      <a:pt x="2172261" y="1079808"/>
                    </a:lnTo>
                    <a:cubicBezTo>
                      <a:pt x="2172287" y="1079808"/>
                      <a:pt x="2173365" y="1079808"/>
                      <a:pt x="2217861" y="1079808"/>
                    </a:cubicBezTo>
                    <a:cubicBezTo>
                      <a:pt x="2217861" y="1079829"/>
                      <a:pt x="2217861" y="1080674"/>
                      <a:pt x="2217861" y="1115478"/>
                    </a:cubicBezTo>
                    <a:cubicBezTo>
                      <a:pt x="2217872" y="1115478"/>
                      <a:pt x="2217990" y="1115478"/>
                      <a:pt x="2219381" y="1115478"/>
                    </a:cubicBezTo>
                    <a:lnTo>
                      <a:pt x="2230022" y="1115478"/>
                    </a:lnTo>
                    <a:cubicBezTo>
                      <a:pt x="2230022" y="1115489"/>
                      <a:pt x="2230022" y="1115598"/>
                      <a:pt x="2230022" y="1117100"/>
                    </a:cubicBezTo>
                    <a:lnTo>
                      <a:pt x="2230022" y="1128449"/>
                    </a:lnTo>
                    <a:cubicBezTo>
                      <a:pt x="2230035" y="1128449"/>
                      <a:pt x="2230145" y="1128449"/>
                      <a:pt x="2231162" y="1128449"/>
                    </a:cubicBezTo>
                    <a:lnTo>
                      <a:pt x="2239142" y="1128449"/>
                    </a:lnTo>
                    <a:cubicBezTo>
                      <a:pt x="2239142" y="1128438"/>
                      <a:pt x="2239142" y="1128258"/>
                      <a:pt x="2239142" y="1125206"/>
                    </a:cubicBezTo>
                    <a:lnTo>
                      <a:pt x="2239142" y="1102508"/>
                    </a:lnTo>
                    <a:cubicBezTo>
                      <a:pt x="2239152" y="1102508"/>
                      <a:pt x="2239269" y="1102508"/>
                      <a:pt x="2240661" y="1102508"/>
                    </a:cubicBezTo>
                    <a:lnTo>
                      <a:pt x="2251302" y="1102508"/>
                    </a:lnTo>
                    <a:cubicBezTo>
                      <a:pt x="2251302" y="1102520"/>
                      <a:pt x="2251302" y="1102644"/>
                      <a:pt x="2251302" y="1104129"/>
                    </a:cubicBezTo>
                    <a:lnTo>
                      <a:pt x="2251302" y="1115478"/>
                    </a:lnTo>
                    <a:lnTo>
                      <a:pt x="2259282" y="1112489"/>
                    </a:lnTo>
                    <a:cubicBezTo>
                      <a:pt x="2260422" y="1111931"/>
                      <a:pt x="2260422" y="1111628"/>
                      <a:pt x="2260422" y="1111019"/>
                    </a:cubicBezTo>
                    <a:lnTo>
                      <a:pt x="2260422" y="1102508"/>
                    </a:lnTo>
                    <a:cubicBezTo>
                      <a:pt x="2260448" y="1102508"/>
                      <a:pt x="2261649" y="1102508"/>
                      <a:pt x="2318183" y="1102508"/>
                    </a:cubicBezTo>
                    <a:cubicBezTo>
                      <a:pt x="2318183" y="1102529"/>
                      <a:pt x="2318183" y="1103349"/>
                      <a:pt x="2318183" y="1138176"/>
                    </a:cubicBezTo>
                    <a:cubicBezTo>
                      <a:pt x="2318195" y="1138176"/>
                      <a:pt x="2318372" y="1138176"/>
                      <a:pt x="2321222" y="1138176"/>
                    </a:cubicBezTo>
                    <a:lnTo>
                      <a:pt x="2342502" y="1138176"/>
                    </a:lnTo>
                    <a:cubicBezTo>
                      <a:pt x="2342502" y="1138188"/>
                      <a:pt x="2342502" y="1138311"/>
                      <a:pt x="2342502" y="1139798"/>
                    </a:cubicBezTo>
                    <a:lnTo>
                      <a:pt x="2342502" y="1151147"/>
                    </a:lnTo>
                    <a:cubicBezTo>
                      <a:pt x="2342516" y="1151147"/>
                      <a:pt x="2342700" y="1151147"/>
                      <a:pt x="2345163" y="1151147"/>
                    </a:cubicBezTo>
                    <a:lnTo>
                      <a:pt x="2363783" y="1151147"/>
                    </a:lnTo>
                    <a:cubicBezTo>
                      <a:pt x="2363783" y="1151129"/>
                      <a:pt x="2363783" y="1150362"/>
                      <a:pt x="2363783" y="1115478"/>
                    </a:cubicBezTo>
                    <a:cubicBezTo>
                      <a:pt x="2363793" y="1115478"/>
                      <a:pt x="2363910" y="1115478"/>
                      <a:pt x="2365302" y="1115478"/>
                    </a:cubicBezTo>
                    <a:lnTo>
                      <a:pt x="2375943" y="1115478"/>
                    </a:lnTo>
                    <a:cubicBezTo>
                      <a:pt x="2375943" y="1115450"/>
                      <a:pt x="2375943" y="1114293"/>
                      <a:pt x="2375943" y="1066838"/>
                    </a:cubicBezTo>
                    <a:cubicBezTo>
                      <a:pt x="2375954" y="1066838"/>
                      <a:pt x="2376069" y="1066838"/>
                      <a:pt x="2377463" y="1066838"/>
                    </a:cubicBezTo>
                    <a:lnTo>
                      <a:pt x="2388104" y="1066838"/>
                    </a:lnTo>
                    <a:cubicBezTo>
                      <a:pt x="2388104" y="1066829"/>
                      <a:pt x="2388104" y="1066665"/>
                      <a:pt x="2388104" y="1064001"/>
                    </a:cubicBezTo>
                    <a:lnTo>
                      <a:pt x="2388104" y="1044140"/>
                    </a:lnTo>
                    <a:cubicBezTo>
                      <a:pt x="2385063" y="1044140"/>
                      <a:pt x="2385063" y="1044140"/>
                      <a:pt x="2386203" y="1041707"/>
                    </a:cubicBezTo>
                    <a:lnTo>
                      <a:pt x="2394183" y="1024683"/>
                    </a:lnTo>
                    <a:cubicBezTo>
                      <a:pt x="2394191" y="1024709"/>
                      <a:pt x="2394483" y="1025720"/>
                      <a:pt x="2406344" y="1066838"/>
                    </a:cubicBezTo>
                    <a:cubicBezTo>
                      <a:pt x="2406356" y="1066838"/>
                      <a:pt x="2406465" y="1066838"/>
                      <a:pt x="2407484" y="1066838"/>
                    </a:cubicBezTo>
                    <a:lnTo>
                      <a:pt x="2415464" y="1066838"/>
                    </a:lnTo>
                    <a:cubicBezTo>
                      <a:pt x="2415464" y="1066818"/>
                      <a:pt x="2415464" y="1065050"/>
                      <a:pt x="2415464" y="907947"/>
                    </a:cubicBezTo>
                    <a:cubicBezTo>
                      <a:pt x="2415479" y="907947"/>
                      <a:pt x="2415650" y="907947"/>
                      <a:pt x="2417744" y="907947"/>
                    </a:cubicBezTo>
                    <a:lnTo>
                      <a:pt x="2433704" y="907947"/>
                    </a:lnTo>
                    <a:cubicBezTo>
                      <a:pt x="2433704" y="907914"/>
                      <a:pt x="2433704" y="906399"/>
                      <a:pt x="2433704" y="836609"/>
                    </a:cubicBezTo>
                    <a:cubicBezTo>
                      <a:pt x="2433729" y="836609"/>
                      <a:pt x="2434667" y="836609"/>
                      <a:pt x="2473224" y="836609"/>
                    </a:cubicBezTo>
                    <a:cubicBezTo>
                      <a:pt x="2473224" y="836591"/>
                      <a:pt x="2473224" y="835826"/>
                      <a:pt x="2473224" y="804182"/>
                    </a:cubicBezTo>
                    <a:cubicBezTo>
                      <a:pt x="2473253" y="804182"/>
                      <a:pt x="2474436" y="804182"/>
                      <a:pt x="2524905" y="804182"/>
                    </a:cubicBezTo>
                    <a:cubicBezTo>
                      <a:pt x="2524905" y="804194"/>
                      <a:pt x="2524905" y="804389"/>
                      <a:pt x="2524905" y="807830"/>
                    </a:cubicBezTo>
                    <a:lnTo>
                      <a:pt x="2524905" y="833366"/>
                    </a:lnTo>
                    <a:cubicBezTo>
                      <a:pt x="2524919" y="833366"/>
                      <a:pt x="2525115" y="833366"/>
                      <a:pt x="2528325" y="833366"/>
                    </a:cubicBezTo>
                    <a:lnTo>
                      <a:pt x="2552265" y="833366"/>
                    </a:lnTo>
                    <a:cubicBezTo>
                      <a:pt x="2552265" y="833393"/>
                      <a:pt x="2552265" y="834734"/>
                      <a:pt x="2552265" y="904704"/>
                    </a:cubicBezTo>
                    <a:cubicBezTo>
                      <a:pt x="2552274" y="904704"/>
                      <a:pt x="2552388" y="904704"/>
                      <a:pt x="2553785" y="904704"/>
                    </a:cubicBezTo>
                    <a:lnTo>
                      <a:pt x="2564426" y="904704"/>
                    </a:lnTo>
                    <a:lnTo>
                      <a:pt x="2585706" y="911190"/>
                    </a:lnTo>
                    <a:cubicBezTo>
                      <a:pt x="2585706" y="911205"/>
                      <a:pt x="2585706" y="912180"/>
                      <a:pt x="2585706" y="969558"/>
                    </a:cubicBezTo>
                    <a:cubicBezTo>
                      <a:pt x="2585715" y="969558"/>
                      <a:pt x="2585828" y="969558"/>
                      <a:pt x="2587226" y="969558"/>
                    </a:cubicBezTo>
                    <a:lnTo>
                      <a:pt x="2597865" y="969558"/>
                    </a:lnTo>
                    <a:cubicBezTo>
                      <a:pt x="2597865" y="969573"/>
                      <a:pt x="2597865" y="969732"/>
                      <a:pt x="2597865" y="971990"/>
                    </a:cubicBezTo>
                    <a:lnTo>
                      <a:pt x="2597865" y="989013"/>
                    </a:lnTo>
                    <a:cubicBezTo>
                      <a:pt x="2597877" y="989013"/>
                      <a:pt x="2598063" y="989013"/>
                      <a:pt x="2600906" y="989013"/>
                    </a:cubicBezTo>
                    <a:lnTo>
                      <a:pt x="2622186" y="989013"/>
                    </a:lnTo>
                    <a:lnTo>
                      <a:pt x="2631306" y="998742"/>
                    </a:lnTo>
                    <a:cubicBezTo>
                      <a:pt x="2631306" y="998760"/>
                      <a:pt x="2631306" y="999489"/>
                      <a:pt x="2631306" y="1031169"/>
                    </a:cubicBezTo>
                    <a:cubicBezTo>
                      <a:pt x="2631320" y="1031169"/>
                      <a:pt x="2631516" y="1031169"/>
                      <a:pt x="2634726" y="1031169"/>
                    </a:cubicBezTo>
                    <a:lnTo>
                      <a:pt x="2658666" y="1031169"/>
                    </a:lnTo>
                    <a:cubicBezTo>
                      <a:pt x="2658666" y="1031180"/>
                      <a:pt x="2658666" y="1031300"/>
                      <a:pt x="2658666" y="1032789"/>
                    </a:cubicBezTo>
                    <a:lnTo>
                      <a:pt x="2658666" y="1044140"/>
                    </a:lnTo>
                    <a:cubicBezTo>
                      <a:pt x="2658680" y="1044140"/>
                      <a:pt x="2658828" y="1044140"/>
                      <a:pt x="2660567" y="1044140"/>
                    </a:cubicBezTo>
                    <a:lnTo>
                      <a:pt x="2673867" y="1044140"/>
                    </a:lnTo>
                    <a:cubicBezTo>
                      <a:pt x="2673867" y="1044153"/>
                      <a:pt x="2673867" y="1044347"/>
                      <a:pt x="2673867" y="1047381"/>
                    </a:cubicBezTo>
                    <a:lnTo>
                      <a:pt x="2673867" y="1070081"/>
                    </a:lnTo>
                    <a:cubicBezTo>
                      <a:pt x="2679947" y="1070081"/>
                      <a:pt x="2679947" y="1070081"/>
                      <a:pt x="2679947" y="1067243"/>
                    </a:cubicBezTo>
                    <a:lnTo>
                      <a:pt x="2679947" y="1047381"/>
                    </a:lnTo>
                    <a:cubicBezTo>
                      <a:pt x="2679956" y="1047381"/>
                      <a:pt x="2680073" y="1047381"/>
                      <a:pt x="2681466" y="1047381"/>
                    </a:cubicBezTo>
                    <a:lnTo>
                      <a:pt x="2692107" y="1047381"/>
                    </a:lnTo>
                    <a:cubicBezTo>
                      <a:pt x="2692107" y="1047398"/>
                      <a:pt x="2692107" y="1047576"/>
                      <a:pt x="2692107" y="1049814"/>
                    </a:cubicBezTo>
                    <a:lnTo>
                      <a:pt x="2692107" y="1066838"/>
                    </a:lnTo>
                    <a:cubicBezTo>
                      <a:pt x="2692121" y="1066838"/>
                      <a:pt x="2692230" y="1066838"/>
                      <a:pt x="2693247" y="1066838"/>
                    </a:cubicBezTo>
                    <a:lnTo>
                      <a:pt x="2701227" y="1066838"/>
                    </a:lnTo>
                    <a:cubicBezTo>
                      <a:pt x="2701227" y="1060353"/>
                      <a:pt x="2701227" y="1060353"/>
                      <a:pt x="2774187" y="1060353"/>
                    </a:cubicBezTo>
                    <a:cubicBezTo>
                      <a:pt x="2774187" y="1060367"/>
                      <a:pt x="2774187" y="1060518"/>
                      <a:pt x="2774187" y="1062380"/>
                    </a:cubicBezTo>
                    <a:lnTo>
                      <a:pt x="2774187" y="1076565"/>
                    </a:lnTo>
                    <a:cubicBezTo>
                      <a:pt x="2774199" y="1076565"/>
                      <a:pt x="2774312" y="1076565"/>
                      <a:pt x="2775327" y="1076565"/>
                    </a:cubicBezTo>
                    <a:lnTo>
                      <a:pt x="2783309" y="1076565"/>
                    </a:lnTo>
                    <a:cubicBezTo>
                      <a:pt x="2783309" y="1076579"/>
                      <a:pt x="2783309" y="1076762"/>
                      <a:pt x="2783309" y="1079808"/>
                    </a:cubicBezTo>
                    <a:lnTo>
                      <a:pt x="2783309" y="1102508"/>
                    </a:lnTo>
                    <a:cubicBezTo>
                      <a:pt x="2783321" y="1102502"/>
                      <a:pt x="2783495" y="1102385"/>
                      <a:pt x="2786348" y="1100481"/>
                    </a:cubicBezTo>
                    <a:lnTo>
                      <a:pt x="2807628" y="1086294"/>
                    </a:lnTo>
                    <a:cubicBezTo>
                      <a:pt x="2807631" y="1086266"/>
                      <a:pt x="2807828" y="1084953"/>
                      <a:pt x="2816748" y="1024683"/>
                    </a:cubicBezTo>
                    <a:cubicBezTo>
                      <a:pt x="2816762" y="1024680"/>
                      <a:pt x="2816865" y="1024641"/>
                      <a:pt x="2817888" y="1024278"/>
                    </a:cubicBezTo>
                    <a:lnTo>
                      <a:pt x="2825868" y="1021440"/>
                    </a:lnTo>
                    <a:cubicBezTo>
                      <a:pt x="2825868" y="1021416"/>
                      <a:pt x="2825918" y="1019825"/>
                      <a:pt x="2828909" y="917675"/>
                    </a:cubicBezTo>
                    <a:cubicBezTo>
                      <a:pt x="2828909" y="917702"/>
                      <a:pt x="2828958" y="919338"/>
                      <a:pt x="2831949" y="1021440"/>
                    </a:cubicBezTo>
                    <a:cubicBezTo>
                      <a:pt x="2831963" y="1021445"/>
                      <a:pt x="2832069" y="1021482"/>
                      <a:pt x="2833089" y="1021845"/>
                    </a:cubicBezTo>
                    <a:lnTo>
                      <a:pt x="2841069" y="1024683"/>
                    </a:lnTo>
                    <a:cubicBezTo>
                      <a:pt x="2841069" y="1024653"/>
                      <a:pt x="2841069" y="1022654"/>
                      <a:pt x="2841069" y="894977"/>
                    </a:cubicBezTo>
                    <a:cubicBezTo>
                      <a:pt x="2847149" y="894977"/>
                      <a:pt x="2847149" y="894977"/>
                      <a:pt x="2847149" y="846336"/>
                    </a:cubicBezTo>
                    <a:cubicBezTo>
                      <a:pt x="2847167" y="846336"/>
                      <a:pt x="2848196" y="846336"/>
                      <a:pt x="2904909" y="846336"/>
                    </a:cubicBezTo>
                    <a:cubicBezTo>
                      <a:pt x="2904909" y="846362"/>
                      <a:pt x="2904909" y="847439"/>
                      <a:pt x="2904909" y="894977"/>
                    </a:cubicBezTo>
                    <a:cubicBezTo>
                      <a:pt x="2904923" y="894977"/>
                      <a:pt x="2905031" y="894977"/>
                      <a:pt x="2906049" y="894977"/>
                    </a:cubicBezTo>
                    <a:lnTo>
                      <a:pt x="2914029" y="894977"/>
                    </a:lnTo>
                    <a:cubicBezTo>
                      <a:pt x="2914029" y="894945"/>
                      <a:pt x="2914029" y="892986"/>
                      <a:pt x="2914029" y="771755"/>
                    </a:cubicBezTo>
                    <a:cubicBezTo>
                      <a:pt x="2914038" y="771755"/>
                      <a:pt x="2914187" y="771755"/>
                      <a:pt x="2916690" y="771755"/>
                    </a:cubicBezTo>
                    <a:lnTo>
                      <a:pt x="2935310" y="771755"/>
                    </a:lnTo>
                    <a:cubicBezTo>
                      <a:pt x="2935310" y="771744"/>
                      <a:pt x="2935310" y="771578"/>
                      <a:pt x="2935310" y="768918"/>
                    </a:cubicBezTo>
                    <a:lnTo>
                      <a:pt x="2935310" y="749057"/>
                    </a:lnTo>
                    <a:cubicBezTo>
                      <a:pt x="2935326" y="749057"/>
                      <a:pt x="2936073" y="749057"/>
                      <a:pt x="2968751" y="749057"/>
                    </a:cubicBezTo>
                    <a:cubicBezTo>
                      <a:pt x="2968751" y="749046"/>
                      <a:pt x="2968751" y="748925"/>
                      <a:pt x="2968751" y="747435"/>
                    </a:cubicBezTo>
                    <a:lnTo>
                      <a:pt x="2968751" y="736086"/>
                    </a:lnTo>
                    <a:cubicBezTo>
                      <a:pt x="2968761" y="736086"/>
                      <a:pt x="2968926" y="736086"/>
                      <a:pt x="2971410" y="736086"/>
                    </a:cubicBezTo>
                    <a:lnTo>
                      <a:pt x="2990031" y="736086"/>
                    </a:lnTo>
                    <a:cubicBezTo>
                      <a:pt x="2990031" y="736098"/>
                      <a:pt x="2990031" y="736217"/>
                      <a:pt x="2990031" y="737708"/>
                    </a:cubicBezTo>
                    <a:lnTo>
                      <a:pt x="2990031" y="749057"/>
                    </a:lnTo>
                    <a:cubicBezTo>
                      <a:pt x="2990045" y="749057"/>
                      <a:pt x="2990154" y="749057"/>
                      <a:pt x="2991171" y="749057"/>
                    </a:cubicBezTo>
                    <a:lnTo>
                      <a:pt x="2999151" y="749057"/>
                    </a:lnTo>
                    <a:lnTo>
                      <a:pt x="3014351" y="742571"/>
                    </a:lnTo>
                    <a:lnTo>
                      <a:pt x="3020430" y="747435"/>
                    </a:lnTo>
                    <a:lnTo>
                      <a:pt x="3020430" y="736086"/>
                    </a:lnTo>
                    <a:cubicBezTo>
                      <a:pt x="3020444" y="736086"/>
                      <a:pt x="3020649" y="736086"/>
                      <a:pt x="3023850" y="736086"/>
                    </a:cubicBezTo>
                    <a:lnTo>
                      <a:pt x="3047792" y="736086"/>
                    </a:lnTo>
                    <a:cubicBezTo>
                      <a:pt x="3047792" y="736098"/>
                      <a:pt x="3047792" y="736217"/>
                      <a:pt x="3047792" y="737708"/>
                    </a:cubicBezTo>
                    <a:lnTo>
                      <a:pt x="3047792" y="749057"/>
                    </a:lnTo>
                    <a:cubicBezTo>
                      <a:pt x="3047820" y="749057"/>
                      <a:pt x="3048924" y="749057"/>
                      <a:pt x="3093392" y="749057"/>
                    </a:cubicBezTo>
                    <a:cubicBezTo>
                      <a:pt x="3093392" y="749072"/>
                      <a:pt x="3093392" y="749235"/>
                      <a:pt x="3093392" y="751488"/>
                    </a:cubicBezTo>
                    <a:lnTo>
                      <a:pt x="3093392" y="768513"/>
                    </a:lnTo>
                    <a:cubicBezTo>
                      <a:pt x="3093417" y="768513"/>
                      <a:pt x="3094377" y="768513"/>
                      <a:pt x="3132912" y="768513"/>
                    </a:cubicBezTo>
                    <a:cubicBezTo>
                      <a:pt x="3132912" y="768537"/>
                      <a:pt x="3132912" y="769557"/>
                      <a:pt x="3132912" y="813909"/>
                    </a:cubicBezTo>
                    <a:cubicBezTo>
                      <a:pt x="3132926" y="813909"/>
                      <a:pt x="3133035" y="813909"/>
                      <a:pt x="3134052" y="813909"/>
                    </a:cubicBezTo>
                    <a:lnTo>
                      <a:pt x="3142032" y="813909"/>
                    </a:lnTo>
                    <a:cubicBezTo>
                      <a:pt x="3142032" y="813920"/>
                      <a:pt x="3142032" y="814049"/>
                      <a:pt x="3142032" y="815531"/>
                    </a:cubicBezTo>
                    <a:lnTo>
                      <a:pt x="3142032" y="826881"/>
                    </a:lnTo>
                    <a:cubicBezTo>
                      <a:pt x="3148113" y="826881"/>
                      <a:pt x="3148113" y="826881"/>
                      <a:pt x="3148113" y="872277"/>
                    </a:cubicBezTo>
                    <a:cubicBezTo>
                      <a:pt x="3148127" y="872277"/>
                      <a:pt x="3148238" y="872277"/>
                      <a:pt x="3149253" y="872277"/>
                    </a:cubicBezTo>
                    <a:lnTo>
                      <a:pt x="3157233" y="872277"/>
                    </a:lnTo>
                    <a:cubicBezTo>
                      <a:pt x="3157233" y="872291"/>
                      <a:pt x="3157233" y="872391"/>
                      <a:pt x="3157233" y="873494"/>
                    </a:cubicBezTo>
                    <a:lnTo>
                      <a:pt x="3157233" y="882006"/>
                    </a:lnTo>
                    <a:cubicBezTo>
                      <a:pt x="3157242" y="882006"/>
                      <a:pt x="3157359" y="882006"/>
                      <a:pt x="3158753" y="882006"/>
                    </a:cubicBezTo>
                    <a:lnTo>
                      <a:pt x="3169392" y="882006"/>
                    </a:lnTo>
                    <a:cubicBezTo>
                      <a:pt x="3169392" y="882032"/>
                      <a:pt x="3169392" y="883101"/>
                      <a:pt x="3169392" y="927404"/>
                    </a:cubicBezTo>
                    <a:cubicBezTo>
                      <a:pt x="3169404" y="927404"/>
                      <a:pt x="3169584" y="927404"/>
                      <a:pt x="3172433" y="927404"/>
                    </a:cubicBezTo>
                    <a:lnTo>
                      <a:pt x="3193713" y="927404"/>
                    </a:lnTo>
                    <a:cubicBezTo>
                      <a:pt x="3193713" y="927428"/>
                      <a:pt x="3193713" y="928298"/>
                      <a:pt x="3193713" y="963072"/>
                    </a:cubicBezTo>
                    <a:cubicBezTo>
                      <a:pt x="3196754" y="963072"/>
                      <a:pt x="3196754" y="963072"/>
                      <a:pt x="3196754" y="965504"/>
                    </a:cubicBezTo>
                    <a:lnTo>
                      <a:pt x="3196754" y="982529"/>
                    </a:lnTo>
                    <a:cubicBezTo>
                      <a:pt x="3196767" y="982529"/>
                      <a:pt x="3196872" y="982529"/>
                      <a:pt x="3197894" y="982529"/>
                    </a:cubicBezTo>
                    <a:lnTo>
                      <a:pt x="3205874" y="982529"/>
                    </a:lnTo>
                    <a:cubicBezTo>
                      <a:pt x="3205874" y="982550"/>
                      <a:pt x="3205874" y="983394"/>
                      <a:pt x="3205874" y="1018197"/>
                    </a:cubicBezTo>
                    <a:cubicBezTo>
                      <a:pt x="3205886" y="1018197"/>
                      <a:pt x="3206034" y="1018197"/>
                      <a:pt x="3207773" y="1018197"/>
                    </a:cubicBezTo>
                    <a:lnTo>
                      <a:pt x="3221073" y="1018197"/>
                    </a:lnTo>
                    <a:cubicBezTo>
                      <a:pt x="3224114" y="1021440"/>
                      <a:pt x="3224114" y="1021440"/>
                      <a:pt x="3224114" y="1024278"/>
                    </a:cubicBezTo>
                    <a:lnTo>
                      <a:pt x="3224114" y="1044140"/>
                    </a:lnTo>
                    <a:cubicBezTo>
                      <a:pt x="3224121" y="1044129"/>
                      <a:pt x="3224252" y="1043969"/>
                      <a:pt x="3226394" y="1041302"/>
                    </a:cubicBezTo>
                    <a:lnTo>
                      <a:pt x="3242354" y="1021440"/>
                    </a:lnTo>
                    <a:cubicBezTo>
                      <a:pt x="3242376" y="1021440"/>
                      <a:pt x="3243335" y="1021440"/>
                      <a:pt x="3284915" y="1021440"/>
                    </a:cubicBezTo>
                    <a:cubicBezTo>
                      <a:pt x="3284915" y="1021478"/>
                      <a:pt x="3284915" y="1023579"/>
                      <a:pt x="3284915" y="1151147"/>
                    </a:cubicBezTo>
                    <a:cubicBezTo>
                      <a:pt x="3284927" y="1151147"/>
                      <a:pt x="3285041" y="1151147"/>
                      <a:pt x="3286055" y="1151147"/>
                    </a:cubicBezTo>
                    <a:lnTo>
                      <a:pt x="3294035" y="1151147"/>
                    </a:lnTo>
                    <a:cubicBezTo>
                      <a:pt x="3294041" y="1151135"/>
                      <a:pt x="3294129" y="1150985"/>
                      <a:pt x="3295175" y="1149120"/>
                    </a:cubicBezTo>
                    <a:lnTo>
                      <a:pt x="3303155" y="1134933"/>
                    </a:lnTo>
                    <a:cubicBezTo>
                      <a:pt x="3303155" y="1134944"/>
                      <a:pt x="3303155" y="1135092"/>
                      <a:pt x="3303155" y="1137771"/>
                    </a:cubicBezTo>
                    <a:lnTo>
                      <a:pt x="3303155" y="1157633"/>
                    </a:lnTo>
                    <a:cubicBezTo>
                      <a:pt x="3309234" y="1157633"/>
                      <a:pt x="3309234" y="1157633"/>
                      <a:pt x="3309234" y="1089537"/>
                    </a:cubicBezTo>
                    <a:cubicBezTo>
                      <a:pt x="3309248" y="1089537"/>
                      <a:pt x="3309353" y="1089537"/>
                      <a:pt x="3310374" y="1089537"/>
                    </a:cubicBezTo>
                    <a:lnTo>
                      <a:pt x="3318354" y="1089537"/>
                    </a:lnTo>
                    <a:cubicBezTo>
                      <a:pt x="3318354" y="1089515"/>
                      <a:pt x="3318354" y="1088015"/>
                      <a:pt x="3318354" y="992256"/>
                    </a:cubicBezTo>
                    <a:cubicBezTo>
                      <a:pt x="3318365" y="992256"/>
                      <a:pt x="3318486" y="992256"/>
                      <a:pt x="3319875" y="992256"/>
                    </a:cubicBezTo>
                    <a:lnTo>
                      <a:pt x="3330515" y="992256"/>
                    </a:lnTo>
                    <a:cubicBezTo>
                      <a:pt x="3330524" y="992225"/>
                      <a:pt x="3330920" y="990815"/>
                      <a:pt x="3348755" y="927404"/>
                    </a:cubicBezTo>
                    <a:cubicBezTo>
                      <a:pt x="3348768" y="927404"/>
                      <a:pt x="3348914" y="927404"/>
                      <a:pt x="3350655" y="927404"/>
                    </a:cubicBezTo>
                    <a:lnTo>
                      <a:pt x="3363956" y="927404"/>
                    </a:lnTo>
                    <a:cubicBezTo>
                      <a:pt x="3363963" y="927438"/>
                      <a:pt x="3364302" y="928887"/>
                      <a:pt x="3379155" y="992256"/>
                    </a:cubicBezTo>
                    <a:cubicBezTo>
                      <a:pt x="3379164" y="992256"/>
                      <a:pt x="3379275" y="992256"/>
                      <a:pt x="3380675" y="992256"/>
                    </a:cubicBezTo>
                    <a:lnTo>
                      <a:pt x="3391316" y="992256"/>
                    </a:lnTo>
                    <a:cubicBezTo>
                      <a:pt x="3391316" y="992273"/>
                      <a:pt x="3391316" y="993273"/>
                      <a:pt x="3391316" y="1050624"/>
                    </a:cubicBezTo>
                    <a:cubicBezTo>
                      <a:pt x="3391326" y="1050624"/>
                      <a:pt x="3391475" y="1050624"/>
                      <a:pt x="3393975" y="1050624"/>
                    </a:cubicBezTo>
                    <a:lnTo>
                      <a:pt x="3412596" y="1050624"/>
                    </a:lnTo>
                    <a:cubicBezTo>
                      <a:pt x="3412596" y="1050636"/>
                      <a:pt x="3412596" y="1050819"/>
                      <a:pt x="3412596" y="1053867"/>
                    </a:cubicBezTo>
                    <a:lnTo>
                      <a:pt x="3412596" y="1076565"/>
                    </a:lnTo>
                    <a:cubicBezTo>
                      <a:pt x="3418676" y="1076565"/>
                      <a:pt x="3418676" y="1076565"/>
                      <a:pt x="3418676" y="1073324"/>
                    </a:cubicBezTo>
                    <a:lnTo>
                      <a:pt x="3418676" y="1050624"/>
                    </a:lnTo>
                    <a:cubicBezTo>
                      <a:pt x="3418691" y="1050624"/>
                      <a:pt x="3418859" y="1050624"/>
                      <a:pt x="3420956" y="1050624"/>
                    </a:cubicBezTo>
                    <a:lnTo>
                      <a:pt x="3436916" y="1050624"/>
                    </a:lnTo>
                    <a:cubicBezTo>
                      <a:pt x="3436916" y="1050639"/>
                      <a:pt x="3436916" y="1050815"/>
                      <a:pt x="3436916" y="1053056"/>
                    </a:cubicBezTo>
                    <a:lnTo>
                      <a:pt x="3436916" y="1070081"/>
                    </a:lnTo>
                    <a:cubicBezTo>
                      <a:pt x="3436940" y="1070081"/>
                      <a:pt x="3438003" y="1070081"/>
                      <a:pt x="3482517" y="1070081"/>
                    </a:cubicBezTo>
                    <a:cubicBezTo>
                      <a:pt x="3482517" y="1070055"/>
                      <a:pt x="3482517" y="1068899"/>
                      <a:pt x="3482517" y="1014956"/>
                    </a:cubicBezTo>
                    <a:cubicBezTo>
                      <a:pt x="3482529" y="1014956"/>
                      <a:pt x="3482669" y="1014956"/>
                      <a:pt x="3484416" y="1014956"/>
                    </a:cubicBezTo>
                    <a:lnTo>
                      <a:pt x="3497717" y="1014956"/>
                    </a:lnTo>
                    <a:cubicBezTo>
                      <a:pt x="3497717" y="1014972"/>
                      <a:pt x="3497717" y="1015713"/>
                      <a:pt x="3497717" y="1047381"/>
                    </a:cubicBezTo>
                    <a:cubicBezTo>
                      <a:pt x="3500757" y="1047381"/>
                      <a:pt x="3500757" y="1047381"/>
                      <a:pt x="3500757" y="998742"/>
                    </a:cubicBezTo>
                    <a:cubicBezTo>
                      <a:pt x="3500778" y="998742"/>
                      <a:pt x="3501590" y="998742"/>
                      <a:pt x="3534197" y="998742"/>
                    </a:cubicBezTo>
                    <a:cubicBezTo>
                      <a:pt x="3534197" y="998727"/>
                      <a:pt x="3534197" y="998547"/>
                      <a:pt x="3534197" y="996309"/>
                    </a:cubicBezTo>
                    <a:lnTo>
                      <a:pt x="3534197" y="979286"/>
                    </a:lnTo>
                    <a:cubicBezTo>
                      <a:pt x="3534209" y="979286"/>
                      <a:pt x="3534321" y="979286"/>
                      <a:pt x="3535337" y="979286"/>
                    </a:cubicBezTo>
                    <a:lnTo>
                      <a:pt x="3543317" y="979286"/>
                    </a:lnTo>
                    <a:cubicBezTo>
                      <a:pt x="3543317" y="979277"/>
                      <a:pt x="3543317" y="979107"/>
                      <a:pt x="3543317" y="976449"/>
                    </a:cubicBezTo>
                    <a:lnTo>
                      <a:pt x="3543317" y="956588"/>
                    </a:lnTo>
                    <a:lnTo>
                      <a:pt x="3549398" y="966315"/>
                    </a:lnTo>
                    <a:cubicBezTo>
                      <a:pt x="3549410" y="966315"/>
                      <a:pt x="3549603" y="966315"/>
                      <a:pt x="3552818" y="966315"/>
                    </a:cubicBezTo>
                    <a:lnTo>
                      <a:pt x="3576758" y="966315"/>
                    </a:lnTo>
                    <a:cubicBezTo>
                      <a:pt x="3576758" y="966303"/>
                      <a:pt x="3576758" y="966201"/>
                      <a:pt x="3576758" y="965099"/>
                    </a:cubicBezTo>
                    <a:lnTo>
                      <a:pt x="3576758" y="956588"/>
                    </a:lnTo>
                    <a:cubicBezTo>
                      <a:pt x="3576771" y="956588"/>
                      <a:pt x="3576882" y="956588"/>
                      <a:pt x="3577898" y="956588"/>
                    </a:cubicBezTo>
                    <a:lnTo>
                      <a:pt x="3585878" y="956588"/>
                    </a:lnTo>
                    <a:cubicBezTo>
                      <a:pt x="3585878" y="956601"/>
                      <a:pt x="3585878" y="956751"/>
                      <a:pt x="3585878" y="958614"/>
                    </a:cubicBezTo>
                    <a:lnTo>
                      <a:pt x="3585878" y="972801"/>
                    </a:lnTo>
                    <a:cubicBezTo>
                      <a:pt x="3585900" y="972801"/>
                      <a:pt x="3587000" y="972801"/>
                      <a:pt x="3643638" y="972801"/>
                    </a:cubicBezTo>
                    <a:cubicBezTo>
                      <a:pt x="3643638" y="972828"/>
                      <a:pt x="3643638" y="975093"/>
                      <a:pt x="3643638" y="1180331"/>
                    </a:cubicBezTo>
                    <a:cubicBezTo>
                      <a:pt x="3643653" y="1180331"/>
                      <a:pt x="3643826" y="1180331"/>
                      <a:pt x="3645918" y="1180331"/>
                    </a:cubicBezTo>
                    <a:lnTo>
                      <a:pt x="3661878" y="1180331"/>
                    </a:lnTo>
                    <a:cubicBezTo>
                      <a:pt x="3661878" y="1173846"/>
                      <a:pt x="3661878" y="1167360"/>
                      <a:pt x="3661878" y="1160876"/>
                    </a:cubicBezTo>
                    <a:cubicBezTo>
                      <a:pt x="3664919" y="1160876"/>
                      <a:pt x="3664919" y="1160876"/>
                      <a:pt x="3667959" y="1160876"/>
                    </a:cubicBezTo>
                    <a:cubicBezTo>
                      <a:pt x="3667959" y="1167360"/>
                      <a:pt x="3667959" y="1173846"/>
                      <a:pt x="3667959" y="1180331"/>
                    </a:cubicBezTo>
                    <a:cubicBezTo>
                      <a:pt x="3683159" y="1180331"/>
                      <a:pt x="3698360" y="1180331"/>
                      <a:pt x="3713559" y="1180331"/>
                    </a:cubicBezTo>
                    <a:cubicBezTo>
                      <a:pt x="3713559" y="1164117"/>
                      <a:pt x="3713559" y="1151147"/>
                      <a:pt x="3713559" y="1134933"/>
                    </a:cubicBezTo>
                    <a:cubicBezTo>
                      <a:pt x="3719640" y="1134933"/>
                      <a:pt x="3725720" y="1134933"/>
                      <a:pt x="3731799" y="1134933"/>
                    </a:cubicBezTo>
                    <a:lnTo>
                      <a:pt x="3750039" y="1131692"/>
                    </a:lnTo>
                    <a:cubicBezTo>
                      <a:pt x="3753080" y="1131692"/>
                      <a:pt x="3753080" y="1134933"/>
                      <a:pt x="3756120" y="1134933"/>
                    </a:cubicBezTo>
                    <a:lnTo>
                      <a:pt x="3771320" y="1134933"/>
                    </a:lnTo>
                    <a:cubicBezTo>
                      <a:pt x="3771320" y="1151147"/>
                      <a:pt x="3771320" y="1167360"/>
                      <a:pt x="3771320" y="1180331"/>
                    </a:cubicBezTo>
                    <a:cubicBezTo>
                      <a:pt x="3774360" y="1180331"/>
                      <a:pt x="3777401" y="1180331"/>
                      <a:pt x="3783480" y="1180331"/>
                    </a:cubicBezTo>
                    <a:cubicBezTo>
                      <a:pt x="3783480" y="1190060"/>
                      <a:pt x="3783480" y="1199787"/>
                      <a:pt x="3783480" y="1206273"/>
                    </a:cubicBezTo>
                    <a:lnTo>
                      <a:pt x="3797484" y="1207631"/>
                    </a:lnTo>
                    <a:lnTo>
                      <a:pt x="3816921" y="1207631"/>
                    </a:lnTo>
                    <a:cubicBezTo>
                      <a:pt x="3816921" y="1198917"/>
                      <a:pt x="3816921" y="1192659"/>
                      <a:pt x="3816921" y="1183574"/>
                    </a:cubicBezTo>
                    <a:lnTo>
                      <a:pt x="3918855" y="1183574"/>
                    </a:lnTo>
                    <a:lnTo>
                      <a:pt x="3918855" y="1055694"/>
                    </a:lnTo>
                    <a:lnTo>
                      <a:pt x="4026867" y="1055694"/>
                    </a:lnTo>
                    <a:lnTo>
                      <a:pt x="4026867" y="1173846"/>
                    </a:lnTo>
                    <a:cubicBezTo>
                      <a:pt x="4027820" y="1173846"/>
                      <a:pt x="4028772" y="1173846"/>
                      <a:pt x="4029723" y="1173846"/>
                    </a:cubicBezTo>
                    <a:lnTo>
                      <a:pt x="4031586" y="1207631"/>
                    </a:lnTo>
                    <a:lnTo>
                      <a:pt x="4046100" y="1207631"/>
                    </a:lnTo>
                    <a:cubicBezTo>
                      <a:pt x="4046904" y="1196810"/>
                      <a:pt x="4047963" y="1185329"/>
                      <a:pt x="4047963" y="1173846"/>
                    </a:cubicBezTo>
                    <a:cubicBezTo>
                      <a:pt x="4051004" y="1173846"/>
                      <a:pt x="4054044" y="1173846"/>
                      <a:pt x="4057083" y="1173846"/>
                    </a:cubicBezTo>
                    <a:lnTo>
                      <a:pt x="4058946" y="1207631"/>
                    </a:lnTo>
                    <a:lnTo>
                      <a:pt x="4134879" y="1207631"/>
                    </a:lnTo>
                    <a:lnTo>
                      <a:pt x="4134879" y="963089"/>
                    </a:lnTo>
                    <a:lnTo>
                      <a:pt x="4430870" y="963089"/>
                    </a:lnTo>
                    <a:lnTo>
                      <a:pt x="4430870" y="1207631"/>
                    </a:lnTo>
                    <a:lnTo>
                      <a:pt x="4458915" y="1207631"/>
                    </a:lnTo>
                    <a:lnTo>
                      <a:pt x="4458915" y="1083591"/>
                    </a:lnTo>
                    <a:lnTo>
                      <a:pt x="4601595" y="1083591"/>
                    </a:lnTo>
                    <a:cubicBezTo>
                      <a:pt x="4607707" y="924560"/>
                      <a:pt x="4612775" y="766349"/>
                      <a:pt x="4619491" y="606380"/>
                    </a:cubicBezTo>
                    <a:cubicBezTo>
                      <a:pt x="4604291" y="606380"/>
                      <a:pt x="4567811" y="586923"/>
                      <a:pt x="4601251" y="573953"/>
                    </a:cubicBezTo>
                    <a:cubicBezTo>
                      <a:pt x="4598209" y="570710"/>
                      <a:pt x="4595171" y="567467"/>
                      <a:pt x="4592131" y="567467"/>
                    </a:cubicBezTo>
                    <a:cubicBezTo>
                      <a:pt x="4592131" y="548012"/>
                      <a:pt x="4589089" y="544769"/>
                      <a:pt x="4604291" y="531798"/>
                    </a:cubicBezTo>
                    <a:cubicBezTo>
                      <a:pt x="4604291" y="525312"/>
                      <a:pt x="4604291" y="515585"/>
                      <a:pt x="4604291" y="505857"/>
                    </a:cubicBezTo>
                    <a:cubicBezTo>
                      <a:pt x="4610371" y="505857"/>
                      <a:pt x="4616451" y="505857"/>
                      <a:pt x="4625571" y="505857"/>
                    </a:cubicBezTo>
                    <a:cubicBezTo>
                      <a:pt x="4625571" y="492885"/>
                      <a:pt x="4625571" y="483158"/>
                      <a:pt x="4625571" y="473430"/>
                    </a:cubicBezTo>
                    <a:cubicBezTo>
                      <a:pt x="4625571" y="470187"/>
                      <a:pt x="4628611" y="470187"/>
                      <a:pt x="4628611" y="466944"/>
                    </a:cubicBezTo>
                    <a:cubicBezTo>
                      <a:pt x="4628611" y="428033"/>
                      <a:pt x="4628611" y="389121"/>
                      <a:pt x="4628611" y="350208"/>
                    </a:cubicBezTo>
                    <a:cubicBezTo>
                      <a:pt x="4628611" y="346965"/>
                      <a:pt x="4625571" y="343724"/>
                      <a:pt x="4625571" y="340481"/>
                    </a:cubicBezTo>
                    <a:cubicBezTo>
                      <a:pt x="4628611" y="337238"/>
                      <a:pt x="4631651" y="333995"/>
                      <a:pt x="4634691" y="330752"/>
                    </a:cubicBezTo>
                    <a:cubicBezTo>
                      <a:pt x="4634691" y="301568"/>
                      <a:pt x="4634691" y="272384"/>
                      <a:pt x="4634691" y="243200"/>
                    </a:cubicBezTo>
                    <a:cubicBezTo>
                      <a:pt x="4634691" y="239958"/>
                      <a:pt x="4634691" y="239958"/>
                      <a:pt x="4637731" y="236715"/>
                    </a:cubicBezTo>
                    <a:cubicBezTo>
                      <a:pt x="4637731" y="210774"/>
                      <a:pt x="4637731" y="181590"/>
                      <a:pt x="4637731" y="152406"/>
                    </a:cubicBezTo>
                    <a:cubicBezTo>
                      <a:pt x="4640771" y="139436"/>
                      <a:pt x="4640771" y="132950"/>
                      <a:pt x="4640771" y="123222"/>
                    </a:cubicBezTo>
                    <a:cubicBezTo>
                      <a:pt x="4646851" y="132950"/>
                      <a:pt x="4646851" y="139436"/>
                      <a:pt x="4646851" y="149163"/>
                    </a:cubicBezTo>
                    <a:cubicBezTo>
                      <a:pt x="4649891" y="181590"/>
                      <a:pt x="4649891" y="210774"/>
                      <a:pt x="4649891" y="236715"/>
                    </a:cubicBezTo>
                    <a:cubicBezTo>
                      <a:pt x="4652931" y="272384"/>
                      <a:pt x="4652931" y="301568"/>
                      <a:pt x="4652931" y="330752"/>
                    </a:cubicBezTo>
                    <a:cubicBezTo>
                      <a:pt x="4655971" y="333995"/>
                      <a:pt x="4659011" y="337238"/>
                      <a:pt x="4662051" y="340481"/>
                    </a:cubicBezTo>
                    <a:cubicBezTo>
                      <a:pt x="4662051" y="343724"/>
                      <a:pt x="4659011" y="346965"/>
                      <a:pt x="4659011" y="350208"/>
                    </a:cubicBezTo>
                    <a:cubicBezTo>
                      <a:pt x="4659011" y="389121"/>
                      <a:pt x="4659011" y="428033"/>
                      <a:pt x="4659011" y="466944"/>
                    </a:cubicBezTo>
                    <a:cubicBezTo>
                      <a:pt x="4659011" y="470187"/>
                      <a:pt x="4662051" y="470187"/>
                      <a:pt x="4662051" y="473430"/>
                    </a:cubicBezTo>
                    <a:cubicBezTo>
                      <a:pt x="4662051" y="483158"/>
                      <a:pt x="4662051" y="492885"/>
                      <a:pt x="4662051" y="505857"/>
                    </a:cubicBezTo>
                    <a:cubicBezTo>
                      <a:pt x="4668131" y="505857"/>
                      <a:pt x="4677251" y="505857"/>
                      <a:pt x="4683331" y="505857"/>
                    </a:cubicBezTo>
                    <a:cubicBezTo>
                      <a:pt x="4683331" y="515585"/>
                      <a:pt x="4683331" y="525312"/>
                      <a:pt x="4683331" y="531798"/>
                    </a:cubicBezTo>
                    <a:cubicBezTo>
                      <a:pt x="4695493" y="544769"/>
                      <a:pt x="4695493" y="544769"/>
                      <a:pt x="4695493" y="567467"/>
                    </a:cubicBezTo>
                    <a:cubicBezTo>
                      <a:pt x="4692451" y="567467"/>
                      <a:pt x="4689411" y="570710"/>
                      <a:pt x="4686373" y="573953"/>
                    </a:cubicBezTo>
                    <a:cubicBezTo>
                      <a:pt x="4716771" y="590166"/>
                      <a:pt x="4680291" y="603137"/>
                      <a:pt x="4668131" y="606380"/>
                    </a:cubicBezTo>
                    <a:cubicBezTo>
                      <a:pt x="4671171" y="732843"/>
                      <a:pt x="4677251" y="859307"/>
                      <a:pt x="4680291" y="985772"/>
                    </a:cubicBezTo>
                    <a:cubicBezTo>
                      <a:pt x="4713733" y="985772"/>
                      <a:pt x="4747171" y="985772"/>
                      <a:pt x="4777573" y="985772"/>
                    </a:cubicBezTo>
                    <a:cubicBezTo>
                      <a:pt x="4777573" y="1024683"/>
                      <a:pt x="4777573" y="1063595"/>
                      <a:pt x="4777573" y="1099265"/>
                    </a:cubicBezTo>
                    <a:cubicBezTo>
                      <a:pt x="4783653" y="1099265"/>
                      <a:pt x="4786693" y="1099265"/>
                      <a:pt x="4789733" y="1099265"/>
                    </a:cubicBezTo>
                    <a:cubicBezTo>
                      <a:pt x="4789733" y="1096022"/>
                      <a:pt x="4792773" y="1092779"/>
                      <a:pt x="4792773" y="1089537"/>
                    </a:cubicBezTo>
                    <a:cubicBezTo>
                      <a:pt x="4795813" y="1089537"/>
                      <a:pt x="4798853" y="1089537"/>
                      <a:pt x="4801893" y="1089537"/>
                    </a:cubicBezTo>
                    <a:cubicBezTo>
                      <a:pt x="4801893" y="1092779"/>
                      <a:pt x="4801893" y="1096022"/>
                      <a:pt x="4804935" y="1102508"/>
                    </a:cubicBezTo>
                    <a:cubicBezTo>
                      <a:pt x="4811013" y="1102508"/>
                      <a:pt x="4817093" y="1102508"/>
                      <a:pt x="4823175" y="1102508"/>
                    </a:cubicBezTo>
                    <a:cubicBezTo>
                      <a:pt x="4823175" y="1099265"/>
                      <a:pt x="4823175" y="1096022"/>
                      <a:pt x="4823175" y="1092779"/>
                    </a:cubicBezTo>
                    <a:cubicBezTo>
                      <a:pt x="4835333" y="1092779"/>
                      <a:pt x="4844453" y="1092779"/>
                      <a:pt x="4856613" y="1092779"/>
                    </a:cubicBezTo>
                    <a:cubicBezTo>
                      <a:pt x="4856613" y="1096022"/>
                      <a:pt x="4856613" y="1099265"/>
                      <a:pt x="4856613" y="1102508"/>
                    </a:cubicBezTo>
                    <a:cubicBezTo>
                      <a:pt x="4865733" y="1102508"/>
                      <a:pt x="4877895" y="1102508"/>
                      <a:pt x="4887015" y="1102508"/>
                    </a:cubicBezTo>
                    <a:cubicBezTo>
                      <a:pt x="4887015" y="1125206"/>
                      <a:pt x="4887015" y="1147905"/>
                      <a:pt x="4887015" y="1170603"/>
                    </a:cubicBezTo>
                    <a:cubicBezTo>
                      <a:pt x="4893095" y="1170603"/>
                      <a:pt x="4902215" y="1170603"/>
                      <a:pt x="4908295" y="1170603"/>
                    </a:cubicBezTo>
                    <a:cubicBezTo>
                      <a:pt x="4908295" y="1164117"/>
                      <a:pt x="4908295" y="1157633"/>
                      <a:pt x="4908295" y="1151147"/>
                    </a:cubicBezTo>
                    <a:cubicBezTo>
                      <a:pt x="4917415" y="1151147"/>
                      <a:pt x="4926535" y="1151147"/>
                      <a:pt x="4932615" y="1151147"/>
                    </a:cubicBezTo>
                    <a:cubicBezTo>
                      <a:pt x="4932615" y="1060353"/>
                      <a:pt x="4932615" y="972801"/>
                      <a:pt x="4932615" y="882006"/>
                    </a:cubicBezTo>
                    <a:cubicBezTo>
                      <a:pt x="4935655" y="878763"/>
                      <a:pt x="4938695" y="875520"/>
                      <a:pt x="4941735" y="872277"/>
                    </a:cubicBezTo>
                    <a:cubicBezTo>
                      <a:pt x="4978215" y="872277"/>
                      <a:pt x="5014695" y="872277"/>
                      <a:pt x="5051177" y="872277"/>
                    </a:cubicBezTo>
                    <a:lnTo>
                      <a:pt x="5051177" y="885249"/>
                    </a:lnTo>
                    <a:lnTo>
                      <a:pt x="5066377" y="885249"/>
                    </a:lnTo>
                    <a:cubicBezTo>
                      <a:pt x="5066377" y="943617"/>
                      <a:pt x="5066377" y="1001985"/>
                      <a:pt x="5066377" y="1057110"/>
                    </a:cubicBezTo>
                    <a:cubicBezTo>
                      <a:pt x="5078537" y="1057110"/>
                      <a:pt x="5087657" y="1057110"/>
                      <a:pt x="5099817" y="1057110"/>
                    </a:cubicBezTo>
                    <a:cubicBezTo>
                      <a:pt x="5099817" y="1024683"/>
                      <a:pt x="5099817" y="992256"/>
                      <a:pt x="5099817" y="956588"/>
                    </a:cubicBezTo>
                    <a:cubicBezTo>
                      <a:pt x="5111977" y="956588"/>
                      <a:pt x="5127177" y="956588"/>
                      <a:pt x="5139339" y="956588"/>
                    </a:cubicBezTo>
                    <a:cubicBezTo>
                      <a:pt x="5142377" y="956588"/>
                      <a:pt x="5142377" y="953345"/>
                      <a:pt x="5145417" y="950102"/>
                    </a:cubicBezTo>
                    <a:lnTo>
                      <a:pt x="5157579" y="950102"/>
                    </a:lnTo>
                    <a:cubicBezTo>
                      <a:pt x="5160617" y="953345"/>
                      <a:pt x="5160617" y="956588"/>
                      <a:pt x="5163657" y="956588"/>
                    </a:cubicBezTo>
                    <a:cubicBezTo>
                      <a:pt x="5172777" y="956588"/>
                      <a:pt x="5184939" y="956588"/>
                      <a:pt x="5197099" y="956588"/>
                    </a:cubicBezTo>
                    <a:cubicBezTo>
                      <a:pt x="5197099" y="898220"/>
                      <a:pt x="5197099" y="839852"/>
                      <a:pt x="5197099" y="781484"/>
                    </a:cubicBezTo>
                    <a:cubicBezTo>
                      <a:pt x="5197119" y="781479"/>
                      <a:pt x="5198419" y="781233"/>
                      <a:pt x="5282219" y="765270"/>
                    </a:cubicBezTo>
                    <a:cubicBezTo>
                      <a:pt x="5282219" y="765281"/>
                      <a:pt x="5282219" y="765392"/>
                      <a:pt x="5282219" y="766892"/>
                    </a:cubicBezTo>
                    <a:lnTo>
                      <a:pt x="5282219" y="778241"/>
                    </a:lnTo>
                    <a:cubicBezTo>
                      <a:pt x="5282245" y="778241"/>
                      <a:pt x="5283211" y="778241"/>
                      <a:pt x="5321739" y="778241"/>
                    </a:cubicBezTo>
                    <a:cubicBezTo>
                      <a:pt x="5321739" y="778274"/>
                      <a:pt x="5321739" y="781830"/>
                      <a:pt x="5321739" y="1160876"/>
                    </a:cubicBezTo>
                    <a:cubicBezTo>
                      <a:pt x="5330859" y="1160876"/>
                      <a:pt x="5343019" y="1160876"/>
                      <a:pt x="5355181" y="1160876"/>
                    </a:cubicBezTo>
                    <a:cubicBezTo>
                      <a:pt x="5355181" y="1157633"/>
                      <a:pt x="5355181" y="1157633"/>
                      <a:pt x="5355181" y="1154390"/>
                    </a:cubicBezTo>
                    <a:cubicBezTo>
                      <a:pt x="5361259" y="1154390"/>
                      <a:pt x="5367339" y="1154390"/>
                      <a:pt x="5373421" y="1154390"/>
                    </a:cubicBezTo>
                    <a:cubicBezTo>
                      <a:pt x="5373421" y="1157633"/>
                      <a:pt x="5373421" y="1157633"/>
                      <a:pt x="5373421" y="1160876"/>
                    </a:cubicBezTo>
                    <a:cubicBezTo>
                      <a:pt x="5385581" y="1160876"/>
                      <a:pt x="5397739" y="1160876"/>
                      <a:pt x="5409901" y="1160876"/>
                    </a:cubicBezTo>
                    <a:cubicBezTo>
                      <a:pt x="5409901" y="1154390"/>
                      <a:pt x="5409901" y="1147905"/>
                      <a:pt x="5409901" y="1141419"/>
                    </a:cubicBezTo>
                    <a:cubicBezTo>
                      <a:pt x="5425101" y="1141419"/>
                      <a:pt x="5440301" y="1141419"/>
                      <a:pt x="5452461" y="1141419"/>
                    </a:cubicBezTo>
                    <a:cubicBezTo>
                      <a:pt x="5458541" y="1134933"/>
                      <a:pt x="5464623" y="1134933"/>
                      <a:pt x="5470701" y="1134933"/>
                    </a:cubicBezTo>
                    <a:cubicBezTo>
                      <a:pt x="5479821" y="1141419"/>
                      <a:pt x="5491983" y="1141419"/>
                      <a:pt x="5501103" y="1141419"/>
                    </a:cubicBezTo>
                    <a:cubicBezTo>
                      <a:pt x="5501103" y="1131692"/>
                      <a:pt x="5501103" y="1125206"/>
                      <a:pt x="5501103" y="1115478"/>
                    </a:cubicBezTo>
                    <a:lnTo>
                      <a:pt x="5513263" y="1115478"/>
                    </a:lnTo>
                    <a:cubicBezTo>
                      <a:pt x="5513263" y="1108992"/>
                      <a:pt x="5513263" y="1102508"/>
                      <a:pt x="5513263" y="1096022"/>
                    </a:cubicBezTo>
                    <a:cubicBezTo>
                      <a:pt x="5540623" y="1096022"/>
                      <a:pt x="5571023" y="1096022"/>
                      <a:pt x="5598383" y="1096022"/>
                    </a:cubicBezTo>
                    <a:cubicBezTo>
                      <a:pt x="5598383" y="1079808"/>
                      <a:pt x="5598383" y="1066838"/>
                      <a:pt x="5598383" y="1050624"/>
                    </a:cubicBezTo>
                    <a:cubicBezTo>
                      <a:pt x="5607503" y="1050624"/>
                      <a:pt x="5616623" y="1050624"/>
                      <a:pt x="5625743" y="1050624"/>
                    </a:cubicBezTo>
                    <a:cubicBezTo>
                      <a:pt x="5625743" y="1047381"/>
                      <a:pt x="5625743" y="1044140"/>
                      <a:pt x="5625743" y="1040897"/>
                    </a:cubicBezTo>
                    <a:cubicBezTo>
                      <a:pt x="5631823" y="1040897"/>
                      <a:pt x="5637903" y="1040897"/>
                      <a:pt x="5643983" y="1040897"/>
                    </a:cubicBezTo>
                    <a:cubicBezTo>
                      <a:pt x="5643983" y="1044140"/>
                      <a:pt x="5643983" y="1047381"/>
                      <a:pt x="5643983" y="1050624"/>
                    </a:cubicBezTo>
                    <a:cubicBezTo>
                      <a:pt x="5653103" y="1050624"/>
                      <a:pt x="5659183" y="1050624"/>
                      <a:pt x="5668303" y="1050624"/>
                    </a:cubicBezTo>
                    <a:cubicBezTo>
                      <a:pt x="5668303" y="1073324"/>
                      <a:pt x="5668303" y="1099265"/>
                      <a:pt x="5668303" y="1125206"/>
                    </a:cubicBezTo>
                    <a:cubicBezTo>
                      <a:pt x="5683503" y="1125206"/>
                      <a:pt x="5701745" y="1125206"/>
                      <a:pt x="5716945" y="1125206"/>
                    </a:cubicBezTo>
                    <a:cubicBezTo>
                      <a:pt x="5716945" y="1112235"/>
                      <a:pt x="5716945" y="1099265"/>
                      <a:pt x="5716945" y="1086294"/>
                    </a:cubicBezTo>
                    <a:cubicBezTo>
                      <a:pt x="5735185" y="1086294"/>
                      <a:pt x="5756465" y="1086294"/>
                      <a:pt x="5774705" y="1086294"/>
                    </a:cubicBezTo>
                    <a:cubicBezTo>
                      <a:pt x="5774705" y="1070081"/>
                      <a:pt x="5774705" y="1057110"/>
                      <a:pt x="5774705" y="1040897"/>
                    </a:cubicBezTo>
                    <a:cubicBezTo>
                      <a:pt x="5799027" y="1040897"/>
                      <a:pt x="5823345" y="1040897"/>
                      <a:pt x="5847667" y="1040897"/>
                    </a:cubicBezTo>
                    <a:cubicBezTo>
                      <a:pt x="5847667" y="1040940"/>
                      <a:pt x="5847667" y="1043603"/>
                      <a:pt x="5847667" y="1207631"/>
                    </a:cubicBezTo>
                    <a:lnTo>
                      <a:pt x="5847667" y="1228299"/>
                    </a:lnTo>
                    <a:lnTo>
                      <a:pt x="5946479" y="1228299"/>
                    </a:lnTo>
                    <a:lnTo>
                      <a:pt x="5946479" y="1386957"/>
                    </a:lnTo>
                    <a:lnTo>
                      <a:pt x="5946479" y="1421828"/>
                    </a:lnTo>
                    <a:lnTo>
                      <a:pt x="5968919" y="1421828"/>
                    </a:lnTo>
                    <a:cubicBezTo>
                      <a:pt x="5968919" y="1421828"/>
                      <a:pt x="5968919" y="1421828"/>
                      <a:pt x="5968919" y="1420085"/>
                    </a:cubicBezTo>
                    <a:lnTo>
                      <a:pt x="5968919" y="1407881"/>
                    </a:lnTo>
                    <a:cubicBezTo>
                      <a:pt x="5968919" y="1407881"/>
                      <a:pt x="5968919" y="1407881"/>
                      <a:pt x="6035789" y="1407881"/>
                    </a:cubicBezTo>
                    <a:cubicBezTo>
                      <a:pt x="6035789" y="1407881"/>
                      <a:pt x="6035789" y="1407881"/>
                      <a:pt x="6035789" y="1439262"/>
                    </a:cubicBezTo>
                    <a:cubicBezTo>
                      <a:pt x="6035789" y="1439262"/>
                      <a:pt x="6035789" y="1439262"/>
                      <a:pt x="6039131" y="1441007"/>
                    </a:cubicBezTo>
                    <a:lnTo>
                      <a:pt x="6062537" y="1453211"/>
                    </a:lnTo>
                    <a:cubicBezTo>
                      <a:pt x="6062537" y="1453211"/>
                      <a:pt x="6062537" y="1453211"/>
                      <a:pt x="6062537" y="1498541"/>
                    </a:cubicBezTo>
                    <a:cubicBezTo>
                      <a:pt x="6062537" y="1498541"/>
                      <a:pt x="6062537" y="1498541"/>
                      <a:pt x="6064627" y="1499414"/>
                    </a:cubicBezTo>
                    <a:lnTo>
                      <a:pt x="6079255" y="1505516"/>
                    </a:lnTo>
                    <a:cubicBezTo>
                      <a:pt x="6079255" y="1505516"/>
                      <a:pt x="6079255" y="1505516"/>
                      <a:pt x="6079255" y="1503773"/>
                    </a:cubicBezTo>
                    <a:lnTo>
                      <a:pt x="6079255" y="1491567"/>
                    </a:lnTo>
                    <a:cubicBezTo>
                      <a:pt x="6079255" y="1491567"/>
                      <a:pt x="6079255" y="1491567"/>
                      <a:pt x="6080927" y="1491567"/>
                    </a:cubicBezTo>
                    <a:lnTo>
                      <a:pt x="6092629" y="1491567"/>
                    </a:lnTo>
                    <a:cubicBezTo>
                      <a:pt x="6092629" y="1491567"/>
                      <a:pt x="6092629" y="1491567"/>
                      <a:pt x="6092629" y="1490259"/>
                    </a:cubicBezTo>
                    <a:lnTo>
                      <a:pt x="6092629" y="1481106"/>
                    </a:lnTo>
                    <a:cubicBezTo>
                      <a:pt x="6092629" y="1481106"/>
                      <a:pt x="6092629" y="1481106"/>
                      <a:pt x="6090957" y="1481106"/>
                    </a:cubicBezTo>
                    <a:lnTo>
                      <a:pt x="6079255" y="1481106"/>
                    </a:lnTo>
                    <a:cubicBezTo>
                      <a:pt x="6079255" y="1481106"/>
                      <a:pt x="6079255" y="1481106"/>
                      <a:pt x="6079255" y="1479363"/>
                    </a:cubicBezTo>
                    <a:lnTo>
                      <a:pt x="6079255" y="1467159"/>
                    </a:lnTo>
                    <a:cubicBezTo>
                      <a:pt x="6079255" y="1467159"/>
                      <a:pt x="6079255" y="1467159"/>
                      <a:pt x="6080927" y="1467159"/>
                    </a:cubicBezTo>
                    <a:lnTo>
                      <a:pt x="6092629" y="1467159"/>
                    </a:lnTo>
                    <a:cubicBezTo>
                      <a:pt x="6092629" y="1467159"/>
                      <a:pt x="6092629" y="1467159"/>
                      <a:pt x="6092629" y="1465415"/>
                    </a:cubicBezTo>
                    <a:lnTo>
                      <a:pt x="6092629" y="1453211"/>
                    </a:lnTo>
                    <a:cubicBezTo>
                      <a:pt x="6092629" y="1453211"/>
                      <a:pt x="6092629" y="1453211"/>
                      <a:pt x="6090957" y="1453211"/>
                    </a:cubicBezTo>
                    <a:lnTo>
                      <a:pt x="6079255" y="1453211"/>
                    </a:lnTo>
                    <a:cubicBezTo>
                      <a:pt x="6079255" y="1453211"/>
                      <a:pt x="6079255" y="1453211"/>
                      <a:pt x="6079255" y="1451468"/>
                    </a:cubicBezTo>
                    <a:lnTo>
                      <a:pt x="6079255" y="1439262"/>
                    </a:lnTo>
                    <a:cubicBezTo>
                      <a:pt x="6079255" y="1439262"/>
                      <a:pt x="6079255" y="1439262"/>
                      <a:pt x="6080927" y="1439262"/>
                    </a:cubicBezTo>
                    <a:lnTo>
                      <a:pt x="6092629" y="1439262"/>
                    </a:lnTo>
                    <a:cubicBezTo>
                      <a:pt x="6092629" y="1439262"/>
                      <a:pt x="6092629" y="1439262"/>
                      <a:pt x="6092629" y="1437956"/>
                    </a:cubicBezTo>
                    <a:lnTo>
                      <a:pt x="6092629" y="1428803"/>
                    </a:lnTo>
                    <a:cubicBezTo>
                      <a:pt x="6092629" y="1428803"/>
                      <a:pt x="6092629" y="1428803"/>
                      <a:pt x="6090957" y="1428803"/>
                    </a:cubicBezTo>
                    <a:lnTo>
                      <a:pt x="6079255" y="1428803"/>
                    </a:lnTo>
                    <a:cubicBezTo>
                      <a:pt x="6079255" y="1428803"/>
                      <a:pt x="6079255" y="1428803"/>
                      <a:pt x="6079255" y="1427058"/>
                    </a:cubicBezTo>
                    <a:lnTo>
                      <a:pt x="6079255" y="1414854"/>
                    </a:lnTo>
                    <a:cubicBezTo>
                      <a:pt x="6079255" y="1414854"/>
                      <a:pt x="6079255" y="1414854"/>
                      <a:pt x="6080927" y="1414854"/>
                    </a:cubicBezTo>
                    <a:lnTo>
                      <a:pt x="6092629" y="1414854"/>
                    </a:lnTo>
                    <a:cubicBezTo>
                      <a:pt x="6092629" y="1414854"/>
                      <a:pt x="6092629" y="1414854"/>
                      <a:pt x="6092629" y="1413111"/>
                    </a:cubicBezTo>
                    <a:lnTo>
                      <a:pt x="6092629" y="1400906"/>
                    </a:lnTo>
                    <a:cubicBezTo>
                      <a:pt x="6092629" y="1400906"/>
                      <a:pt x="6092629" y="1400906"/>
                      <a:pt x="6090957" y="1400906"/>
                    </a:cubicBezTo>
                    <a:lnTo>
                      <a:pt x="6079255" y="1400906"/>
                    </a:lnTo>
                    <a:cubicBezTo>
                      <a:pt x="6079255" y="1400906"/>
                      <a:pt x="6079255" y="1400906"/>
                      <a:pt x="6079255" y="1399599"/>
                    </a:cubicBezTo>
                    <a:lnTo>
                      <a:pt x="6079255" y="1390445"/>
                    </a:lnTo>
                    <a:cubicBezTo>
                      <a:pt x="6079255" y="1390445"/>
                      <a:pt x="6079255" y="1390445"/>
                      <a:pt x="6080927" y="1390445"/>
                    </a:cubicBezTo>
                    <a:lnTo>
                      <a:pt x="6092629" y="1390445"/>
                    </a:lnTo>
                    <a:cubicBezTo>
                      <a:pt x="6092629" y="1390445"/>
                      <a:pt x="6092629" y="1390445"/>
                      <a:pt x="6092629" y="1388702"/>
                    </a:cubicBezTo>
                    <a:lnTo>
                      <a:pt x="6092629" y="1376498"/>
                    </a:lnTo>
                    <a:cubicBezTo>
                      <a:pt x="6092629" y="1376498"/>
                      <a:pt x="6092629" y="1376498"/>
                      <a:pt x="6090957" y="1376498"/>
                    </a:cubicBezTo>
                    <a:lnTo>
                      <a:pt x="6079255" y="1376498"/>
                    </a:lnTo>
                    <a:cubicBezTo>
                      <a:pt x="6079255" y="1376498"/>
                      <a:pt x="6079255" y="1376498"/>
                      <a:pt x="6079255" y="1374755"/>
                    </a:cubicBezTo>
                    <a:lnTo>
                      <a:pt x="6079255" y="1362549"/>
                    </a:lnTo>
                    <a:cubicBezTo>
                      <a:pt x="6079255" y="1362549"/>
                      <a:pt x="6079255" y="1362549"/>
                      <a:pt x="6080927" y="1362549"/>
                    </a:cubicBezTo>
                    <a:lnTo>
                      <a:pt x="6092629" y="1362549"/>
                    </a:lnTo>
                    <a:cubicBezTo>
                      <a:pt x="6092629" y="1362549"/>
                      <a:pt x="6092629" y="1362549"/>
                      <a:pt x="6092629" y="1360806"/>
                    </a:cubicBezTo>
                    <a:lnTo>
                      <a:pt x="6092629" y="1348602"/>
                    </a:lnTo>
                    <a:cubicBezTo>
                      <a:pt x="6092629" y="1348602"/>
                      <a:pt x="6092629" y="1348602"/>
                      <a:pt x="6090957" y="1348602"/>
                    </a:cubicBezTo>
                    <a:lnTo>
                      <a:pt x="6079255" y="1348602"/>
                    </a:lnTo>
                    <a:cubicBezTo>
                      <a:pt x="6079255" y="1348602"/>
                      <a:pt x="6079255" y="1348602"/>
                      <a:pt x="6079255" y="1347294"/>
                    </a:cubicBezTo>
                    <a:lnTo>
                      <a:pt x="6079255" y="1338141"/>
                    </a:lnTo>
                    <a:cubicBezTo>
                      <a:pt x="6079255" y="1338141"/>
                      <a:pt x="6079255" y="1338141"/>
                      <a:pt x="6080927" y="1338141"/>
                    </a:cubicBezTo>
                    <a:lnTo>
                      <a:pt x="6092629" y="1338141"/>
                    </a:lnTo>
                    <a:cubicBezTo>
                      <a:pt x="6092629" y="1338141"/>
                      <a:pt x="6092629" y="1338141"/>
                      <a:pt x="6092629" y="1336397"/>
                    </a:cubicBezTo>
                    <a:lnTo>
                      <a:pt x="6092629" y="1324193"/>
                    </a:lnTo>
                    <a:cubicBezTo>
                      <a:pt x="6092629" y="1324193"/>
                      <a:pt x="6092629" y="1324193"/>
                      <a:pt x="6090957" y="1324193"/>
                    </a:cubicBezTo>
                    <a:lnTo>
                      <a:pt x="6079255" y="1324193"/>
                    </a:lnTo>
                    <a:cubicBezTo>
                      <a:pt x="6079255" y="1324193"/>
                      <a:pt x="6079255" y="1324193"/>
                      <a:pt x="6079255" y="1322450"/>
                    </a:cubicBezTo>
                    <a:lnTo>
                      <a:pt x="6079255" y="1310244"/>
                    </a:lnTo>
                    <a:cubicBezTo>
                      <a:pt x="6079255" y="1310244"/>
                      <a:pt x="6079255" y="1310244"/>
                      <a:pt x="6080927" y="1310244"/>
                    </a:cubicBezTo>
                    <a:lnTo>
                      <a:pt x="6092629" y="1310244"/>
                    </a:lnTo>
                    <a:cubicBezTo>
                      <a:pt x="6092629" y="1310244"/>
                      <a:pt x="6092629" y="1310244"/>
                      <a:pt x="6092629" y="1308938"/>
                    </a:cubicBezTo>
                    <a:lnTo>
                      <a:pt x="6092629" y="1299785"/>
                    </a:lnTo>
                    <a:cubicBezTo>
                      <a:pt x="6092629" y="1299785"/>
                      <a:pt x="6092629" y="1299785"/>
                      <a:pt x="6090957" y="1299785"/>
                    </a:cubicBezTo>
                    <a:lnTo>
                      <a:pt x="6079255" y="1299785"/>
                    </a:lnTo>
                    <a:cubicBezTo>
                      <a:pt x="6079255" y="1299785"/>
                      <a:pt x="6079255" y="1299785"/>
                      <a:pt x="6079255" y="1298040"/>
                    </a:cubicBezTo>
                    <a:lnTo>
                      <a:pt x="6079255" y="1285836"/>
                    </a:lnTo>
                    <a:cubicBezTo>
                      <a:pt x="6079255" y="1285836"/>
                      <a:pt x="6079255" y="1285836"/>
                      <a:pt x="6080927" y="1285836"/>
                    </a:cubicBezTo>
                    <a:lnTo>
                      <a:pt x="6092629" y="1285836"/>
                    </a:lnTo>
                    <a:cubicBezTo>
                      <a:pt x="6092629" y="1285836"/>
                      <a:pt x="6092629" y="1285836"/>
                      <a:pt x="6092629" y="1284093"/>
                    </a:cubicBezTo>
                    <a:lnTo>
                      <a:pt x="6092629" y="1271888"/>
                    </a:lnTo>
                    <a:cubicBezTo>
                      <a:pt x="6092629" y="1271888"/>
                      <a:pt x="6092629" y="1271888"/>
                      <a:pt x="6090957" y="1271888"/>
                    </a:cubicBezTo>
                    <a:lnTo>
                      <a:pt x="6079255" y="1271888"/>
                    </a:lnTo>
                    <a:cubicBezTo>
                      <a:pt x="6079255" y="1271888"/>
                      <a:pt x="6079255" y="1271888"/>
                      <a:pt x="6079255" y="1270145"/>
                    </a:cubicBezTo>
                    <a:lnTo>
                      <a:pt x="6079255" y="1257941"/>
                    </a:lnTo>
                    <a:cubicBezTo>
                      <a:pt x="6079255" y="1257941"/>
                      <a:pt x="6079255" y="1257941"/>
                      <a:pt x="6080927" y="1257941"/>
                    </a:cubicBezTo>
                    <a:lnTo>
                      <a:pt x="6092629" y="1257941"/>
                    </a:lnTo>
                    <a:cubicBezTo>
                      <a:pt x="6092629" y="1257941"/>
                      <a:pt x="6092629" y="1257941"/>
                      <a:pt x="6092629" y="1256633"/>
                    </a:cubicBezTo>
                    <a:lnTo>
                      <a:pt x="6092629" y="1247480"/>
                    </a:lnTo>
                    <a:cubicBezTo>
                      <a:pt x="6092629" y="1247480"/>
                      <a:pt x="6092629" y="1247480"/>
                      <a:pt x="6090957" y="1247480"/>
                    </a:cubicBezTo>
                    <a:lnTo>
                      <a:pt x="6079255" y="1247480"/>
                    </a:lnTo>
                    <a:cubicBezTo>
                      <a:pt x="6079255" y="1247480"/>
                      <a:pt x="6079255" y="1247480"/>
                      <a:pt x="6079255" y="1245737"/>
                    </a:cubicBezTo>
                    <a:lnTo>
                      <a:pt x="6079255" y="1233531"/>
                    </a:lnTo>
                    <a:cubicBezTo>
                      <a:pt x="6079255" y="1233531"/>
                      <a:pt x="6079255" y="1233531"/>
                      <a:pt x="6080927" y="1233531"/>
                    </a:cubicBezTo>
                    <a:lnTo>
                      <a:pt x="6092629" y="1233531"/>
                    </a:lnTo>
                    <a:cubicBezTo>
                      <a:pt x="6092629" y="1233531"/>
                      <a:pt x="6092629" y="1233531"/>
                      <a:pt x="6092629" y="1231788"/>
                    </a:cubicBezTo>
                    <a:lnTo>
                      <a:pt x="6092629" y="1219584"/>
                    </a:lnTo>
                    <a:cubicBezTo>
                      <a:pt x="6092629" y="1219584"/>
                      <a:pt x="6092629" y="1219584"/>
                      <a:pt x="6090957" y="1219584"/>
                    </a:cubicBezTo>
                    <a:lnTo>
                      <a:pt x="6079255" y="1219584"/>
                    </a:lnTo>
                    <a:cubicBezTo>
                      <a:pt x="6079255" y="1219584"/>
                      <a:pt x="6079255" y="1219584"/>
                      <a:pt x="6079255" y="1217840"/>
                    </a:cubicBezTo>
                    <a:lnTo>
                      <a:pt x="6079255" y="1205636"/>
                    </a:lnTo>
                    <a:cubicBezTo>
                      <a:pt x="6079255" y="1205636"/>
                      <a:pt x="6079255" y="1205636"/>
                      <a:pt x="6080927" y="1205636"/>
                    </a:cubicBezTo>
                    <a:lnTo>
                      <a:pt x="6092629" y="1205636"/>
                    </a:lnTo>
                    <a:cubicBezTo>
                      <a:pt x="6092629" y="1205636"/>
                      <a:pt x="6092629" y="1205636"/>
                      <a:pt x="6092629" y="1204328"/>
                    </a:cubicBezTo>
                    <a:lnTo>
                      <a:pt x="6092629" y="1195175"/>
                    </a:lnTo>
                    <a:cubicBezTo>
                      <a:pt x="6092629" y="1195175"/>
                      <a:pt x="6092629" y="1195175"/>
                      <a:pt x="6090957" y="1195175"/>
                    </a:cubicBezTo>
                    <a:lnTo>
                      <a:pt x="6079255" y="1195175"/>
                    </a:lnTo>
                    <a:cubicBezTo>
                      <a:pt x="6079255" y="1195175"/>
                      <a:pt x="6079255" y="1195175"/>
                      <a:pt x="6079255" y="1193432"/>
                    </a:cubicBezTo>
                    <a:lnTo>
                      <a:pt x="6079255" y="1181226"/>
                    </a:lnTo>
                    <a:cubicBezTo>
                      <a:pt x="6079255" y="1181226"/>
                      <a:pt x="6079255" y="1181226"/>
                      <a:pt x="6080927" y="1181226"/>
                    </a:cubicBezTo>
                    <a:lnTo>
                      <a:pt x="6092629" y="1181226"/>
                    </a:lnTo>
                    <a:cubicBezTo>
                      <a:pt x="6092629" y="1181226"/>
                      <a:pt x="6092629" y="1181226"/>
                      <a:pt x="6090957" y="1178612"/>
                    </a:cubicBezTo>
                    <a:lnTo>
                      <a:pt x="6079255" y="1160306"/>
                    </a:lnTo>
                    <a:cubicBezTo>
                      <a:pt x="6079255" y="1160306"/>
                      <a:pt x="6079255" y="1160306"/>
                      <a:pt x="6079255" y="1104513"/>
                    </a:cubicBezTo>
                    <a:cubicBezTo>
                      <a:pt x="6079255" y="1104513"/>
                      <a:pt x="6079255" y="1104513"/>
                      <a:pt x="6303271" y="1104513"/>
                    </a:cubicBezTo>
                    <a:cubicBezTo>
                      <a:pt x="6303271" y="1104513"/>
                      <a:pt x="6303271" y="1104513"/>
                      <a:pt x="6323331" y="1135896"/>
                    </a:cubicBezTo>
                    <a:cubicBezTo>
                      <a:pt x="6323331" y="1135896"/>
                      <a:pt x="6323331" y="1135896"/>
                      <a:pt x="6323331" y="1205636"/>
                    </a:cubicBezTo>
                    <a:cubicBezTo>
                      <a:pt x="6323331" y="1205636"/>
                      <a:pt x="6323331" y="1205636"/>
                      <a:pt x="6321659" y="1205636"/>
                    </a:cubicBezTo>
                    <a:lnTo>
                      <a:pt x="6309957" y="1205636"/>
                    </a:lnTo>
                    <a:cubicBezTo>
                      <a:pt x="6309957" y="1205636"/>
                      <a:pt x="6309957" y="1205636"/>
                      <a:pt x="6309957" y="1207379"/>
                    </a:cubicBezTo>
                    <a:lnTo>
                      <a:pt x="6309957" y="1219584"/>
                    </a:lnTo>
                    <a:cubicBezTo>
                      <a:pt x="6309957" y="1219584"/>
                      <a:pt x="6309957" y="1219584"/>
                      <a:pt x="6311629" y="1219584"/>
                    </a:cubicBezTo>
                    <a:lnTo>
                      <a:pt x="6323331" y="1219584"/>
                    </a:lnTo>
                    <a:cubicBezTo>
                      <a:pt x="6323331" y="1219584"/>
                      <a:pt x="6323331" y="1219584"/>
                      <a:pt x="6323331" y="1221327"/>
                    </a:cubicBezTo>
                    <a:lnTo>
                      <a:pt x="6323331" y="1233531"/>
                    </a:lnTo>
                    <a:cubicBezTo>
                      <a:pt x="6323331" y="1233531"/>
                      <a:pt x="6323331" y="1233531"/>
                      <a:pt x="6321659" y="1233531"/>
                    </a:cubicBezTo>
                    <a:lnTo>
                      <a:pt x="6309957" y="1233531"/>
                    </a:lnTo>
                    <a:cubicBezTo>
                      <a:pt x="6309957" y="1233531"/>
                      <a:pt x="6309957" y="1233531"/>
                      <a:pt x="6309957" y="1235274"/>
                    </a:cubicBezTo>
                    <a:lnTo>
                      <a:pt x="6309957" y="1247480"/>
                    </a:lnTo>
                    <a:cubicBezTo>
                      <a:pt x="6309957" y="1247480"/>
                      <a:pt x="6309957" y="1247480"/>
                      <a:pt x="6311629" y="1247480"/>
                    </a:cubicBezTo>
                    <a:lnTo>
                      <a:pt x="6323331" y="1247480"/>
                    </a:lnTo>
                    <a:cubicBezTo>
                      <a:pt x="6323331" y="1247480"/>
                      <a:pt x="6323331" y="1247480"/>
                      <a:pt x="6323331" y="1248788"/>
                    </a:cubicBezTo>
                    <a:lnTo>
                      <a:pt x="6323331" y="1257941"/>
                    </a:lnTo>
                    <a:cubicBezTo>
                      <a:pt x="6323331" y="1257941"/>
                      <a:pt x="6323331" y="1257941"/>
                      <a:pt x="6321659" y="1257941"/>
                    </a:cubicBezTo>
                    <a:lnTo>
                      <a:pt x="6309957" y="1257941"/>
                    </a:lnTo>
                    <a:cubicBezTo>
                      <a:pt x="6309957" y="1257941"/>
                      <a:pt x="6309957" y="1257941"/>
                      <a:pt x="6309957" y="1259684"/>
                    </a:cubicBezTo>
                    <a:lnTo>
                      <a:pt x="6309957" y="1271888"/>
                    </a:lnTo>
                    <a:cubicBezTo>
                      <a:pt x="6309957" y="1271888"/>
                      <a:pt x="6309957" y="1271888"/>
                      <a:pt x="6311629" y="1271888"/>
                    </a:cubicBezTo>
                    <a:lnTo>
                      <a:pt x="6323331" y="1271888"/>
                    </a:lnTo>
                    <a:cubicBezTo>
                      <a:pt x="6323331" y="1271888"/>
                      <a:pt x="6323331" y="1271888"/>
                      <a:pt x="6323331" y="1273632"/>
                    </a:cubicBezTo>
                    <a:lnTo>
                      <a:pt x="6323331" y="1285836"/>
                    </a:lnTo>
                    <a:cubicBezTo>
                      <a:pt x="6323331" y="1285836"/>
                      <a:pt x="6323331" y="1285836"/>
                      <a:pt x="6321659" y="1285836"/>
                    </a:cubicBezTo>
                    <a:lnTo>
                      <a:pt x="6309957" y="1285836"/>
                    </a:lnTo>
                    <a:cubicBezTo>
                      <a:pt x="6309957" y="1285836"/>
                      <a:pt x="6309957" y="1285836"/>
                      <a:pt x="6309957" y="1287579"/>
                    </a:cubicBezTo>
                    <a:lnTo>
                      <a:pt x="6309957" y="1299785"/>
                    </a:lnTo>
                    <a:cubicBezTo>
                      <a:pt x="6309957" y="1299785"/>
                      <a:pt x="6309957" y="1299785"/>
                      <a:pt x="6311629" y="1299785"/>
                    </a:cubicBezTo>
                    <a:lnTo>
                      <a:pt x="6323331" y="1299785"/>
                    </a:lnTo>
                    <a:cubicBezTo>
                      <a:pt x="6323331" y="1299785"/>
                      <a:pt x="6323331" y="1299785"/>
                      <a:pt x="6323331" y="1301091"/>
                    </a:cubicBezTo>
                    <a:lnTo>
                      <a:pt x="6323331" y="1310244"/>
                    </a:lnTo>
                    <a:cubicBezTo>
                      <a:pt x="6323331" y="1310244"/>
                      <a:pt x="6323331" y="1310244"/>
                      <a:pt x="6321659" y="1310244"/>
                    </a:cubicBezTo>
                    <a:lnTo>
                      <a:pt x="6309957" y="1310244"/>
                    </a:lnTo>
                    <a:cubicBezTo>
                      <a:pt x="6309957" y="1310244"/>
                      <a:pt x="6309957" y="1310244"/>
                      <a:pt x="6309957" y="1311989"/>
                    </a:cubicBezTo>
                    <a:lnTo>
                      <a:pt x="6309957" y="1324193"/>
                    </a:lnTo>
                    <a:cubicBezTo>
                      <a:pt x="6309957" y="1324193"/>
                      <a:pt x="6309957" y="1324193"/>
                      <a:pt x="6311629" y="1324193"/>
                    </a:cubicBezTo>
                    <a:lnTo>
                      <a:pt x="6323331" y="1324193"/>
                    </a:lnTo>
                    <a:cubicBezTo>
                      <a:pt x="6323331" y="1324193"/>
                      <a:pt x="6323331" y="1324193"/>
                      <a:pt x="6323331" y="1325936"/>
                    </a:cubicBezTo>
                    <a:lnTo>
                      <a:pt x="6323331" y="1338141"/>
                    </a:lnTo>
                    <a:cubicBezTo>
                      <a:pt x="6323331" y="1338141"/>
                      <a:pt x="6323331" y="1338141"/>
                      <a:pt x="6321659" y="1338141"/>
                    </a:cubicBezTo>
                    <a:lnTo>
                      <a:pt x="6309957" y="1338141"/>
                    </a:lnTo>
                    <a:cubicBezTo>
                      <a:pt x="6309957" y="1338141"/>
                      <a:pt x="6309957" y="1338141"/>
                      <a:pt x="6309957" y="1339448"/>
                    </a:cubicBezTo>
                    <a:lnTo>
                      <a:pt x="6309957" y="1348602"/>
                    </a:lnTo>
                    <a:cubicBezTo>
                      <a:pt x="6309957" y="1348602"/>
                      <a:pt x="6309957" y="1348602"/>
                      <a:pt x="6311629" y="1348602"/>
                    </a:cubicBezTo>
                    <a:lnTo>
                      <a:pt x="6323331" y="1348602"/>
                    </a:lnTo>
                    <a:cubicBezTo>
                      <a:pt x="6323331" y="1348602"/>
                      <a:pt x="6323331" y="1348602"/>
                      <a:pt x="6323331" y="1350345"/>
                    </a:cubicBezTo>
                    <a:lnTo>
                      <a:pt x="6323331" y="1362549"/>
                    </a:lnTo>
                    <a:cubicBezTo>
                      <a:pt x="6323331" y="1362549"/>
                      <a:pt x="6323331" y="1362549"/>
                      <a:pt x="6321659" y="1362549"/>
                    </a:cubicBezTo>
                    <a:lnTo>
                      <a:pt x="6309957" y="1362549"/>
                    </a:lnTo>
                    <a:cubicBezTo>
                      <a:pt x="6309957" y="1362549"/>
                      <a:pt x="6309957" y="1362549"/>
                      <a:pt x="6309957" y="1364292"/>
                    </a:cubicBezTo>
                    <a:lnTo>
                      <a:pt x="6309957" y="1376498"/>
                    </a:lnTo>
                    <a:cubicBezTo>
                      <a:pt x="6309957" y="1376498"/>
                      <a:pt x="6309957" y="1376498"/>
                      <a:pt x="6311629" y="1376498"/>
                    </a:cubicBezTo>
                    <a:lnTo>
                      <a:pt x="6323331" y="1376498"/>
                    </a:lnTo>
                    <a:cubicBezTo>
                      <a:pt x="6323331" y="1376498"/>
                      <a:pt x="6323331" y="1376498"/>
                      <a:pt x="6323331" y="1378241"/>
                    </a:cubicBezTo>
                    <a:lnTo>
                      <a:pt x="6323331" y="1390445"/>
                    </a:lnTo>
                    <a:cubicBezTo>
                      <a:pt x="6323331" y="1390445"/>
                      <a:pt x="6323331" y="1390445"/>
                      <a:pt x="6321659" y="1390445"/>
                    </a:cubicBezTo>
                    <a:lnTo>
                      <a:pt x="6309957" y="1390445"/>
                    </a:lnTo>
                    <a:cubicBezTo>
                      <a:pt x="6309957" y="1390445"/>
                      <a:pt x="6309957" y="1390445"/>
                      <a:pt x="6309957" y="1391753"/>
                    </a:cubicBezTo>
                    <a:lnTo>
                      <a:pt x="6309957" y="1400906"/>
                    </a:lnTo>
                    <a:cubicBezTo>
                      <a:pt x="6309957" y="1400906"/>
                      <a:pt x="6309957" y="1400906"/>
                      <a:pt x="6311629" y="1400906"/>
                    </a:cubicBezTo>
                    <a:lnTo>
                      <a:pt x="6323331" y="1400906"/>
                    </a:lnTo>
                    <a:cubicBezTo>
                      <a:pt x="6323331" y="1400906"/>
                      <a:pt x="6323331" y="1400906"/>
                      <a:pt x="6323331" y="1402650"/>
                    </a:cubicBezTo>
                    <a:lnTo>
                      <a:pt x="6323331" y="1414854"/>
                    </a:lnTo>
                    <a:cubicBezTo>
                      <a:pt x="6323331" y="1414854"/>
                      <a:pt x="6323331" y="1414854"/>
                      <a:pt x="6321659" y="1414854"/>
                    </a:cubicBezTo>
                    <a:lnTo>
                      <a:pt x="6309957" y="1414854"/>
                    </a:lnTo>
                    <a:cubicBezTo>
                      <a:pt x="6309957" y="1414854"/>
                      <a:pt x="6309957" y="1414854"/>
                      <a:pt x="6309957" y="1416597"/>
                    </a:cubicBezTo>
                    <a:lnTo>
                      <a:pt x="6309957" y="1428803"/>
                    </a:lnTo>
                    <a:cubicBezTo>
                      <a:pt x="6309957" y="1428803"/>
                      <a:pt x="6309957" y="1428803"/>
                      <a:pt x="6311629" y="1428803"/>
                    </a:cubicBezTo>
                    <a:lnTo>
                      <a:pt x="6323331" y="1428803"/>
                    </a:lnTo>
                    <a:cubicBezTo>
                      <a:pt x="6323331" y="1428803"/>
                      <a:pt x="6323331" y="1428803"/>
                      <a:pt x="6323331" y="1430109"/>
                    </a:cubicBezTo>
                    <a:lnTo>
                      <a:pt x="6323331" y="1439262"/>
                    </a:lnTo>
                    <a:cubicBezTo>
                      <a:pt x="6323331" y="1439262"/>
                      <a:pt x="6323331" y="1439262"/>
                      <a:pt x="6321659" y="1439262"/>
                    </a:cubicBezTo>
                    <a:lnTo>
                      <a:pt x="6309957" y="1439262"/>
                    </a:lnTo>
                    <a:cubicBezTo>
                      <a:pt x="6309957" y="1439262"/>
                      <a:pt x="6309957" y="1439262"/>
                      <a:pt x="6309957" y="1441007"/>
                    </a:cubicBezTo>
                    <a:lnTo>
                      <a:pt x="6309957" y="1453211"/>
                    </a:lnTo>
                    <a:cubicBezTo>
                      <a:pt x="6309957" y="1453211"/>
                      <a:pt x="6309957" y="1453211"/>
                      <a:pt x="6311629" y="1453211"/>
                    </a:cubicBezTo>
                    <a:lnTo>
                      <a:pt x="6323331" y="1453211"/>
                    </a:lnTo>
                    <a:cubicBezTo>
                      <a:pt x="6323331" y="1453211"/>
                      <a:pt x="6323331" y="1453211"/>
                      <a:pt x="6323331" y="1454954"/>
                    </a:cubicBezTo>
                    <a:lnTo>
                      <a:pt x="6323331" y="1467159"/>
                    </a:lnTo>
                    <a:cubicBezTo>
                      <a:pt x="6323331" y="1467159"/>
                      <a:pt x="6323331" y="1467159"/>
                      <a:pt x="6321659" y="1467159"/>
                    </a:cubicBezTo>
                    <a:lnTo>
                      <a:pt x="6309957" y="1467159"/>
                    </a:lnTo>
                    <a:cubicBezTo>
                      <a:pt x="6309957" y="1467159"/>
                      <a:pt x="6309957" y="1467159"/>
                      <a:pt x="6309957" y="1468902"/>
                    </a:cubicBezTo>
                    <a:lnTo>
                      <a:pt x="6309957" y="1481106"/>
                    </a:lnTo>
                    <a:cubicBezTo>
                      <a:pt x="6309957" y="1481106"/>
                      <a:pt x="6309957" y="1481106"/>
                      <a:pt x="6311629" y="1481106"/>
                    </a:cubicBezTo>
                    <a:lnTo>
                      <a:pt x="6323331" y="1481106"/>
                    </a:lnTo>
                    <a:cubicBezTo>
                      <a:pt x="6323331" y="1481106"/>
                      <a:pt x="6323331" y="1481106"/>
                      <a:pt x="6323331" y="1482414"/>
                    </a:cubicBezTo>
                    <a:lnTo>
                      <a:pt x="6323331" y="1491567"/>
                    </a:lnTo>
                    <a:cubicBezTo>
                      <a:pt x="6323331" y="1491567"/>
                      <a:pt x="6323331" y="1491567"/>
                      <a:pt x="6321659" y="1491567"/>
                    </a:cubicBezTo>
                    <a:lnTo>
                      <a:pt x="6309957" y="1491567"/>
                    </a:lnTo>
                    <a:cubicBezTo>
                      <a:pt x="6309957" y="1491567"/>
                      <a:pt x="6309957" y="1491567"/>
                      <a:pt x="6309957" y="1493310"/>
                    </a:cubicBezTo>
                    <a:lnTo>
                      <a:pt x="6309957" y="1505516"/>
                    </a:lnTo>
                    <a:cubicBezTo>
                      <a:pt x="6309957" y="1505516"/>
                      <a:pt x="6309957" y="1505516"/>
                      <a:pt x="6346735" y="1536899"/>
                    </a:cubicBezTo>
                    <a:cubicBezTo>
                      <a:pt x="6346735" y="1543872"/>
                      <a:pt x="6346735" y="1543872"/>
                      <a:pt x="6345065" y="1543872"/>
                    </a:cubicBezTo>
                    <a:lnTo>
                      <a:pt x="6333361" y="1543872"/>
                    </a:lnTo>
                    <a:cubicBezTo>
                      <a:pt x="6333361" y="1543872"/>
                      <a:pt x="6333361" y="1543872"/>
                      <a:pt x="6333361" y="1582229"/>
                    </a:cubicBezTo>
                    <a:cubicBezTo>
                      <a:pt x="6333361" y="1582229"/>
                      <a:pt x="6333361" y="1582229"/>
                      <a:pt x="6335035" y="1582229"/>
                    </a:cubicBezTo>
                    <a:lnTo>
                      <a:pt x="6346735" y="1582229"/>
                    </a:lnTo>
                    <a:cubicBezTo>
                      <a:pt x="6346735" y="1582229"/>
                      <a:pt x="6346735" y="1582229"/>
                      <a:pt x="6346735" y="1580049"/>
                    </a:cubicBezTo>
                    <a:lnTo>
                      <a:pt x="6346735" y="1564794"/>
                    </a:lnTo>
                    <a:cubicBezTo>
                      <a:pt x="6346735" y="1564794"/>
                      <a:pt x="6346735" y="1564794"/>
                      <a:pt x="6348407" y="1563923"/>
                    </a:cubicBezTo>
                    <a:lnTo>
                      <a:pt x="6360109" y="1557821"/>
                    </a:lnTo>
                    <a:cubicBezTo>
                      <a:pt x="6360109" y="1557821"/>
                      <a:pt x="6360109" y="1557821"/>
                      <a:pt x="6363035" y="1557821"/>
                    </a:cubicBezTo>
                    <a:lnTo>
                      <a:pt x="6383515" y="1557821"/>
                    </a:lnTo>
                    <a:cubicBezTo>
                      <a:pt x="6383515" y="1557821"/>
                      <a:pt x="6383515" y="1557821"/>
                      <a:pt x="6383515" y="1559564"/>
                    </a:cubicBezTo>
                    <a:lnTo>
                      <a:pt x="6383515" y="1571768"/>
                    </a:lnTo>
                    <a:cubicBezTo>
                      <a:pt x="6383515" y="1571768"/>
                      <a:pt x="6383515" y="1571768"/>
                      <a:pt x="6386023" y="1571768"/>
                    </a:cubicBezTo>
                    <a:lnTo>
                      <a:pt x="6403577" y="1571768"/>
                    </a:lnTo>
                    <a:cubicBezTo>
                      <a:pt x="6403577" y="1578741"/>
                      <a:pt x="6403577" y="1578741"/>
                      <a:pt x="6405247" y="1578741"/>
                    </a:cubicBezTo>
                    <a:lnTo>
                      <a:pt x="6416951" y="1578741"/>
                    </a:lnTo>
                    <a:cubicBezTo>
                      <a:pt x="6416951" y="1578741"/>
                      <a:pt x="6416951" y="1578741"/>
                      <a:pt x="6453729" y="1627559"/>
                    </a:cubicBezTo>
                    <a:cubicBezTo>
                      <a:pt x="6453729" y="1627559"/>
                      <a:pt x="6453729" y="1627559"/>
                      <a:pt x="6453729" y="1679864"/>
                    </a:cubicBezTo>
                    <a:cubicBezTo>
                      <a:pt x="6453729" y="1679864"/>
                      <a:pt x="6453729" y="1679864"/>
                      <a:pt x="6455399" y="1679864"/>
                    </a:cubicBezTo>
                    <a:lnTo>
                      <a:pt x="6467103" y="1679864"/>
                    </a:lnTo>
                    <a:cubicBezTo>
                      <a:pt x="6467103" y="1679864"/>
                      <a:pt x="6467103" y="1679864"/>
                      <a:pt x="6467103" y="1676813"/>
                    </a:cubicBezTo>
                    <a:lnTo>
                      <a:pt x="6467103" y="1655456"/>
                    </a:lnTo>
                    <a:cubicBezTo>
                      <a:pt x="6467103" y="1655456"/>
                      <a:pt x="6467103" y="1655456"/>
                      <a:pt x="6468357" y="1655456"/>
                    </a:cubicBezTo>
                    <a:lnTo>
                      <a:pt x="6477133" y="1655456"/>
                    </a:lnTo>
                    <a:cubicBezTo>
                      <a:pt x="6477133" y="1655456"/>
                      <a:pt x="6477133" y="1655456"/>
                      <a:pt x="6477133" y="1657199"/>
                    </a:cubicBezTo>
                    <a:lnTo>
                      <a:pt x="6477133" y="1669403"/>
                    </a:lnTo>
                    <a:cubicBezTo>
                      <a:pt x="6490507" y="1672891"/>
                      <a:pt x="6490507" y="1672891"/>
                      <a:pt x="6490507" y="1596177"/>
                    </a:cubicBezTo>
                    <a:cubicBezTo>
                      <a:pt x="6490507" y="1596177"/>
                      <a:pt x="6490507" y="1596177"/>
                      <a:pt x="6547347" y="1596177"/>
                    </a:cubicBezTo>
                    <a:cubicBezTo>
                      <a:pt x="6547347" y="1596177"/>
                      <a:pt x="6547347" y="1596177"/>
                      <a:pt x="6547347" y="1484594"/>
                    </a:cubicBezTo>
                    <a:cubicBezTo>
                      <a:pt x="6547347" y="1484594"/>
                      <a:pt x="6547347" y="1484594"/>
                      <a:pt x="6600843" y="1484594"/>
                    </a:cubicBezTo>
                    <a:cubicBezTo>
                      <a:pt x="6600843" y="1484594"/>
                      <a:pt x="6600843" y="1484594"/>
                      <a:pt x="6600843" y="1483286"/>
                    </a:cubicBezTo>
                    <a:lnTo>
                      <a:pt x="6600843" y="1474133"/>
                    </a:lnTo>
                    <a:cubicBezTo>
                      <a:pt x="6600843" y="1474133"/>
                      <a:pt x="6600843" y="1474133"/>
                      <a:pt x="6634279" y="1474133"/>
                    </a:cubicBezTo>
                    <a:cubicBezTo>
                      <a:pt x="6634279" y="1474133"/>
                      <a:pt x="6634279" y="1474133"/>
                      <a:pt x="6634279" y="1414854"/>
                    </a:cubicBezTo>
                    <a:cubicBezTo>
                      <a:pt x="6627591" y="1414854"/>
                      <a:pt x="6627591" y="1414854"/>
                      <a:pt x="6627591" y="1412238"/>
                    </a:cubicBezTo>
                    <a:lnTo>
                      <a:pt x="6627591" y="1393932"/>
                    </a:lnTo>
                    <a:lnTo>
                      <a:pt x="6634279" y="1397420"/>
                    </a:lnTo>
                    <a:cubicBezTo>
                      <a:pt x="6634279" y="1397420"/>
                      <a:pt x="6634279" y="1397420"/>
                      <a:pt x="6640967" y="1362549"/>
                    </a:cubicBezTo>
                    <a:cubicBezTo>
                      <a:pt x="6640967" y="1362549"/>
                      <a:pt x="6640967" y="1362549"/>
                      <a:pt x="6647653" y="1397420"/>
                    </a:cubicBezTo>
                    <a:cubicBezTo>
                      <a:pt x="6650997" y="1393932"/>
                      <a:pt x="6650997" y="1393932"/>
                      <a:pt x="6651415" y="1392624"/>
                    </a:cubicBezTo>
                    <a:lnTo>
                      <a:pt x="6654341" y="1383471"/>
                    </a:lnTo>
                    <a:cubicBezTo>
                      <a:pt x="6654341" y="1383471"/>
                      <a:pt x="6654341" y="1383471"/>
                      <a:pt x="6655175" y="1381728"/>
                    </a:cubicBezTo>
                    <a:lnTo>
                      <a:pt x="6661027" y="1369523"/>
                    </a:lnTo>
                    <a:cubicBezTo>
                      <a:pt x="6661027" y="1369523"/>
                      <a:pt x="6661027" y="1369523"/>
                      <a:pt x="6661863" y="1367780"/>
                    </a:cubicBezTo>
                    <a:lnTo>
                      <a:pt x="6667715" y="1355576"/>
                    </a:lnTo>
                    <a:cubicBezTo>
                      <a:pt x="6667715" y="1355576"/>
                      <a:pt x="6667715" y="1355576"/>
                      <a:pt x="6669803" y="1354268"/>
                    </a:cubicBezTo>
                    <a:lnTo>
                      <a:pt x="6684431" y="1345115"/>
                    </a:lnTo>
                    <a:cubicBezTo>
                      <a:pt x="6684431" y="1345115"/>
                      <a:pt x="6684431" y="1345115"/>
                      <a:pt x="6686939" y="1343372"/>
                    </a:cubicBezTo>
                    <a:lnTo>
                      <a:pt x="6704493" y="1331166"/>
                    </a:lnTo>
                    <a:cubicBezTo>
                      <a:pt x="6704493" y="1331166"/>
                      <a:pt x="6704493" y="1331166"/>
                      <a:pt x="6705747" y="1329423"/>
                    </a:cubicBezTo>
                    <a:lnTo>
                      <a:pt x="6714523" y="1317219"/>
                    </a:lnTo>
                    <a:cubicBezTo>
                      <a:pt x="6714523" y="1317219"/>
                      <a:pt x="6714523" y="1317219"/>
                      <a:pt x="6715359" y="1314168"/>
                    </a:cubicBezTo>
                    <a:lnTo>
                      <a:pt x="6721211" y="1292810"/>
                    </a:lnTo>
                    <a:cubicBezTo>
                      <a:pt x="6721211" y="1292810"/>
                      <a:pt x="6721211" y="1292810"/>
                      <a:pt x="6722047" y="1295861"/>
                    </a:cubicBezTo>
                    <a:lnTo>
                      <a:pt x="6727897" y="1317219"/>
                    </a:lnTo>
                    <a:cubicBezTo>
                      <a:pt x="6727897" y="1317219"/>
                      <a:pt x="6727897" y="1317219"/>
                      <a:pt x="6728733" y="1318526"/>
                    </a:cubicBezTo>
                    <a:lnTo>
                      <a:pt x="6734585" y="1327680"/>
                    </a:lnTo>
                    <a:cubicBezTo>
                      <a:pt x="6734585" y="1327680"/>
                      <a:pt x="6734585" y="1327680"/>
                      <a:pt x="6736675" y="1329423"/>
                    </a:cubicBezTo>
                    <a:lnTo>
                      <a:pt x="6751303" y="1341627"/>
                    </a:lnTo>
                    <a:cubicBezTo>
                      <a:pt x="6751303" y="1341627"/>
                      <a:pt x="6751303" y="1341627"/>
                      <a:pt x="6752975" y="1343372"/>
                    </a:cubicBezTo>
                    <a:lnTo>
                      <a:pt x="6764675" y="1355576"/>
                    </a:lnTo>
                    <a:cubicBezTo>
                      <a:pt x="6764675" y="1355576"/>
                      <a:pt x="6764675" y="1355576"/>
                      <a:pt x="6766349" y="1357319"/>
                    </a:cubicBezTo>
                    <a:lnTo>
                      <a:pt x="6778051" y="1369523"/>
                    </a:lnTo>
                    <a:cubicBezTo>
                      <a:pt x="6778051" y="1369523"/>
                      <a:pt x="6778051" y="1369523"/>
                      <a:pt x="6778469" y="1371267"/>
                    </a:cubicBezTo>
                    <a:lnTo>
                      <a:pt x="6781393" y="1383471"/>
                    </a:lnTo>
                    <a:cubicBezTo>
                      <a:pt x="6781393" y="1383471"/>
                      <a:pt x="6781393" y="1383471"/>
                      <a:pt x="6781811" y="1385214"/>
                    </a:cubicBezTo>
                    <a:lnTo>
                      <a:pt x="6784737" y="1397420"/>
                    </a:lnTo>
                    <a:cubicBezTo>
                      <a:pt x="6791423" y="1397420"/>
                      <a:pt x="6791423" y="1397420"/>
                      <a:pt x="6794767" y="1362549"/>
                    </a:cubicBezTo>
                    <a:cubicBezTo>
                      <a:pt x="6794767" y="1362549"/>
                      <a:pt x="6794767" y="1362549"/>
                      <a:pt x="6801455" y="1397420"/>
                    </a:cubicBezTo>
                    <a:cubicBezTo>
                      <a:pt x="6808141" y="1397420"/>
                      <a:pt x="6808141" y="1397420"/>
                      <a:pt x="6808141" y="1400034"/>
                    </a:cubicBezTo>
                    <a:lnTo>
                      <a:pt x="6808141" y="1418342"/>
                    </a:lnTo>
                    <a:cubicBezTo>
                      <a:pt x="6801455" y="1418342"/>
                      <a:pt x="6801455" y="1418342"/>
                      <a:pt x="6801455" y="1467159"/>
                    </a:cubicBezTo>
                    <a:cubicBezTo>
                      <a:pt x="6801455" y="1467159"/>
                      <a:pt x="6801455" y="1467159"/>
                      <a:pt x="6803127" y="1467159"/>
                    </a:cubicBezTo>
                    <a:lnTo>
                      <a:pt x="6814829" y="1467159"/>
                    </a:lnTo>
                    <a:cubicBezTo>
                      <a:pt x="6814829" y="1474133"/>
                      <a:pt x="6814829" y="1474133"/>
                      <a:pt x="6816083" y="1474133"/>
                    </a:cubicBezTo>
                    <a:lnTo>
                      <a:pt x="6824859" y="1474133"/>
                    </a:lnTo>
                    <a:cubicBezTo>
                      <a:pt x="6824859" y="1474133"/>
                      <a:pt x="6824859" y="1474133"/>
                      <a:pt x="6824859" y="1472390"/>
                    </a:cubicBezTo>
                    <a:lnTo>
                      <a:pt x="6824859" y="1460184"/>
                    </a:lnTo>
                    <a:cubicBezTo>
                      <a:pt x="6824859" y="1460184"/>
                      <a:pt x="6824859" y="1460184"/>
                      <a:pt x="6828203" y="1460184"/>
                    </a:cubicBezTo>
                    <a:lnTo>
                      <a:pt x="6851607" y="1460184"/>
                    </a:lnTo>
                    <a:cubicBezTo>
                      <a:pt x="6851607" y="1460184"/>
                      <a:pt x="6851607" y="1460184"/>
                      <a:pt x="6851607" y="1457133"/>
                    </a:cubicBezTo>
                    <a:lnTo>
                      <a:pt x="6851607" y="1435776"/>
                    </a:lnTo>
                    <a:cubicBezTo>
                      <a:pt x="6851607" y="1435776"/>
                      <a:pt x="6851607" y="1435776"/>
                      <a:pt x="6908447" y="1435776"/>
                    </a:cubicBezTo>
                    <a:cubicBezTo>
                      <a:pt x="6908447" y="1435776"/>
                      <a:pt x="6908447" y="1435776"/>
                      <a:pt x="6908447" y="1437956"/>
                    </a:cubicBezTo>
                    <a:lnTo>
                      <a:pt x="6908447" y="1453211"/>
                    </a:lnTo>
                    <a:cubicBezTo>
                      <a:pt x="6908447" y="1453211"/>
                      <a:pt x="6908447" y="1453211"/>
                      <a:pt x="6938539" y="1453211"/>
                    </a:cubicBezTo>
                    <a:cubicBezTo>
                      <a:pt x="6938539" y="1453211"/>
                      <a:pt x="6938539" y="1453211"/>
                      <a:pt x="6938539" y="1456698"/>
                    </a:cubicBezTo>
                    <a:lnTo>
                      <a:pt x="6938539" y="1481106"/>
                    </a:lnTo>
                    <a:cubicBezTo>
                      <a:pt x="6931853" y="1481106"/>
                      <a:pt x="6931853" y="1481106"/>
                      <a:pt x="6931853" y="1482414"/>
                    </a:cubicBezTo>
                    <a:lnTo>
                      <a:pt x="6931853" y="1491567"/>
                    </a:lnTo>
                    <a:cubicBezTo>
                      <a:pt x="6938539" y="1491567"/>
                      <a:pt x="6938539" y="1491567"/>
                      <a:pt x="6938539" y="1494183"/>
                    </a:cubicBezTo>
                    <a:lnTo>
                      <a:pt x="6938539" y="1512489"/>
                    </a:lnTo>
                    <a:lnTo>
                      <a:pt x="6931853" y="1519463"/>
                    </a:lnTo>
                    <a:cubicBezTo>
                      <a:pt x="6931853" y="1519463"/>
                      <a:pt x="6931853" y="1519463"/>
                      <a:pt x="6931853" y="1603151"/>
                    </a:cubicBezTo>
                    <a:cubicBezTo>
                      <a:pt x="6931853" y="1603151"/>
                      <a:pt x="6931853" y="1603151"/>
                      <a:pt x="6934777" y="1603151"/>
                    </a:cubicBezTo>
                    <a:lnTo>
                      <a:pt x="6955257" y="1603151"/>
                    </a:lnTo>
                    <a:cubicBezTo>
                      <a:pt x="6955257" y="1610124"/>
                      <a:pt x="6955257" y="1610124"/>
                      <a:pt x="6957763" y="1610124"/>
                    </a:cubicBezTo>
                    <a:lnTo>
                      <a:pt x="6975319" y="1610124"/>
                    </a:lnTo>
                    <a:cubicBezTo>
                      <a:pt x="6975319" y="1610124"/>
                      <a:pt x="6975319" y="1610124"/>
                      <a:pt x="6975319" y="1613175"/>
                    </a:cubicBezTo>
                    <a:lnTo>
                      <a:pt x="6975319" y="1634534"/>
                    </a:lnTo>
                    <a:cubicBezTo>
                      <a:pt x="6975319" y="1634534"/>
                      <a:pt x="6975319" y="1634534"/>
                      <a:pt x="6977827" y="1634534"/>
                    </a:cubicBezTo>
                    <a:lnTo>
                      <a:pt x="6995379" y="1634534"/>
                    </a:lnTo>
                    <a:cubicBezTo>
                      <a:pt x="6995379" y="1634534"/>
                      <a:pt x="6995379" y="1634534"/>
                      <a:pt x="6995379" y="1631483"/>
                    </a:cubicBezTo>
                    <a:lnTo>
                      <a:pt x="6995379" y="1610124"/>
                    </a:lnTo>
                    <a:cubicBezTo>
                      <a:pt x="6995379" y="1610124"/>
                      <a:pt x="6995379" y="1610124"/>
                      <a:pt x="6998303" y="1608381"/>
                    </a:cubicBezTo>
                    <a:lnTo>
                      <a:pt x="7018783" y="1596177"/>
                    </a:lnTo>
                    <a:cubicBezTo>
                      <a:pt x="7018783" y="1596177"/>
                      <a:pt x="7018783" y="1596177"/>
                      <a:pt x="7018783" y="1564794"/>
                    </a:cubicBezTo>
                    <a:cubicBezTo>
                      <a:pt x="7012097" y="1564794"/>
                      <a:pt x="7012097" y="1564794"/>
                      <a:pt x="7012097" y="1529924"/>
                    </a:cubicBezTo>
                    <a:cubicBezTo>
                      <a:pt x="7012097" y="1529924"/>
                      <a:pt x="7012097" y="1529924"/>
                      <a:pt x="7013767" y="1529924"/>
                    </a:cubicBezTo>
                    <a:lnTo>
                      <a:pt x="7025471" y="1529924"/>
                    </a:lnTo>
                    <a:cubicBezTo>
                      <a:pt x="7025471" y="1526438"/>
                      <a:pt x="7025471" y="1526438"/>
                      <a:pt x="7055563" y="1526438"/>
                    </a:cubicBezTo>
                    <a:cubicBezTo>
                      <a:pt x="7055563" y="1526438"/>
                      <a:pt x="7055563" y="1526438"/>
                      <a:pt x="7055563" y="1524693"/>
                    </a:cubicBezTo>
                    <a:lnTo>
                      <a:pt x="7055563" y="1512489"/>
                    </a:lnTo>
                    <a:cubicBezTo>
                      <a:pt x="7055563" y="1512489"/>
                      <a:pt x="7055563" y="1512489"/>
                      <a:pt x="7058071" y="1512489"/>
                    </a:cubicBezTo>
                    <a:lnTo>
                      <a:pt x="7075623" y="1512489"/>
                    </a:lnTo>
                    <a:cubicBezTo>
                      <a:pt x="7075623" y="1512489"/>
                      <a:pt x="7075623" y="1512489"/>
                      <a:pt x="7075623" y="1338141"/>
                    </a:cubicBezTo>
                    <a:cubicBezTo>
                      <a:pt x="7075623" y="1338141"/>
                      <a:pt x="7075623" y="1338141"/>
                      <a:pt x="7077295" y="1338141"/>
                    </a:cubicBezTo>
                    <a:lnTo>
                      <a:pt x="7088997" y="1338141"/>
                    </a:lnTo>
                    <a:cubicBezTo>
                      <a:pt x="7088997" y="1338141"/>
                      <a:pt x="7088997" y="1338141"/>
                      <a:pt x="7088997" y="1334654"/>
                    </a:cubicBezTo>
                    <a:lnTo>
                      <a:pt x="7088997" y="1310244"/>
                    </a:lnTo>
                    <a:cubicBezTo>
                      <a:pt x="7092341" y="1310244"/>
                      <a:pt x="7092341" y="1310244"/>
                      <a:pt x="7092341" y="1240505"/>
                    </a:cubicBezTo>
                    <a:cubicBezTo>
                      <a:pt x="7092341" y="1240505"/>
                      <a:pt x="7092341" y="1240505"/>
                      <a:pt x="7094013" y="1240505"/>
                    </a:cubicBezTo>
                    <a:lnTo>
                      <a:pt x="7105715" y="1240505"/>
                    </a:lnTo>
                    <a:cubicBezTo>
                      <a:pt x="7105715" y="1240505"/>
                      <a:pt x="7105715" y="1240505"/>
                      <a:pt x="7105715" y="1242249"/>
                    </a:cubicBezTo>
                    <a:lnTo>
                      <a:pt x="7105715" y="1254453"/>
                    </a:lnTo>
                    <a:cubicBezTo>
                      <a:pt x="7112401" y="1254453"/>
                      <a:pt x="7112401" y="1254453"/>
                      <a:pt x="7112401" y="1250966"/>
                    </a:cubicBezTo>
                    <a:lnTo>
                      <a:pt x="7112401" y="1226558"/>
                    </a:lnTo>
                    <a:cubicBezTo>
                      <a:pt x="7112401" y="1226558"/>
                      <a:pt x="7112401" y="1226558"/>
                      <a:pt x="7114491" y="1225686"/>
                    </a:cubicBezTo>
                    <a:lnTo>
                      <a:pt x="7129119" y="1219584"/>
                    </a:lnTo>
                    <a:cubicBezTo>
                      <a:pt x="7129119" y="1219584"/>
                      <a:pt x="7129119" y="1219584"/>
                      <a:pt x="7130791" y="1220456"/>
                    </a:cubicBezTo>
                    <a:lnTo>
                      <a:pt x="7142493" y="1226558"/>
                    </a:lnTo>
                    <a:cubicBezTo>
                      <a:pt x="7142493" y="1226558"/>
                      <a:pt x="7142493" y="1226558"/>
                      <a:pt x="7145001" y="1226558"/>
                    </a:cubicBezTo>
                    <a:lnTo>
                      <a:pt x="7162555" y="1226558"/>
                    </a:lnTo>
                    <a:cubicBezTo>
                      <a:pt x="7162555" y="1226558"/>
                      <a:pt x="7162555" y="1226558"/>
                      <a:pt x="7162555" y="1181226"/>
                    </a:cubicBezTo>
                    <a:cubicBezTo>
                      <a:pt x="7162555" y="1181226"/>
                      <a:pt x="7162555" y="1181226"/>
                      <a:pt x="7164227" y="1181226"/>
                    </a:cubicBezTo>
                    <a:lnTo>
                      <a:pt x="7175927" y="1181226"/>
                    </a:lnTo>
                    <a:cubicBezTo>
                      <a:pt x="7175927" y="1188201"/>
                      <a:pt x="7175927" y="1188201"/>
                      <a:pt x="7178017" y="1188201"/>
                    </a:cubicBezTo>
                    <a:lnTo>
                      <a:pt x="7192647" y="1188201"/>
                    </a:lnTo>
                    <a:cubicBezTo>
                      <a:pt x="7192647" y="1181226"/>
                      <a:pt x="7192647" y="1181226"/>
                      <a:pt x="7194319" y="1181226"/>
                    </a:cubicBezTo>
                    <a:lnTo>
                      <a:pt x="7206021" y="1181226"/>
                    </a:lnTo>
                    <a:cubicBezTo>
                      <a:pt x="7206021" y="1181226"/>
                      <a:pt x="7206021" y="1181226"/>
                      <a:pt x="7206021" y="1233531"/>
                    </a:cubicBezTo>
                    <a:cubicBezTo>
                      <a:pt x="7206021" y="1233531"/>
                      <a:pt x="7206021" y="1233531"/>
                      <a:pt x="7208111" y="1235274"/>
                    </a:cubicBezTo>
                    <a:lnTo>
                      <a:pt x="7222739" y="1247480"/>
                    </a:lnTo>
                    <a:cubicBezTo>
                      <a:pt x="7219395" y="1257941"/>
                      <a:pt x="7219395" y="1257941"/>
                      <a:pt x="7256173" y="1257941"/>
                    </a:cubicBezTo>
                    <a:cubicBezTo>
                      <a:pt x="7256173" y="1257941"/>
                      <a:pt x="7256173" y="1257941"/>
                      <a:pt x="7256173" y="1255761"/>
                    </a:cubicBezTo>
                    <a:lnTo>
                      <a:pt x="7256173" y="1240505"/>
                    </a:lnTo>
                    <a:cubicBezTo>
                      <a:pt x="7256173" y="1240505"/>
                      <a:pt x="7256173" y="1240505"/>
                      <a:pt x="7299639" y="1226558"/>
                    </a:cubicBezTo>
                    <a:cubicBezTo>
                      <a:pt x="7299639" y="1226558"/>
                      <a:pt x="7299639" y="1226558"/>
                      <a:pt x="7299639" y="1224815"/>
                    </a:cubicBezTo>
                    <a:lnTo>
                      <a:pt x="7299639" y="1212609"/>
                    </a:lnTo>
                    <a:cubicBezTo>
                      <a:pt x="7299639" y="1212609"/>
                      <a:pt x="7299639" y="1212609"/>
                      <a:pt x="7300893" y="1212609"/>
                    </a:cubicBezTo>
                    <a:lnTo>
                      <a:pt x="7309669" y="1212609"/>
                    </a:lnTo>
                    <a:cubicBezTo>
                      <a:pt x="7309669" y="1212609"/>
                      <a:pt x="7309669" y="1212609"/>
                      <a:pt x="7309669" y="1211303"/>
                    </a:cubicBezTo>
                    <a:lnTo>
                      <a:pt x="7309669" y="1202148"/>
                    </a:lnTo>
                    <a:cubicBezTo>
                      <a:pt x="7309669" y="1202148"/>
                      <a:pt x="7309669" y="1202148"/>
                      <a:pt x="7313013" y="1202148"/>
                    </a:cubicBezTo>
                    <a:lnTo>
                      <a:pt x="7336417" y="1202148"/>
                    </a:lnTo>
                    <a:cubicBezTo>
                      <a:pt x="7336417" y="1202148"/>
                      <a:pt x="7336417" y="1202148"/>
                      <a:pt x="7336417" y="1203456"/>
                    </a:cubicBezTo>
                    <a:lnTo>
                      <a:pt x="7336417" y="1212609"/>
                    </a:lnTo>
                    <a:cubicBezTo>
                      <a:pt x="7336417" y="1212609"/>
                      <a:pt x="7336417" y="1212609"/>
                      <a:pt x="7338925" y="1212609"/>
                    </a:cubicBezTo>
                    <a:lnTo>
                      <a:pt x="7356479" y="1212609"/>
                    </a:lnTo>
                    <a:cubicBezTo>
                      <a:pt x="7356479" y="1212609"/>
                      <a:pt x="7356479" y="1212609"/>
                      <a:pt x="7356479" y="1215225"/>
                    </a:cubicBezTo>
                    <a:lnTo>
                      <a:pt x="7356479" y="1233531"/>
                    </a:lnTo>
                    <a:cubicBezTo>
                      <a:pt x="7356479" y="1233531"/>
                      <a:pt x="7356479" y="1233531"/>
                      <a:pt x="7393257" y="1233531"/>
                    </a:cubicBezTo>
                    <a:cubicBezTo>
                      <a:pt x="7393257" y="1233531"/>
                      <a:pt x="7393257" y="1233531"/>
                      <a:pt x="7393257" y="1231788"/>
                    </a:cubicBezTo>
                    <a:lnTo>
                      <a:pt x="7393257" y="1219584"/>
                    </a:lnTo>
                    <a:cubicBezTo>
                      <a:pt x="7393257" y="1219584"/>
                      <a:pt x="7393257" y="1219584"/>
                      <a:pt x="7395347" y="1219584"/>
                    </a:cubicBezTo>
                    <a:lnTo>
                      <a:pt x="7409975" y="1219584"/>
                    </a:lnTo>
                    <a:cubicBezTo>
                      <a:pt x="7409975" y="1219584"/>
                      <a:pt x="7409975" y="1219584"/>
                      <a:pt x="7409975" y="1217840"/>
                    </a:cubicBezTo>
                    <a:lnTo>
                      <a:pt x="7409975" y="1205636"/>
                    </a:lnTo>
                    <a:cubicBezTo>
                      <a:pt x="7409975" y="1205636"/>
                      <a:pt x="7409975" y="1205636"/>
                      <a:pt x="7412483" y="1205636"/>
                    </a:cubicBezTo>
                    <a:lnTo>
                      <a:pt x="7430035" y="1205636"/>
                    </a:lnTo>
                    <a:cubicBezTo>
                      <a:pt x="7430035" y="1205636"/>
                      <a:pt x="7430035" y="1205636"/>
                      <a:pt x="7430035" y="1207379"/>
                    </a:cubicBezTo>
                    <a:lnTo>
                      <a:pt x="7430035" y="1219584"/>
                    </a:lnTo>
                    <a:cubicBezTo>
                      <a:pt x="7436723" y="1219584"/>
                      <a:pt x="7436723" y="1219584"/>
                      <a:pt x="7436723" y="1135896"/>
                    </a:cubicBezTo>
                    <a:cubicBezTo>
                      <a:pt x="7436723" y="1135896"/>
                      <a:pt x="7436723" y="1135896"/>
                      <a:pt x="7587181" y="1135896"/>
                    </a:cubicBezTo>
                    <a:cubicBezTo>
                      <a:pt x="7587181" y="1135896"/>
                      <a:pt x="7587181" y="1135896"/>
                      <a:pt x="7587181" y="1247480"/>
                    </a:cubicBezTo>
                    <a:cubicBezTo>
                      <a:pt x="7587181" y="1247480"/>
                      <a:pt x="7587181" y="1247480"/>
                      <a:pt x="7590525" y="1247480"/>
                    </a:cubicBezTo>
                    <a:lnTo>
                      <a:pt x="7613929" y="1247480"/>
                    </a:lnTo>
                    <a:cubicBezTo>
                      <a:pt x="7613929" y="1247480"/>
                      <a:pt x="7613929" y="1247480"/>
                      <a:pt x="7613929" y="1121948"/>
                    </a:cubicBezTo>
                    <a:cubicBezTo>
                      <a:pt x="7613929" y="1121948"/>
                      <a:pt x="7613929" y="1121948"/>
                      <a:pt x="7647365" y="1104513"/>
                    </a:cubicBezTo>
                    <a:cubicBezTo>
                      <a:pt x="7647365" y="1104513"/>
                      <a:pt x="7647365" y="1104513"/>
                      <a:pt x="7690831" y="1104513"/>
                    </a:cubicBezTo>
                    <a:cubicBezTo>
                      <a:pt x="7690831" y="1104513"/>
                      <a:pt x="7690831" y="1104513"/>
                      <a:pt x="7693757" y="1101899"/>
                    </a:cubicBezTo>
                    <a:lnTo>
                      <a:pt x="7714235" y="1083591"/>
                    </a:lnTo>
                    <a:cubicBezTo>
                      <a:pt x="7714235" y="1083591"/>
                      <a:pt x="7714235" y="1083591"/>
                      <a:pt x="7771075" y="1083591"/>
                    </a:cubicBezTo>
                    <a:cubicBezTo>
                      <a:pt x="7771075" y="1083591"/>
                      <a:pt x="7771075" y="1083591"/>
                      <a:pt x="7771075" y="1086207"/>
                    </a:cubicBezTo>
                    <a:lnTo>
                      <a:pt x="7771075" y="1104513"/>
                    </a:lnTo>
                    <a:cubicBezTo>
                      <a:pt x="7771075" y="1104513"/>
                      <a:pt x="7771075" y="1104513"/>
                      <a:pt x="7827915" y="1104513"/>
                    </a:cubicBezTo>
                    <a:cubicBezTo>
                      <a:pt x="7827915" y="1104513"/>
                      <a:pt x="7827915" y="1104513"/>
                      <a:pt x="7827915" y="1240505"/>
                    </a:cubicBezTo>
                    <a:cubicBezTo>
                      <a:pt x="7827915" y="1240505"/>
                      <a:pt x="7827915" y="1240505"/>
                      <a:pt x="7830005" y="1240505"/>
                    </a:cubicBezTo>
                    <a:lnTo>
                      <a:pt x="7844633" y="1240505"/>
                    </a:lnTo>
                    <a:cubicBezTo>
                      <a:pt x="7844633" y="1240505"/>
                      <a:pt x="7844633" y="1240505"/>
                      <a:pt x="7844633" y="1439262"/>
                    </a:cubicBezTo>
                    <a:cubicBezTo>
                      <a:pt x="7844633" y="1439262"/>
                      <a:pt x="7844633" y="1439262"/>
                      <a:pt x="7847975" y="1439262"/>
                    </a:cubicBezTo>
                    <a:lnTo>
                      <a:pt x="7871381" y="1439262"/>
                    </a:lnTo>
                    <a:cubicBezTo>
                      <a:pt x="7871381" y="1439262"/>
                      <a:pt x="7871381" y="1439262"/>
                      <a:pt x="7871381" y="1310244"/>
                    </a:cubicBezTo>
                    <a:cubicBezTo>
                      <a:pt x="7871381" y="1310244"/>
                      <a:pt x="7871381" y="1310244"/>
                      <a:pt x="7872635" y="1309373"/>
                    </a:cubicBezTo>
                    <a:lnTo>
                      <a:pt x="7881411" y="1303271"/>
                    </a:lnTo>
                    <a:cubicBezTo>
                      <a:pt x="7888099" y="1303271"/>
                      <a:pt x="7888099" y="1303271"/>
                      <a:pt x="7888099" y="1305014"/>
                    </a:cubicBezTo>
                    <a:lnTo>
                      <a:pt x="7888099" y="1317219"/>
                    </a:lnTo>
                    <a:cubicBezTo>
                      <a:pt x="7888099" y="1317219"/>
                      <a:pt x="7888099" y="1317219"/>
                      <a:pt x="7891441" y="1315475"/>
                    </a:cubicBezTo>
                    <a:lnTo>
                      <a:pt x="7914847" y="1303271"/>
                    </a:lnTo>
                    <a:cubicBezTo>
                      <a:pt x="7914847" y="1303271"/>
                      <a:pt x="7914847" y="1303271"/>
                      <a:pt x="7917773" y="1303271"/>
                    </a:cubicBezTo>
                    <a:lnTo>
                      <a:pt x="7938251" y="1303271"/>
                    </a:lnTo>
                    <a:cubicBezTo>
                      <a:pt x="7938251" y="1303271"/>
                      <a:pt x="7938251" y="1303271"/>
                      <a:pt x="7938251" y="1540385"/>
                    </a:cubicBezTo>
                    <a:cubicBezTo>
                      <a:pt x="7938251" y="1540385"/>
                      <a:pt x="7938251" y="1540385"/>
                      <a:pt x="7985061" y="1547360"/>
                    </a:cubicBezTo>
                    <a:cubicBezTo>
                      <a:pt x="7985061" y="1543872"/>
                      <a:pt x="7985061" y="1540385"/>
                      <a:pt x="7985061" y="1536899"/>
                    </a:cubicBezTo>
                    <a:cubicBezTo>
                      <a:pt x="8001779" y="1536899"/>
                      <a:pt x="8018495" y="1536899"/>
                      <a:pt x="8035213" y="1536899"/>
                    </a:cubicBezTo>
                    <a:cubicBezTo>
                      <a:pt x="8035213" y="1519463"/>
                      <a:pt x="8035213" y="1505516"/>
                      <a:pt x="8035213" y="1491567"/>
                    </a:cubicBezTo>
                    <a:lnTo>
                      <a:pt x="8048587" y="1491567"/>
                    </a:lnTo>
                    <a:cubicBezTo>
                      <a:pt x="8048587" y="1470645"/>
                      <a:pt x="8048587" y="1453211"/>
                      <a:pt x="8048587" y="1432289"/>
                    </a:cubicBezTo>
                    <a:cubicBezTo>
                      <a:pt x="8051931" y="1432289"/>
                      <a:pt x="8055275" y="1432289"/>
                      <a:pt x="8058619" y="1432289"/>
                    </a:cubicBezTo>
                    <a:cubicBezTo>
                      <a:pt x="8058619" y="1411367"/>
                      <a:pt x="8058619" y="1393932"/>
                      <a:pt x="8058619" y="1373010"/>
                    </a:cubicBezTo>
                    <a:cubicBezTo>
                      <a:pt x="8065305" y="1373010"/>
                      <a:pt x="8071991" y="1373010"/>
                      <a:pt x="8082023" y="1373010"/>
                    </a:cubicBezTo>
                    <a:cubicBezTo>
                      <a:pt x="8105427" y="1366037"/>
                      <a:pt x="8132175" y="1352088"/>
                      <a:pt x="8155579" y="1341627"/>
                    </a:cubicBezTo>
                    <a:cubicBezTo>
                      <a:pt x="8158923" y="1331166"/>
                      <a:pt x="8158923" y="1320705"/>
                      <a:pt x="8158923" y="1310244"/>
                    </a:cubicBezTo>
                    <a:cubicBezTo>
                      <a:pt x="8162267" y="1320705"/>
                      <a:pt x="8162267" y="1331166"/>
                      <a:pt x="8165611" y="1341627"/>
                    </a:cubicBezTo>
                    <a:cubicBezTo>
                      <a:pt x="8192359" y="1355576"/>
                      <a:pt x="8215763" y="1369523"/>
                      <a:pt x="8242511" y="1383471"/>
                    </a:cubicBezTo>
                    <a:cubicBezTo>
                      <a:pt x="8242511" y="1379993"/>
                      <a:pt x="8242511" y="1376516"/>
                      <a:pt x="8242511" y="1376498"/>
                    </a:cubicBezTo>
                    <a:cubicBezTo>
                      <a:pt x="8249197" y="1376498"/>
                      <a:pt x="8255887" y="1376498"/>
                      <a:pt x="8262573" y="1376498"/>
                    </a:cubicBezTo>
                    <a:cubicBezTo>
                      <a:pt x="8262573" y="1393932"/>
                      <a:pt x="8262573" y="1414854"/>
                      <a:pt x="8262573" y="1432289"/>
                    </a:cubicBezTo>
                    <a:cubicBezTo>
                      <a:pt x="8265917" y="1432289"/>
                      <a:pt x="8269259" y="1432289"/>
                      <a:pt x="8272603" y="1432289"/>
                    </a:cubicBezTo>
                    <a:cubicBezTo>
                      <a:pt x="8272603" y="1453211"/>
                      <a:pt x="8272603" y="1474133"/>
                      <a:pt x="8272603" y="1498541"/>
                    </a:cubicBezTo>
                    <a:cubicBezTo>
                      <a:pt x="8275947" y="1498541"/>
                      <a:pt x="8279291" y="1498541"/>
                      <a:pt x="8282635" y="1498541"/>
                    </a:cubicBezTo>
                    <a:cubicBezTo>
                      <a:pt x="8282635" y="1509002"/>
                      <a:pt x="8282635" y="1519463"/>
                      <a:pt x="8282635" y="1529924"/>
                    </a:cubicBezTo>
                    <a:cubicBezTo>
                      <a:pt x="8289321" y="1529924"/>
                      <a:pt x="8296007" y="1529924"/>
                      <a:pt x="8302695" y="1529924"/>
                    </a:cubicBezTo>
                    <a:cubicBezTo>
                      <a:pt x="8302695" y="1547360"/>
                      <a:pt x="8302695" y="1561307"/>
                      <a:pt x="8302695" y="1578741"/>
                    </a:cubicBezTo>
                    <a:cubicBezTo>
                      <a:pt x="8346161" y="1575255"/>
                      <a:pt x="8386283" y="1571768"/>
                      <a:pt x="8429747" y="1568280"/>
                    </a:cubicBezTo>
                    <a:cubicBezTo>
                      <a:pt x="8429747" y="1550846"/>
                      <a:pt x="8429747" y="1536899"/>
                      <a:pt x="8429747" y="1519463"/>
                    </a:cubicBezTo>
                    <a:cubicBezTo>
                      <a:pt x="8453153" y="1519463"/>
                      <a:pt x="8476557" y="1519463"/>
                      <a:pt x="8496619" y="1519463"/>
                    </a:cubicBezTo>
                    <a:cubicBezTo>
                      <a:pt x="8496619" y="1509002"/>
                      <a:pt x="8496619" y="1502028"/>
                      <a:pt x="8496619" y="1491567"/>
                    </a:cubicBezTo>
                    <a:cubicBezTo>
                      <a:pt x="8543429" y="1491567"/>
                      <a:pt x="8590237" y="1491567"/>
                      <a:pt x="8637047" y="1491567"/>
                    </a:cubicBezTo>
                    <a:cubicBezTo>
                      <a:pt x="8637047" y="1498541"/>
                      <a:pt x="8637047" y="1502028"/>
                      <a:pt x="8637047" y="1509002"/>
                    </a:cubicBezTo>
                    <a:cubicBezTo>
                      <a:pt x="8667139" y="1509002"/>
                      <a:pt x="8697229" y="1509002"/>
                      <a:pt x="8727321" y="1509002"/>
                    </a:cubicBezTo>
                    <a:cubicBezTo>
                      <a:pt x="8727321" y="1512489"/>
                      <a:pt x="8727321" y="1515977"/>
                      <a:pt x="8727321" y="1519463"/>
                    </a:cubicBezTo>
                    <a:cubicBezTo>
                      <a:pt x="8734007" y="1519463"/>
                      <a:pt x="8744039" y="1519463"/>
                      <a:pt x="8754069" y="1519463"/>
                    </a:cubicBezTo>
                    <a:cubicBezTo>
                      <a:pt x="8754069" y="1522950"/>
                      <a:pt x="8754069" y="1526438"/>
                      <a:pt x="8754069" y="1529924"/>
                    </a:cubicBezTo>
                    <a:cubicBezTo>
                      <a:pt x="8760755" y="1529924"/>
                      <a:pt x="8770787" y="1529924"/>
                      <a:pt x="8777473" y="1529924"/>
                    </a:cubicBezTo>
                    <a:cubicBezTo>
                      <a:pt x="8777473" y="1519920"/>
                      <a:pt x="8777473" y="1509917"/>
                      <a:pt x="8777473" y="1499913"/>
                    </a:cubicBezTo>
                    <a:lnTo>
                      <a:pt x="8882887" y="1682495"/>
                    </a:lnTo>
                    <a:lnTo>
                      <a:pt x="0" y="1682495"/>
                    </a:lnTo>
                    <a:lnTo>
                      <a:pt x="63077" y="1573241"/>
                    </a:lnTo>
                    <a:cubicBezTo>
                      <a:pt x="82889" y="1571585"/>
                      <a:pt x="102742" y="1569932"/>
                      <a:pt x="123345" y="1568279"/>
                    </a:cubicBezTo>
                    <a:cubicBezTo>
                      <a:pt x="123345" y="1550844"/>
                      <a:pt x="123345" y="1536897"/>
                      <a:pt x="123345" y="1519461"/>
                    </a:cubicBezTo>
                    <a:cubicBezTo>
                      <a:pt x="146749" y="1519461"/>
                      <a:pt x="170153" y="1519461"/>
                      <a:pt x="190215" y="1519461"/>
                    </a:cubicBezTo>
                    <a:cubicBezTo>
                      <a:pt x="190215" y="1509000"/>
                      <a:pt x="190215" y="1502027"/>
                      <a:pt x="190215" y="1491566"/>
                    </a:cubicBezTo>
                    <a:cubicBezTo>
                      <a:pt x="237025" y="1491566"/>
                      <a:pt x="283834" y="1491566"/>
                      <a:pt x="330643" y="1491566"/>
                    </a:cubicBezTo>
                    <a:cubicBezTo>
                      <a:pt x="330643" y="1498539"/>
                      <a:pt x="330643" y="1502027"/>
                      <a:pt x="330643" y="1509000"/>
                    </a:cubicBezTo>
                    <a:cubicBezTo>
                      <a:pt x="360735" y="1509000"/>
                      <a:pt x="390826" y="1509000"/>
                      <a:pt x="420917" y="1509000"/>
                    </a:cubicBezTo>
                    <a:cubicBezTo>
                      <a:pt x="420917" y="1512488"/>
                      <a:pt x="420917" y="1515975"/>
                      <a:pt x="420917" y="1519461"/>
                    </a:cubicBezTo>
                    <a:cubicBezTo>
                      <a:pt x="427605" y="1519461"/>
                      <a:pt x="437635" y="1519461"/>
                      <a:pt x="447665" y="1519461"/>
                    </a:cubicBezTo>
                    <a:cubicBezTo>
                      <a:pt x="447665" y="1522949"/>
                      <a:pt x="447665" y="1526436"/>
                      <a:pt x="447665" y="1529922"/>
                    </a:cubicBezTo>
                    <a:cubicBezTo>
                      <a:pt x="454353" y="1529922"/>
                      <a:pt x="464383" y="1529922"/>
                      <a:pt x="471070" y="1529922"/>
                    </a:cubicBezTo>
                    <a:cubicBezTo>
                      <a:pt x="471070" y="1477619"/>
                      <a:pt x="471070" y="1425314"/>
                      <a:pt x="471070" y="1373009"/>
                    </a:cubicBezTo>
                    <a:cubicBezTo>
                      <a:pt x="494475" y="1366035"/>
                      <a:pt x="517881" y="1359062"/>
                      <a:pt x="541285" y="1352087"/>
                    </a:cubicBezTo>
                    <a:cubicBezTo>
                      <a:pt x="584751" y="1352087"/>
                      <a:pt x="628216" y="1352087"/>
                      <a:pt x="671681" y="1352087"/>
                    </a:cubicBezTo>
                    <a:cubicBezTo>
                      <a:pt x="671681" y="1268400"/>
                      <a:pt x="671681" y="1184712"/>
                      <a:pt x="671681" y="1101026"/>
                    </a:cubicBezTo>
                    <a:cubicBezTo>
                      <a:pt x="681712" y="1094051"/>
                      <a:pt x="695086" y="1090565"/>
                      <a:pt x="708460" y="1083590"/>
                    </a:cubicBezTo>
                    <a:cubicBezTo>
                      <a:pt x="761956" y="1076616"/>
                      <a:pt x="815453" y="1066155"/>
                      <a:pt x="868949" y="1055694"/>
                    </a:cubicBezTo>
                    <a:cubicBezTo>
                      <a:pt x="889011" y="1062668"/>
                      <a:pt x="905728" y="1069643"/>
                      <a:pt x="925789" y="1073129"/>
                    </a:cubicBezTo>
                    <a:cubicBezTo>
                      <a:pt x="929133" y="1076616"/>
                      <a:pt x="932476" y="1080104"/>
                      <a:pt x="935819" y="1083590"/>
                    </a:cubicBezTo>
                    <a:cubicBezTo>
                      <a:pt x="935819" y="1240503"/>
                      <a:pt x="935819" y="1397418"/>
                      <a:pt x="935819" y="1550844"/>
                    </a:cubicBezTo>
                    <a:cubicBezTo>
                      <a:pt x="942507" y="1550844"/>
                      <a:pt x="949193" y="1550844"/>
                      <a:pt x="959224" y="1550844"/>
                    </a:cubicBezTo>
                    <a:cubicBezTo>
                      <a:pt x="959224" y="1488080"/>
                      <a:pt x="959224" y="1425314"/>
                      <a:pt x="959224" y="1362548"/>
                    </a:cubicBezTo>
                    <a:cubicBezTo>
                      <a:pt x="965911" y="1362548"/>
                      <a:pt x="972598" y="1362548"/>
                      <a:pt x="979285" y="1362548"/>
                    </a:cubicBezTo>
                    <a:cubicBezTo>
                      <a:pt x="979285" y="1355574"/>
                      <a:pt x="979285" y="1352087"/>
                      <a:pt x="979285" y="1345113"/>
                    </a:cubicBezTo>
                    <a:cubicBezTo>
                      <a:pt x="985972" y="1341626"/>
                      <a:pt x="992659" y="1338140"/>
                      <a:pt x="999346" y="1334652"/>
                    </a:cubicBezTo>
                    <a:lnTo>
                      <a:pt x="1016063" y="1334652"/>
                    </a:lnTo>
                    <a:cubicBezTo>
                      <a:pt x="1016063" y="1327679"/>
                      <a:pt x="1016063" y="1324191"/>
                      <a:pt x="1016063" y="1317218"/>
                    </a:cubicBezTo>
                    <a:cubicBezTo>
                      <a:pt x="1019407" y="1313730"/>
                      <a:pt x="1026094" y="1310243"/>
                      <a:pt x="1029437" y="1306757"/>
                    </a:cubicBezTo>
                    <a:cubicBezTo>
                      <a:pt x="1039469" y="1306757"/>
                      <a:pt x="1052843" y="1306757"/>
                      <a:pt x="1062874" y="1306757"/>
                    </a:cubicBezTo>
                    <a:cubicBezTo>
                      <a:pt x="1062874" y="1324191"/>
                      <a:pt x="1062874" y="1345113"/>
                      <a:pt x="1062874" y="1362548"/>
                    </a:cubicBezTo>
                    <a:cubicBezTo>
                      <a:pt x="1086279" y="1362548"/>
                      <a:pt x="1109683" y="1362548"/>
                      <a:pt x="1133087" y="1362548"/>
                    </a:cubicBezTo>
                    <a:cubicBezTo>
                      <a:pt x="1133087" y="1428801"/>
                      <a:pt x="1133087" y="1491566"/>
                      <a:pt x="1133087" y="1557819"/>
                    </a:cubicBezTo>
                    <a:cubicBezTo>
                      <a:pt x="1143118" y="1557819"/>
                      <a:pt x="1153149" y="1557819"/>
                      <a:pt x="1159835" y="1557819"/>
                    </a:cubicBezTo>
                    <a:cubicBezTo>
                      <a:pt x="1169866" y="1554332"/>
                      <a:pt x="1176553" y="1550844"/>
                      <a:pt x="1186583" y="1547358"/>
                    </a:cubicBezTo>
                    <a:cubicBezTo>
                      <a:pt x="1186583" y="1540383"/>
                      <a:pt x="1186583" y="1536897"/>
                      <a:pt x="1186583" y="1533410"/>
                    </a:cubicBezTo>
                    <a:cubicBezTo>
                      <a:pt x="1183240" y="1533410"/>
                      <a:pt x="1179897" y="1529922"/>
                      <a:pt x="1176553" y="1529922"/>
                    </a:cubicBezTo>
                    <a:cubicBezTo>
                      <a:pt x="1176553" y="1526436"/>
                      <a:pt x="1176553" y="1522949"/>
                      <a:pt x="1176553" y="1519461"/>
                    </a:cubicBezTo>
                    <a:cubicBezTo>
                      <a:pt x="1179897" y="1515975"/>
                      <a:pt x="1183240" y="1515975"/>
                      <a:pt x="1186583" y="1512488"/>
                    </a:cubicBezTo>
                    <a:cubicBezTo>
                      <a:pt x="1186583" y="1488080"/>
                      <a:pt x="1186583" y="1460183"/>
                      <a:pt x="1186583" y="1435775"/>
                    </a:cubicBezTo>
                    <a:cubicBezTo>
                      <a:pt x="1183240" y="1435775"/>
                      <a:pt x="1179897" y="1432287"/>
                      <a:pt x="1176553" y="1432287"/>
                    </a:cubicBezTo>
                    <a:cubicBezTo>
                      <a:pt x="1176553" y="1428801"/>
                      <a:pt x="1176553" y="1425314"/>
                      <a:pt x="1176553" y="1421826"/>
                    </a:cubicBezTo>
                    <a:cubicBezTo>
                      <a:pt x="1179897" y="1418340"/>
                      <a:pt x="1183240" y="1418340"/>
                      <a:pt x="1186583" y="1414853"/>
                    </a:cubicBezTo>
                    <a:lnTo>
                      <a:pt x="1193271" y="1407879"/>
                    </a:lnTo>
                    <a:lnTo>
                      <a:pt x="1193271" y="1393931"/>
                    </a:lnTo>
                    <a:cubicBezTo>
                      <a:pt x="1189927" y="1393931"/>
                      <a:pt x="1189927" y="1393931"/>
                      <a:pt x="1186583" y="1393931"/>
                    </a:cubicBezTo>
                    <a:cubicBezTo>
                      <a:pt x="1186583" y="1390443"/>
                      <a:pt x="1186583" y="1386957"/>
                      <a:pt x="1186583" y="1383470"/>
                    </a:cubicBezTo>
                    <a:cubicBezTo>
                      <a:pt x="1189927" y="1383470"/>
                      <a:pt x="1193271" y="1379982"/>
                      <a:pt x="1196614" y="1376496"/>
                    </a:cubicBezTo>
                    <a:cubicBezTo>
                      <a:pt x="1199957" y="1334652"/>
                      <a:pt x="1209988" y="1299783"/>
                      <a:pt x="1250110" y="1278861"/>
                    </a:cubicBezTo>
                    <a:cubicBezTo>
                      <a:pt x="1246767" y="1278861"/>
                      <a:pt x="1246767" y="1275374"/>
                      <a:pt x="1243423" y="1275374"/>
                    </a:cubicBezTo>
                    <a:cubicBezTo>
                      <a:pt x="1243423" y="1271886"/>
                      <a:pt x="1243423" y="1268400"/>
                      <a:pt x="1243423" y="1264913"/>
                    </a:cubicBezTo>
                    <a:cubicBezTo>
                      <a:pt x="1246767" y="1264913"/>
                      <a:pt x="1250110" y="1261425"/>
                      <a:pt x="1253453" y="1261425"/>
                    </a:cubicBezTo>
                    <a:cubicBezTo>
                      <a:pt x="1253453" y="1254452"/>
                      <a:pt x="1253453" y="1250964"/>
                      <a:pt x="1253453" y="1247478"/>
                    </a:cubicBezTo>
                    <a:cubicBezTo>
                      <a:pt x="1256797" y="1247478"/>
                      <a:pt x="1256797" y="1247478"/>
                      <a:pt x="1260141" y="1247478"/>
                    </a:cubicBezTo>
                    <a:cubicBezTo>
                      <a:pt x="1260141" y="1237017"/>
                      <a:pt x="1260141" y="1226556"/>
                      <a:pt x="1260141" y="1216095"/>
                    </a:cubicBezTo>
                    <a:cubicBezTo>
                      <a:pt x="1256797" y="1216095"/>
                      <a:pt x="1256797" y="1216095"/>
                      <a:pt x="1253453" y="1216095"/>
                    </a:cubicBezTo>
                    <a:cubicBezTo>
                      <a:pt x="1253453" y="1212608"/>
                      <a:pt x="1253453" y="1212608"/>
                      <a:pt x="1253453" y="1209122"/>
                    </a:cubicBezTo>
                    <a:lnTo>
                      <a:pt x="1260141" y="1205634"/>
                    </a:lnTo>
                    <a:cubicBezTo>
                      <a:pt x="1266827" y="1198661"/>
                      <a:pt x="1270171" y="1191686"/>
                      <a:pt x="1276858" y="1181225"/>
                    </a:cubicBezTo>
                    <a:cubicBezTo>
                      <a:pt x="1280201" y="1174251"/>
                      <a:pt x="1280201" y="1170765"/>
                      <a:pt x="1280201" y="1167278"/>
                    </a:cubicBezTo>
                    <a:cubicBezTo>
                      <a:pt x="1273515" y="1156817"/>
                      <a:pt x="1273515" y="1139382"/>
                      <a:pt x="1280201" y="1128921"/>
                    </a:cubicBezTo>
                    <a:cubicBezTo>
                      <a:pt x="1280203" y="1128917"/>
                      <a:pt x="1280225" y="1128848"/>
                      <a:pt x="1280620" y="1127613"/>
                    </a:cubicBezTo>
                    <a:lnTo>
                      <a:pt x="1283545" y="1118460"/>
                    </a:lnTo>
                    <a:cubicBezTo>
                      <a:pt x="1283547" y="1118465"/>
                      <a:pt x="1283569" y="1118534"/>
                      <a:pt x="1283963" y="1119768"/>
                    </a:cubicBezTo>
                    <a:lnTo>
                      <a:pt x="1286889" y="1128921"/>
                    </a:lnTo>
                    <a:cubicBezTo>
                      <a:pt x="1293575" y="1139382"/>
                      <a:pt x="1296919" y="1156817"/>
                      <a:pt x="1290232" y="1167278"/>
                    </a:cubicBezTo>
                    <a:cubicBezTo>
                      <a:pt x="1290232" y="1170765"/>
                      <a:pt x="1290232" y="1174251"/>
                      <a:pt x="1290232" y="1177739"/>
                    </a:cubicBezTo>
                    <a:cubicBezTo>
                      <a:pt x="1296919" y="1188200"/>
                      <a:pt x="1303606" y="1198661"/>
                      <a:pt x="1306951" y="1205634"/>
                    </a:cubicBezTo>
                    <a:cubicBezTo>
                      <a:pt x="1310295" y="1205634"/>
                      <a:pt x="1310295" y="1209122"/>
                      <a:pt x="1313638" y="1209122"/>
                    </a:cubicBezTo>
                    <a:cubicBezTo>
                      <a:pt x="1313638" y="1212608"/>
                      <a:pt x="1313638" y="1212608"/>
                      <a:pt x="1313638" y="1216095"/>
                    </a:cubicBezTo>
                    <a:cubicBezTo>
                      <a:pt x="1310295" y="1226556"/>
                      <a:pt x="1310295" y="1237017"/>
                      <a:pt x="1310295" y="1247478"/>
                    </a:cubicBezTo>
                    <a:cubicBezTo>
                      <a:pt x="1316981" y="1250964"/>
                      <a:pt x="1316981" y="1254452"/>
                      <a:pt x="1316981" y="1261425"/>
                    </a:cubicBezTo>
                    <a:lnTo>
                      <a:pt x="1323669" y="1264913"/>
                    </a:lnTo>
                    <a:cubicBezTo>
                      <a:pt x="1323669" y="1268400"/>
                      <a:pt x="1323669" y="1271886"/>
                      <a:pt x="1323669" y="1275374"/>
                    </a:cubicBezTo>
                    <a:cubicBezTo>
                      <a:pt x="1320325" y="1278861"/>
                      <a:pt x="1320325" y="1278861"/>
                      <a:pt x="1316981" y="1278861"/>
                    </a:cubicBezTo>
                    <a:cubicBezTo>
                      <a:pt x="1337042" y="1289322"/>
                      <a:pt x="1348745" y="1303270"/>
                      <a:pt x="1356268" y="1319833"/>
                    </a:cubicBezTo>
                    <a:lnTo>
                      <a:pt x="1369603" y="1373009"/>
                    </a:lnTo>
                    <a:lnTo>
                      <a:pt x="1417287" y="1373009"/>
                    </a:lnTo>
                    <a:lnTo>
                      <a:pt x="1417287" y="1329494"/>
                    </a:lnTo>
                    <a:lnTo>
                      <a:pt x="1409211" y="1329494"/>
                    </a:lnTo>
                    <a:cubicBezTo>
                      <a:pt x="1409211" y="1329459"/>
                      <a:pt x="1409211" y="1326621"/>
                      <a:pt x="1409211" y="1086294"/>
                    </a:cubicBezTo>
                    <a:cubicBezTo>
                      <a:pt x="1409228" y="1086294"/>
                      <a:pt x="1409934" y="1086294"/>
                      <a:pt x="1439612" y="1086294"/>
                    </a:cubicBezTo>
                    <a:cubicBezTo>
                      <a:pt x="1439618" y="1086285"/>
                      <a:pt x="1439673" y="1086162"/>
                      <a:pt x="1440372" y="1084673"/>
                    </a:cubicBezTo>
                    <a:lnTo>
                      <a:pt x="1445691" y="1073324"/>
                    </a:lnTo>
                    <a:cubicBezTo>
                      <a:pt x="1445705" y="1073325"/>
                      <a:pt x="1445874" y="1073352"/>
                      <a:pt x="1448352" y="1073729"/>
                    </a:cubicBezTo>
                    <a:lnTo>
                      <a:pt x="1466972" y="1076565"/>
                    </a:lnTo>
                    <a:cubicBezTo>
                      <a:pt x="1466976" y="1076580"/>
                      <a:pt x="1467033" y="1076732"/>
                      <a:pt x="1467732" y="1078593"/>
                    </a:cubicBezTo>
                    <a:lnTo>
                      <a:pt x="1473051" y="1092779"/>
                    </a:lnTo>
                    <a:cubicBezTo>
                      <a:pt x="1473072" y="1092780"/>
                      <a:pt x="1473966" y="1092855"/>
                      <a:pt x="1512572" y="1096022"/>
                    </a:cubicBezTo>
                    <a:cubicBezTo>
                      <a:pt x="1512572" y="1095992"/>
                      <a:pt x="1512572" y="1093697"/>
                      <a:pt x="1512572" y="911190"/>
                    </a:cubicBezTo>
                    <a:cubicBezTo>
                      <a:pt x="1512585" y="911190"/>
                      <a:pt x="1512764" y="911190"/>
                      <a:pt x="1515612" y="911190"/>
                    </a:cubicBezTo>
                    <a:lnTo>
                      <a:pt x="1536893" y="911190"/>
                    </a:lnTo>
                    <a:cubicBezTo>
                      <a:pt x="1536893" y="911157"/>
                      <a:pt x="1536893" y="908586"/>
                      <a:pt x="1536893" y="706902"/>
                    </a:cubicBezTo>
                    <a:cubicBezTo>
                      <a:pt x="1536905" y="706902"/>
                      <a:pt x="1537067" y="706902"/>
                      <a:pt x="1539552" y="706902"/>
                    </a:cubicBezTo>
                    <a:lnTo>
                      <a:pt x="1558173" y="706902"/>
                    </a:lnTo>
                    <a:cubicBezTo>
                      <a:pt x="1558173" y="706877"/>
                      <a:pt x="1558173" y="704768"/>
                      <a:pt x="1558173" y="535041"/>
                    </a:cubicBezTo>
                    <a:cubicBezTo>
                      <a:pt x="1564253" y="531798"/>
                      <a:pt x="1564253" y="531798"/>
                      <a:pt x="1564253" y="492885"/>
                    </a:cubicBezTo>
                    <a:cubicBezTo>
                      <a:pt x="1564263" y="492885"/>
                      <a:pt x="1564443" y="492885"/>
                      <a:pt x="1567293" y="492885"/>
                    </a:cubicBezTo>
                    <a:lnTo>
                      <a:pt x="1588574" y="492885"/>
                    </a:lnTo>
                    <a:cubicBezTo>
                      <a:pt x="1588590" y="492851"/>
                      <a:pt x="1589499" y="490800"/>
                      <a:pt x="1643294" y="369665"/>
                    </a:cubicBezTo>
                    <a:cubicBezTo>
                      <a:pt x="1643294" y="369644"/>
                      <a:pt x="1643345" y="366717"/>
                      <a:pt x="164937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F4A9CB5-61DF-46F8-AFB5-DF535285CA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9023" y="5325691"/>
                <a:ext cx="3651746" cy="581593"/>
              </a:xfrm>
              <a:custGeom>
                <a:avLst/>
                <a:gdLst>
                  <a:gd name="connsiteX0" fmla="*/ 5307865 w 12192148"/>
                  <a:gd name="connsiteY0" fmla="*/ 0 h 1941773"/>
                  <a:gd name="connsiteX1" fmla="*/ 5817217 w 12192148"/>
                  <a:gd name="connsiteY1" fmla="*/ 0 h 1941773"/>
                  <a:gd name="connsiteX2" fmla="*/ 5817217 w 12192148"/>
                  <a:gd name="connsiteY2" fmla="*/ 697113 h 1941773"/>
                  <a:gd name="connsiteX3" fmla="*/ 6190042 w 12192148"/>
                  <a:gd name="connsiteY3" fmla="*/ 697113 h 1941773"/>
                  <a:gd name="connsiteX4" fmla="*/ 6190042 w 12192148"/>
                  <a:gd name="connsiteY4" fmla="*/ 1325570 h 1941773"/>
                  <a:gd name="connsiteX5" fmla="*/ 6489353 w 12192148"/>
                  <a:gd name="connsiteY5" fmla="*/ 1325570 h 1941773"/>
                  <a:gd name="connsiteX6" fmla="*/ 6489353 w 12192148"/>
                  <a:gd name="connsiteY6" fmla="*/ 1114324 h 1941773"/>
                  <a:gd name="connsiteX7" fmla="*/ 6898935 w 12192148"/>
                  <a:gd name="connsiteY7" fmla="*/ 1114324 h 1941773"/>
                  <a:gd name="connsiteX8" fmla="*/ 6898935 w 12192148"/>
                  <a:gd name="connsiteY8" fmla="*/ 348556 h 1941773"/>
                  <a:gd name="connsiteX9" fmla="*/ 7219249 w 12192148"/>
                  <a:gd name="connsiteY9" fmla="*/ 348556 h 1941773"/>
                  <a:gd name="connsiteX10" fmla="*/ 7219249 w 12192148"/>
                  <a:gd name="connsiteY10" fmla="*/ 1093199 h 1941773"/>
                  <a:gd name="connsiteX11" fmla="*/ 7413539 w 12192148"/>
                  <a:gd name="connsiteY11" fmla="*/ 1093199 h 1941773"/>
                  <a:gd name="connsiteX12" fmla="*/ 7413539 w 12192148"/>
                  <a:gd name="connsiteY12" fmla="*/ 517553 h 1941773"/>
                  <a:gd name="connsiteX13" fmla="*/ 7875631 w 12192148"/>
                  <a:gd name="connsiteY13" fmla="*/ 517553 h 1941773"/>
                  <a:gd name="connsiteX14" fmla="*/ 7875631 w 12192148"/>
                  <a:gd name="connsiteY14" fmla="*/ 1103761 h 1941773"/>
                  <a:gd name="connsiteX15" fmla="*/ 8342975 w 12192148"/>
                  <a:gd name="connsiteY15" fmla="*/ 1103761 h 1941773"/>
                  <a:gd name="connsiteX16" fmla="*/ 8342975 w 12192148"/>
                  <a:gd name="connsiteY16" fmla="*/ 739362 h 1941773"/>
                  <a:gd name="connsiteX17" fmla="*/ 8852328 w 12192148"/>
                  <a:gd name="connsiteY17" fmla="*/ 739362 h 1941773"/>
                  <a:gd name="connsiteX18" fmla="*/ 8852328 w 12192148"/>
                  <a:gd name="connsiteY18" fmla="*/ 1093199 h 1941773"/>
                  <a:gd name="connsiteX19" fmla="*/ 9240906 w 12192148"/>
                  <a:gd name="connsiteY19" fmla="*/ 1093199 h 1941773"/>
                  <a:gd name="connsiteX20" fmla="*/ 9240906 w 12192148"/>
                  <a:gd name="connsiteY20" fmla="*/ 924202 h 1941773"/>
                  <a:gd name="connsiteX21" fmla="*/ 9503459 w 12192148"/>
                  <a:gd name="connsiteY21" fmla="*/ 929483 h 1941773"/>
                  <a:gd name="connsiteX22" fmla="*/ 9503459 w 12192148"/>
                  <a:gd name="connsiteY22" fmla="*/ 781611 h 1941773"/>
                  <a:gd name="connsiteX23" fmla="*/ 9771263 w 12192148"/>
                  <a:gd name="connsiteY23" fmla="*/ 781611 h 1941773"/>
                  <a:gd name="connsiteX24" fmla="*/ 9771263 w 12192148"/>
                  <a:gd name="connsiteY24" fmla="*/ 918921 h 1941773"/>
                  <a:gd name="connsiteX25" fmla="*/ 10028565 w 12192148"/>
                  <a:gd name="connsiteY25" fmla="*/ 918921 h 1941773"/>
                  <a:gd name="connsiteX26" fmla="*/ 10028565 w 12192148"/>
                  <a:gd name="connsiteY26" fmla="*/ 765768 h 1941773"/>
                  <a:gd name="connsiteX27" fmla="*/ 10280615 w 12192148"/>
                  <a:gd name="connsiteY27" fmla="*/ 771049 h 1941773"/>
                  <a:gd name="connsiteX28" fmla="*/ 10280615 w 12192148"/>
                  <a:gd name="connsiteY28" fmla="*/ 190122 h 1941773"/>
                  <a:gd name="connsiteX29" fmla="*/ 10789968 w 12192148"/>
                  <a:gd name="connsiteY29" fmla="*/ 190122 h 1941773"/>
                  <a:gd name="connsiteX30" fmla="*/ 10789968 w 12192148"/>
                  <a:gd name="connsiteY30" fmla="*/ 697113 h 1941773"/>
                  <a:gd name="connsiteX31" fmla="*/ 11168044 w 12192148"/>
                  <a:gd name="connsiteY31" fmla="*/ 697113 h 1941773"/>
                  <a:gd name="connsiteX32" fmla="*/ 11168044 w 12192148"/>
                  <a:gd name="connsiteY32" fmla="*/ 1621315 h 1941773"/>
                  <a:gd name="connsiteX33" fmla="*/ 11467354 w 12192148"/>
                  <a:gd name="connsiteY33" fmla="*/ 1621315 h 1941773"/>
                  <a:gd name="connsiteX34" fmla="*/ 11467354 w 12192148"/>
                  <a:gd name="connsiteY34" fmla="*/ 1114324 h 1941773"/>
                  <a:gd name="connsiteX35" fmla="*/ 11871686 w 12192148"/>
                  <a:gd name="connsiteY35" fmla="*/ 1114324 h 1941773"/>
                  <a:gd name="connsiteX36" fmla="*/ 11871686 w 12192148"/>
                  <a:gd name="connsiteY36" fmla="*/ 348556 h 1941773"/>
                  <a:gd name="connsiteX37" fmla="*/ 12192000 w 12192148"/>
                  <a:gd name="connsiteY37" fmla="*/ 348556 h 1941773"/>
                  <a:gd name="connsiteX38" fmla="*/ 12192000 w 12192148"/>
                  <a:gd name="connsiteY38" fmla="*/ 1754103 h 1941773"/>
                  <a:gd name="connsiteX39" fmla="*/ 12192000 w 12192148"/>
                  <a:gd name="connsiteY39" fmla="*/ 1896676 h 1941773"/>
                  <a:gd name="connsiteX40" fmla="*/ 12192148 w 12192148"/>
                  <a:gd name="connsiteY40" fmla="*/ 1896676 h 1941773"/>
                  <a:gd name="connsiteX41" fmla="*/ 12192148 w 12192148"/>
                  <a:gd name="connsiteY41" fmla="*/ 1941773 h 1941773"/>
                  <a:gd name="connsiteX42" fmla="*/ 0 w 12192148"/>
                  <a:gd name="connsiteY42" fmla="*/ 1941773 h 1941773"/>
                  <a:gd name="connsiteX43" fmla="*/ 0 w 12192148"/>
                  <a:gd name="connsiteY43" fmla="*/ 1896676 h 1941773"/>
                  <a:gd name="connsiteX44" fmla="*/ 0 w 12192148"/>
                  <a:gd name="connsiteY44" fmla="*/ 1573784 h 1941773"/>
                  <a:gd name="connsiteX45" fmla="*/ 112847 w 12192148"/>
                  <a:gd name="connsiteY45" fmla="*/ 1573784 h 1941773"/>
                  <a:gd name="connsiteX46" fmla="*/ 293106 w 12192148"/>
                  <a:gd name="connsiteY46" fmla="*/ 1573784 h 1941773"/>
                  <a:gd name="connsiteX47" fmla="*/ 293106 w 12192148"/>
                  <a:gd name="connsiteY47" fmla="*/ 411930 h 1941773"/>
                  <a:gd name="connsiteX48" fmla="*/ 655428 w 12192148"/>
                  <a:gd name="connsiteY48" fmla="*/ 411930 h 1941773"/>
                  <a:gd name="connsiteX49" fmla="*/ 655428 w 12192148"/>
                  <a:gd name="connsiteY49" fmla="*/ 1373100 h 1941773"/>
                  <a:gd name="connsiteX50" fmla="*/ 791956 w 12192148"/>
                  <a:gd name="connsiteY50" fmla="*/ 1188260 h 1941773"/>
                  <a:gd name="connsiteX51" fmla="*/ 954739 w 12192148"/>
                  <a:gd name="connsiteY51" fmla="*/ 1399506 h 1941773"/>
                  <a:gd name="connsiteX52" fmla="*/ 1101768 w 12192148"/>
                  <a:gd name="connsiteY52" fmla="*/ 1188260 h 1941773"/>
                  <a:gd name="connsiteX53" fmla="*/ 1264551 w 12192148"/>
                  <a:gd name="connsiteY53" fmla="*/ 1399506 h 1941773"/>
                  <a:gd name="connsiteX54" fmla="*/ 1411580 w 12192148"/>
                  <a:gd name="connsiteY54" fmla="*/ 1188260 h 1941773"/>
                  <a:gd name="connsiteX55" fmla="*/ 1574363 w 12192148"/>
                  <a:gd name="connsiteY55" fmla="*/ 1399506 h 1941773"/>
                  <a:gd name="connsiteX56" fmla="*/ 1574363 w 12192148"/>
                  <a:gd name="connsiteY56" fmla="*/ 1447036 h 1941773"/>
                  <a:gd name="connsiteX57" fmla="*/ 1721393 w 12192148"/>
                  <a:gd name="connsiteY57" fmla="*/ 1447036 h 1941773"/>
                  <a:gd name="connsiteX58" fmla="*/ 1721393 w 12192148"/>
                  <a:gd name="connsiteY58" fmla="*/ 1299164 h 1941773"/>
                  <a:gd name="connsiteX59" fmla="*/ 1537606 w 12192148"/>
                  <a:gd name="connsiteY59" fmla="*/ 1072074 h 1941773"/>
                  <a:gd name="connsiteX60" fmla="*/ 1721393 w 12192148"/>
                  <a:gd name="connsiteY60" fmla="*/ 844985 h 1941773"/>
                  <a:gd name="connsiteX61" fmla="*/ 1721393 w 12192148"/>
                  <a:gd name="connsiteY61" fmla="*/ 586208 h 1941773"/>
                  <a:gd name="connsiteX62" fmla="*/ 1815912 w 12192148"/>
                  <a:gd name="connsiteY62" fmla="*/ 586208 h 1941773"/>
                  <a:gd name="connsiteX63" fmla="*/ 1815912 w 12192148"/>
                  <a:gd name="connsiteY63" fmla="*/ 844985 h 1941773"/>
                  <a:gd name="connsiteX64" fmla="*/ 1999699 w 12192148"/>
                  <a:gd name="connsiteY64" fmla="*/ 1072074 h 1941773"/>
                  <a:gd name="connsiteX65" fmla="*/ 1815912 w 12192148"/>
                  <a:gd name="connsiteY65" fmla="*/ 1299164 h 1941773"/>
                  <a:gd name="connsiteX66" fmla="*/ 1815912 w 12192148"/>
                  <a:gd name="connsiteY66" fmla="*/ 1447036 h 1941773"/>
                  <a:gd name="connsiteX67" fmla="*/ 1941937 w 12192148"/>
                  <a:gd name="connsiteY67" fmla="*/ 1447036 h 1941773"/>
                  <a:gd name="connsiteX68" fmla="*/ 1941937 w 12192148"/>
                  <a:gd name="connsiteY68" fmla="*/ 1293883 h 1941773"/>
                  <a:gd name="connsiteX69" fmla="*/ 2099469 w 12192148"/>
                  <a:gd name="connsiteY69" fmla="*/ 1293883 h 1941773"/>
                  <a:gd name="connsiteX70" fmla="*/ 2099469 w 12192148"/>
                  <a:gd name="connsiteY70" fmla="*/ 1093199 h 1941773"/>
                  <a:gd name="connsiteX71" fmla="*/ 2440788 w 12192148"/>
                  <a:gd name="connsiteY71" fmla="*/ 1093199 h 1941773"/>
                  <a:gd name="connsiteX72" fmla="*/ 2440788 w 12192148"/>
                  <a:gd name="connsiteY72" fmla="*/ 517553 h 1941773"/>
                  <a:gd name="connsiteX73" fmla="*/ 2897630 w 12192148"/>
                  <a:gd name="connsiteY73" fmla="*/ 517553 h 1941773"/>
                  <a:gd name="connsiteX74" fmla="*/ 2897630 w 12192148"/>
                  <a:gd name="connsiteY74" fmla="*/ 1103761 h 1941773"/>
                  <a:gd name="connsiteX75" fmla="*/ 3364974 w 12192148"/>
                  <a:gd name="connsiteY75" fmla="*/ 1103761 h 1941773"/>
                  <a:gd name="connsiteX76" fmla="*/ 3364974 w 12192148"/>
                  <a:gd name="connsiteY76" fmla="*/ 739362 h 1941773"/>
                  <a:gd name="connsiteX77" fmla="*/ 3879577 w 12192148"/>
                  <a:gd name="connsiteY77" fmla="*/ 739362 h 1941773"/>
                  <a:gd name="connsiteX78" fmla="*/ 3879577 w 12192148"/>
                  <a:gd name="connsiteY78" fmla="*/ 1093199 h 1941773"/>
                  <a:gd name="connsiteX79" fmla="*/ 4268157 w 12192148"/>
                  <a:gd name="connsiteY79" fmla="*/ 1093199 h 1941773"/>
                  <a:gd name="connsiteX80" fmla="*/ 4268157 w 12192148"/>
                  <a:gd name="connsiteY80" fmla="*/ 924202 h 1941773"/>
                  <a:gd name="connsiteX81" fmla="*/ 4530710 w 12192148"/>
                  <a:gd name="connsiteY81" fmla="*/ 929483 h 1941773"/>
                  <a:gd name="connsiteX82" fmla="*/ 4530710 w 12192148"/>
                  <a:gd name="connsiteY82" fmla="*/ 781611 h 1941773"/>
                  <a:gd name="connsiteX83" fmla="*/ 4798513 w 12192148"/>
                  <a:gd name="connsiteY83" fmla="*/ 781611 h 1941773"/>
                  <a:gd name="connsiteX84" fmla="*/ 4798513 w 12192148"/>
                  <a:gd name="connsiteY84" fmla="*/ 918921 h 1941773"/>
                  <a:gd name="connsiteX85" fmla="*/ 5055815 w 12192148"/>
                  <a:gd name="connsiteY85" fmla="*/ 918921 h 1941773"/>
                  <a:gd name="connsiteX86" fmla="*/ 5055815 w 12192148"/>
                  <a:gd name="connsiteY86" fmla="*/ 765768 h 1941773"/>
                  <a:gd name="connsiteX87" fmla="*/ 5307865 w 12192148"/>
                  <a:gd name="connsiteY87" fmla="*/ 771049 h 1941773"/>
                  <a:gd name="connsiteX88" fmla="*/ 5307865 w 12192148"/>
                  <a:gd name="connsiteY88" fmla="*/ 0 h 1941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2192148" h="1941773">
                    <a:moveTo>
                      <a:pt x="5307865" y="0"/>
                    </a:moveTo>
                    <a:cubicBezTo>
                      <a:pt x="5307865" y="0"/>
                      <a:pt x="5307865" y="0"/>
                      <a:pt x="5817217" y="0"/>
                    </a:cubicBezTo>
                    <a:cubicBezTo>
                      <a:pt x="5817217" y="0"/>
                      <a:pt x="5817217" y="0"/>
                      <a:pt x="5817217" y="697113"/>
                    </a:cubicBezTo>
                    <a:cubicBezTo>
                      <a:pt x="5817217" y="697113"/>
                      <a:pt x="5817217" y="697113"/>
                      <a:pt x="6190042" y="697113"/>
                    </a:cubicBezTo>
                    <a:cubicBezTo>
                      <a:pt x="6190042" y="697113"/>
                      <a:pt x="6190042" y="697113"/>
                      <a:pt x="6190042" y="1325570"/>
                    </a:cubicBezTo>
                    <a:cubicBezTo>
                      <a:pt x="6190042" y="1325570"/>
                      <a:pt x="6190042" y="1325570"/>
                      <a:pt x="6489353" y="1325570"/>
                    </a:cubicBezTo>
                    <a:cubicBezTo>
                      <a:pt x="6489353" y="1325570"/>
                      <a:pt x="6489353" y="1325570"/>
                      <a:pt x="6489353" y="1114324"/>
                    </a:cubicBezTo>
                    <a:cubicBezTo>
                      <a:pt x="6489353" y="1114324"/>
                      <a:pt x="6489353" y="1114324"/>
                      <a:pt x="6898935" y="1114324"/>
                    </a:cubicBezTo>
                    <a:cubicBezTo>
                      <a:pt x="6898935" y="1114324"/>
                      <a:pt x="6898935" y="1114324"/>
                      <a:pt x="6898935" y="348556"/>
                    </a:cubicBezTo>
                    <a:cubicBezTo>
                      <a:pt x="6898935" y="348556"/>
                      <a:pt x="6898935" y="348556"/>
                      <a:pt x="7219249" y="348556"/>
                    </a:cubicBezTo>
                    <a:cubicBezTo>
                      <a:pt x="7219249" y="348556"/>
                      <a:pt x="7219249" y="348556"/>
                      <a:pt x="7219249" y="1093199"/>
                    </a:cubicBezTo>
                    <a:cubicBezTo>
                      <a:pt x="7219249" y="1093199"/>
                      <a:pt x="7219249" y="1093199"/>
                      <a:pt x="7413539" y="1093199"/>
                    </a:cubicBezTo>
                    <a:cubicBezTo>
                      <a:pt x="7413539" y="1093199"/>
                      <a:pt x="7413539" y="1093199"/>
                      <a:pt x="7413539" y="517553"/>
                    </a:cubicBezTo>
                    <a:cubicBezTo>
                      <a:pt x="7413539" y="517553"/>
                      <a:pt x="7413539" y="517553"/>
                      <a:pt x="7875631" y="517553"/>
                    </a:cubicBezTo>
                    <a:cubicBezTo>
                      <a:pt x="7875631" y="517553"/>
                      <a:pt x="7875631" y="517553"/>
                      <a:pt x="7875631" y="1103761"/>
                    </a:cubicBezTo>
                    <a:cubicBezTo>
                      <a:pt x="7875631" y="1103761"/>
                      <a:pt x="7875631" y="1103761"/>
                      <a:pt x="8342975" y="1103761"/>
                    </a:cubicBezTo>
                    <a:cubicBezTo>
                      <a:pt x="8342975" y="1103761"/>
                      <a:pt x="8342975" y="1103761"/>
                      <a:pt x="8342975" y="739362"/>
                    </a:cubicBezTo>
                    <a:cubicBezTo>
                      <a:pt x="8342975" y="739362"/>
                      <a:pt x="8342975" y="739362"/>
                      <a:pt x="8852328" y="739362"/>
                    </a:cubicBezTo>
                    <a:cubicBezTo>
                      <a:pt x="8852328" y="739362"/>
                      <a:pt x="8852328" y="739362"/>
                      <a:pt x="8852328" y="1093199"/>
                    </a:cubicBezTo>
                    <a:cubicBezTo>
                      <a:pt x="8852328" y="1093199"/>
                      <a:pt x="8852328" y="1093199"/>
                      <a:pt x="9240906" y="1093199"/>
                    </a:cubicBezTo>
                    <a:cubicBezTo>
                      <a:pt x="9240906" y="1093199"/>
                      <a:pt x="9240906" y="1093199"/>
                      <a:pt x="9240906" y="924202"/>
                    </a:cubicBezTo>
                    <a:cubicBezTo>
                      <a:pt x="9240906" y="924202"/>
                      <a:pt x="9240906" y="924202"/>
                      <a:pt x="9503459" y="929483"/>
                    </a:cubicBezTo>
                    <a:cubicBezTo>
                      <a:pt x="9503459" y="929483"/>
                      <a:pt x="9503459" y="929483"/>
                      <a:pt x="9503459" y="781611"/>
                    </a:cubicBezTo>
                    <a:cubicBezTo>
                      <a:pt x="9503459" y="781611"/>
                      <a:pt x="9503459" y="781611"/>
                      <a:pt x="9771263" y="781611"/>
                    </a:cubicBezTo>
                    <a:cubicBezTo>
                      <a:pt x="9771263" y="781611"/>
                      <a:pt x="9771263" y="781611"/>
                      <a:pt x="9771263" y="918921"/>
                    </a:cubicBezTo>
                    <a:cubicBezTo>
                      <a:pt x="9771263" y="918921"/>
                      <a:pt x="9771263" y="918921"/>
                      <a:pt x="10028565" y="918921"/>
                    </a:cubicBezTo>
                    <a:cubicBezTo>
                      <a:pt x="10028565" y="918921"/>
                      <a:pt x="10028565" y="918921"/>
                      <a:pt x="10028565" y="765768"/>
                    </a:cubicBezTo>
                    <a:cubicBezTo>
                      <a:pt x="10028565" y="765768"/>
                      <a:pt x="10028565" y="765768"/>
                      <a:pt x="10280615" y="771049"/>
                    </a:cubicBezTo>
                    <a:cubicBezTo>
                      <a:pt x="10280615" y="771049"/>
                      <a:pt x="10280615" y="771049"/>
                      <a:pt x="10280615" y="190122"/>
                    </a:cubicBezTo>
                    <a:cubicBezTo>
                      <a:pt x="10280615" y="190122"/>
                      <a:pt x="10280615" y="190122"/>
                      <a:pt x="10789968" y="190122"/>
                    </a:cubicBezTo>
                    <a:cubicBezTo>
                      <a:pt x="10789968" y="190122"/>
                      <a:pt x="10789968" y="190122"/>
                      <a:pt x="10789968" y="697113"/>
                    </a:cubicBezTo>
                    <a:cubicBezTo>
                      <a:pt x="10789968" y="697113"/>
                      <a:pt x="10789968" y="697113"/>
                      <a:pt x="11168044" y="697113"/>
                    </a:cubicBezTo>
                    <a:cubicBezTo>
                      <a:pt x="11168044" y="697113"/>
                      <a:pt x="11168044" y="697113"/>
                      <a:pt x="11168044" y="1621315"/>
                    </a:cubicBezTo>
                    <a:cubicBezTo>
                      <a:pt x="11168044" y="1621315"/>
                      <a:pt x="11168044" y="1621315"/>
                      <a:pt x="11467354" y="1621315"/>
                    </a:cubicBezTo>
                    <a:cubicBezTo>
                      <a:pt x="11467354" y="1621315"/>
                      <a:pt x="11467354" y="1621315"/>
                      <a:pt x="11467354" y="1114324"/>
                    </a:cubicBezTo>
                    <a:cubicBezTo>
                      <a:pt x="11467354" y="1114324"/>
                      <a:pt x="11467354" y="1114324"/>
                      <a:pt x="11871686" y="1114324"/>
                    </a:cubicBezTo>
                    <a:cubicBezTo>
                      <a:pt x="11871686" y="1114324"/>
                      <a:pt x="11871686" y="1114324"/>
                      <a:pt x="11871686" y="348556"/>
                    </a:cubicBezTo>
                    <a:cubicBezTo>
                      <a:pt x="11871686" y="348556"/>
                      <a:pt x="11871686" y="348556"/>
                      <a:pt x="12192000" y="348556"/>
                    </a:cubicBezTo>
                    <a:cubicBezTo>
                      <a:pt x="12192000" y="348556"/>
                      <a:pt x="12192000" y="348556"/>
                      <a:pt x="12192000" y="1754103"/>
                    </a:cubicBezTo>
                    <a:lnTo>
                      <a:pt x="12192000" y="1896676"/>
                    </a:lnTo>
                    <a:lnTo>
                      <a:pt x="12192148" y="1896676"/>
                    </a:lnTo>
                    <a:lnTo>
                      <a:pt x="12192148" y="1941773"/>
                    </a:lnTo>
                    <a:lnTo>
                      <a:pt x="0" y="1941773"/>
                    </a:lnTo>
                    <a:lnTo>
                      <a:pt x="0" y="1896676"/>
                    </a:lnTo>
                    <a:lnTo>
                      <a:pt x="0" y="1573784"/>
                    </a:lnTo>
                    <a:lnTo>
                      <a:pt x="112847" y="1573784"/>
                    </a:lnTo>
                    <a:cubicBezTo>
                      <a:pt x="165111" y="1573784"/>
                      <a:pt x="224842" y="1573784"/>
                      <a:pt x="293106" y="1573784"/>
                    </a:cubicBezTo>
                    <a:cubicBezTo>
                      <a:pt x="293106" y="1573784"/>
                      <a:pt x="293106" y="1573784"/>
                      <a:pt x="293106" y="411930"/>
                    </a:cubicBezTo>
                    <a:cubicBezTo>
                      <a:pt x="293106" y="411930"/>
                      <a:pt x="293106" y="411930"/>
                      <a:pt x="655428" y="411930"/>
                    </a:cubicBezTo>
                    <a:cubicBezTo>
                      <a:pt x="655428" y="411930"/>
                      <a:pt x="655428" y="411930"/>
                      <a:pt x="655428" y="1373100"/>
                    </a:cubicBezTo>
                    <a:cubicBezTo>
                      <a:pt x="676433" y="1315008"/>
                      <a:pt x="734194" y="1188260"/>
                      <a:pt x="791956" y="1188260"/>
                    </a:cubicBezTo>
                    <a:cubicBezTo>
                      <a:pt x="875973" y="1188260"/>
                      <a:pt x="954739" y="1399506"/>
                      <a:pt x="954739" y="1399506"/>
                    </a:cubicBezTo>
                    <a:cubicBezTo>
                      <a:pt x="954739" y="1399506"/>
                      <a:pt x="1023002" y="1188260"/>
                      <a:pt x="1101768" y="1188260"/>
                    </a:cubicBezTo>
                    <a:cubicBezTo>
                      <a:pt x="1180534" y="1188260"/>
                      <a:pt x="1264551" y="1399506"/>
                      <a:pt x="1264551" y="1399506"/>
                    </a:cubicBezTo>
                    <a:cubicBezTo>
                      <a:pt x="1264551" y="1399506"/>
                      <a:pt x="1332815" y="1188260"/>
                      <a:pt x="1411580" y="1188260"/>
                    </a:cubicBezTo>
                    <a:cubicBezTo>
                      <a:pt x="1490347" y="1188260"/>
                      <a:pt x="1574363" y="1399506"/>
                      <a:pt x="1574363" y="1399506"/>
                    </a:cubicBezTo>
                    <a:cubicBezTo>
                      <a:pt x="1574363" y="1399506"/>
                      <a:pt x="1574363" y="1399506"/>
                      <a:pt x="1574363" y="1447036"/>
                    </a:cubicBezTo>
                    <a:cubicBezTo>
                      <a:pt x="1574363" y="1447036"/>
                      <a:pt x="1574363" y="1447036"/>
                      <a:pt x="1721393" y="1447036"/>
                    </a:cubicBezTo>
                    <a:cubicBezTo>
                      <a:pt x="1721393" y="1447036"/>
                      <a:pt x="1721393" y="1447036"/>
                      <a:pt x="1721393" y="1299164"/>
                    </a:cubicBezTo>
                    <a:cubicBezTo>
                      <a:pt x="1616372" y="1278040"/>
                      <a:pt x="1537606" y="1182979"/>
                      <a:pt x="1537606" y="1072074"/>
                    </a:cubicBezTo>
                    <a:cubicBezTo>
                      <a:pt x="1537606" y="961170"/>
                      <a:pt x="1616372" y="866110"/>
                      <a:pt x="1721393" y="844985"/>
                    </a:cubicBezTo>
                    <a:cubicBezTo>
                      <a:pt x="1721393" y="844985"/>
                      <a:pt x="1721393" y="844985"/>
                      <a:pt x="1721393" y="586208"/>
                    </a:cubicBezTo>
                    <a:cubicBezTo>
                      <a:pt x="1721393" y="586208"/>
                      <a:pt x="1721393" y="586208"/>
                      <a:pt x="1815912" y="586208"/>
                    </a:cubicBezTo>
                    <a:cubicBezTo>
                      <a:pt x="1815912" y="586208"/>
                      <a:pt x="1815912" y="586208"/>
                      <a:pt x="1815912" y="844985"/>
                    </a:cubicBezTo>
                    <a:cubicBezTo>
                      <a:pt x="1920933" y="866110"/>
                      <a:pt x="1999699" y="961170"/>
                      <a:pt x="1999699" y="1072074"/>
                    </a:cubicBezTo>
                    <a:cubicBezTo>
                      <a:pt x="1999699" y="1188260"/>
                      <a:pt x="1920933" y="1278040"/>
                      <a:pt x="1815912" y="1299164"/>
                    </a:cubicBezTo>
                    <a:cubicBezTo>
                      <a:pt x="1815912" y="1299164"/>
                      <a:pt x="1815912" y="1299164"/>
                      <a:pt x="1815912" y="1447036"/>
                    </a:cubicBezTo>
                    <a:cubicBezTo>
                      <a:pt x="1815912" y="1447036"/>
                      <a:pt x="1815912" y="1447036"/>
                      <a:pt x="1941937" y="1447036"/>
                    </a:cubicBezTo>
                    <a:cubicBezTo>
                      <a:pt x="1941937" y="1447036"/>
                      <a:pt x="1941937" y="1447036"/>
                      <a:pt x="1941937" y="1293883"/>
                    </a:cubicBezTo>
                    <a:cubicBezTo>
                      <a:pt x="1941937" y="1293883"/>
                      <a:pt x="1941937" y="1293883"/>
                      <a:pt x="2099469" y="1293883"/>
                    </a:cubicBezTo>
                    <a:cubicBezTo>
                      <a:pt x="2099469" y="1293883"/>
                      <a:pt x="2099469" y="1293883"/>
                      <a:pt x="2099469" y="1093199"/>
                    </a:cubicBezTo>
                    <a:cubicBezTo>
                      <a:pt x="2099469" y="1093199"/>
                      <a:pt x="2099469" y="1093199"/>
                      <a:pt x="2440788" y="1093199"/>
                    </a:cubicBezTo>
                    <a:cubicBezTo>
                      <a:pt x="2440788" y="1093199"/>
                      <a:pt x="2440788" y="1093199"/>
                      <a:pt x="2440788" y="517553"/>
                    </a:cubicBezTo>
                    <a:cubicBezTo>
                      <a:pt x="2440788" y="517553"/>
                      <a:pt x="2440788" y="517553"/>
                      <a:pt x="2897630" y="517553"/>
                    </a:cubicBezTo>
                    <a:cubicBezTo>
                      <a:pt x="2897630" y="517553"/>
                      <a:pt x="2897630" y="517553"/>
                      <a:pt x="2897630" y="1103761"/>
                    </a:cubicBezTo>
                    <a:cubicBezTo>
                      <a:pt x="2897630" y="1103761"/>
                      <a:pt x="2897630" y="1103761"/>
                      <a:pt x="3364974" y="1103761"/>
                    </a:cubicBezTo>
                    <a:cubicBezTo>
                      <a:pt x="3364974" y="1103761"/>
                      <a:pt x="3364974" y="1103761"/>
                      <a:pt x="3364974" y="739362"/>
                    </a:cubicBezTo>
                    <a:cubicBezTo>
                      <a:pt x="3364974" y="739362"/>
                      <a:pt x="3364974" y="739362"/>
                      <a:pt x="3879577" y="739362"/>
                    </a:cubicBezTo>
                    <a:cubicBezTo>
                      <a:pt x="3879577" y="739362"/>
                      <a:pt x="3879577" y="739362"/>
                      <a:pt x="3879577" y="1093199"/>
                    </a:cubicBezTo>
                    <a:cubicBezTo>
                      <a:pt x="3879577" y="1093199"/>
                      <a:pt x="3879577" y="1093199"/>
                      <a:pt x="4268157" y="1093199"/>
                    </a:cubicBezTo>
                    <a:cubicBezTo>
                      <a:pt x="4268157" y="1093199"/>
                      <a:pt x="4268157" y="1093199"/>
                      <a:pt x="4268157" y="924202"/>
                    </a:cubicBezTo>
                    <a:cubicBezTo>
                      <a:pt x="4268157" y="924202"/>
                      <a:pt x="4268157" y="924202"/>
                      <a:pt x="4530710" y="929483"/>
                    </a:cubicBezTo>
                    <a:cubicBezTo>
                      <a:pt x="4530710" y="929483"/>
                      <a:pt x="4530710" y="929483"/>
                      <a:pt x="4530710" y="781611"/>
                    </a:cubicBezTo>
                    <a:cubicBezTo>
                      <a:pt x="4530710" y="781611"/>
                      <a:pt x="4530710" y="781611"/>
                      <a:pt x="4798513" y="781611"/>
                    </a:cubicBezTo>
                    <a:cubicBezTo>
                      <a:pt x="4798513" y="781611"/>
                      <a:pt x="4798513" y="781611"/>
                      <a:pt x="4798513" y="918921"/>
                    </a:cubicBezTo>
                    <a:cubicBezTo>
                      <a:pt x="4798513" y="918921"/>
                      <a:pt x="4798513" y="918921"/>
                      <a:pt x="5055815" y="918921"/>
                    </a:cubicBezTo>
                    <a:cubicBezTo>
                      <a:pt x="5055815" y="918921"/>
                      <a:pt x="5055815" y="918921"/>
                      <a:pt x="5055815" y="765768"/>
                    </a:cubicBezTo>
                    <a:cubicBezTo>
                      <a:pt x="5055815" y="765768"/>
                      <a:pt x="5055815" y="765768"/>
                      <a:pt x="5307865" y="771049"/>
                    </a:cubicBezTo>
                    <a:cubicBezTo>
                      <a:pt x="5307865" y="771049"/>
                      <a:pt x="5307865" y="771049"/>
                      <a:pt x="530786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B777D76-4194-48A4-973D-2715DCF64D3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1297027" y="5437014"/>
                <a:ext cx="873128" cy="470270"/>
              </a:xfrm>
              <a:custGeom>
                <a:avLst/>
                <a:gdLst>
                  <a:gd name="connsiteX0" fmla="*/ 651947 w 873128"/>
                  <a:gd name="connsiteY0" fmla="*/ 0 h 470270"/>
                  <a:gd name="connsiteX1" fmla="*/ 694592 w 873128"/>
                  <a:gd name="connsiteY1" fmla="*/ 13081 h 470270"/>
                  <a:gd name="connsiteX2" fmla="*/ 702118 w 873128"/>
                  <a:gd name="connsiteY2" fmla="*/ 20929 h 470270"/>
                  <a:gd name="connsiteX3" fmla="*/ 702118 w 873128"/>
                  <a:gd name="connsiteY3" fmla="*/ 371496 h 470270"/>
                  <a:gd name="connsiteX4" fmla="*/ 719678 w 873128"/>
                  <a:gd name="connsiteY4" fmla="*/ 371496 h 470270"/>
                  <a:gd name="connsiteX5" fmla="*/ 719678 w 873128"/>
                  <a:gd name="connsiteY5" fmla="*/ 230223 h 470270"/>
                  <a:gd name="connsiteX6" fmla="*/ 734729 w 873128"/>
                  <a:gd name="connsiteY6" fmla="*/ 230223 h 470270"/>
                  <a:gd name="connsiteX7" fmla="*/ 734729 w 873128"/>
                  <a:gd name="connsiteY7" fmla="*/ 217142 h 470270"/>
                  <a:gd name="connsiteX8" fmla="*/ 749780 w 873128"/>
                  <a:gd name="connsiteY8" fmla="*/ 209294 h 470270"/>
                  <a:gd name="connsiteX9" fmla="*/ 762322 w 873128"/>
                  <a:gd name="connsiteY9" fmla="*/ 209294 h 470270"/>
                  <a:gd name="connsiteX10" fmla="*/ 762322 w 873128"/>
                  <a:gd name="connsiteY10" fmla="*/ 196214 h 470270"/>
                  <a:gd name="connsiteX11" fmla="*/ 772356 w 873128"/>
                  <a:gd name="connsiteY11" fmla="*/ 188365 h 470270"/>
                  <a:gd name="connsiteX12" fmla="*/ 797443 w 873128"/>
                  <a:gd name="connsiteY12" fmla="*/ 188365 h 470270"/>
                  <a:gd name="connsiteX13" fmla="*/ 797443 w 873128"/>
                  <a:gd name="connsiteY13" fmla="*/ 230223 h 470270"/>
                  <a:gd name="connsiteX14" fmla="*/ 850122 w 873128"/>
                  <a:gd name="connsiteY14" fmla="*/ 230223 h 470270"/>
                  <a:gd name="connsiteX15" fmla="*/ 850122 w 873128"/>
                  <a:gd name="connsiteY15" fmla="*/ 376729 h 470270"/>
                  <a:gd name="connsiteX16" fmla="*/ 870190 w 873128"/>
                  <a:gd name="connsiteY16" fmla="*/ 376729 h 470270"/>
                  <a:gd name="connsiteX17" fmla="*/ 873128 w 873128"/>
                  <a:gd name="connsiteY17" fmla="*/ 375580 h 470270"/>
                  <a:gd name="connsiteX18" fmla="*/ 873128 w 873128"/>
                  <a:gd name="connsiteY18" fmla="*/ 470270 h 470270"/>
                  <a:gd name="connsiteX19" fmla="*/ 0 w 873128"/>
                  <a:gd name="connsiteY19" fmla="*/ 470270 h 470270"/>
                  <a:gd name="connsiteX20" fmla="*/ 47325 w 873128"/>
                  <a:gd name="connsiteY20" fmla="*/ 388300 h 470270"/>
                  <a:gd name="connsiteX21" fmla="*/ 92542 w 873128"/>
                  <a:gd name="connsiteY21" fmla="*/ 384577 h 470270"/>
                  <a:gd name="connsiteX22" fmla="*/ 92542 w 873128"/>
                  <a:gd name="connsiteY22" fmla="*/ 347950 h 470270"/>
                  <a:gd name="connsiteX23" fmla="*/ 142713 w 873128"/>
                  <a:gd name="connsiteY23" fmla="*/ 347950 h 470270"/>
                  <a:gd name="connsiteX24" fmla="*/ 142713 w 873128"/>
                  <a:gd name="connsiteY24" fmla="*/ 327022 h 470270"/>
                  <a:gd name="connsiteX25" fmla="*/ 248072 w 873128"/>
                  <a:gd name="connsiteY25" fmla="*/ 327022 h 470270"/>
                  <a:gd name="connsiteX26" fmla="*/ 248072 w 873128"/>
                  <a:gd name="connsiteY26" fmla="*/ 340102 h 470270"/>
                  <a:gd name="connsiteX27" fmla="*/ 315802 w 873128"/>
                  <a:gd name="connsiteY27" fmla="*/ 340102 h 470270"/>
                  <a:gd name="connsiteX28" fmla="*/ 315802 w 873128"/>
                  <a:gd name="connsiteY28" fmla="*/ 347950 h 470270"/>
                  <a:gd name="connsiteX29" fmla="*/ 335870 w 873128"/>
                  <a:gd name="connsiteY29" fmla="*/ 347950 h 470270"/>
                  <a:gd name="connsiteX30" fmla="*/ 335870 w 873128"/>
                  <a:gd name="connsiteY30" fmla="*/ 355799 h 470270"/>
                  <a:gd name="connsiteX31" fmla="*/ 353430 w 873128"/>
                  <a:gd name="connsiteY31" fmla="*/ 355799 h 470270"/>
                  <a:gd name="connsiteX32" fmla="*/ 353430 w 873128"/>
                  <a:gd name="connsiteY32" fmla="*/ 238072 h 470270"/>
                  <a:gd name="connsiteX33" fmla="*/ 406110 w 873128"/>
                  <a:gd name="connsiteY33" fmla="*/ 222375 h 470270"/>
                  <a:gd name="connsiteX34" fmla="*/ 503943 w 873128"/>
                  <a:gd name="connsiteY34" fmla="*/ 222375 h 470270"/>
                  <a:gd name="connsiteX35" fmla="*/ 503943 w 873128"/>
                  <a:gd name="connsiteY35" fmla="*/ 34011 h 470270"/>
                  <a:gd name="connsiteX36" fmla="*/ 531537 w 873128"/>
                  <a:gd name="connsiteY36" fmla="*/ 20929 h 470270"/>
                  <a:gd name="connsiteX37" fmla="*/ 651947 w 873128"/>
                  <a:gd name="connsiteY37" fmla="*/ 0 h 470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873128" h="470270">
                    <a:moveTo>
                      <a:pt x="651947" y="0"/>
                    </a:moveTo>
                    <a:cubicBezTo>
                      <a:pt x="666999" y="5232"/>
                      <a:pt x="679541" y="10465"/>
                      <a:pt x="694592" y="13081"/>
                    </a:cubicBezTo>
                    <a:cubicBezTo>
                      <a:pt x="697101" y="15697"/>
                      <a:pt x="699609" y="18314"/>
                      <a:pt x="702118" y="20929"/>
                    </a:cubicBezTo>
                    <a:cubicBezTo>
                      <a:pt x="702118" y="138657"/>
                      <a:pt x="702118" y="256385"/>
                      <a:pt x="702118" y="371496"/>
                    </a:cubicBezTo>
                    <a:cubicBezTo>
                      <a:pt x="707135" y="371496"/>
                      <a:pt x="712152" y="371496"/>
                      <a:pt x="719678" y="371496"/>
                    </a:cubicBezTo>
                    <a:cubicBezTo>
                      <a:pt x="719678" y="324406"/>
                      <a:pt x="719678" y="277315"/>
                      <a:pt x="719678" y="230223"/>
                    </a:cubicBezTo>
                    <a:cubicBezTo>
                      <a:pt x="724695" y="230223"/>
                      <a:pt x="729712" y="230223"/>
                      <a:pt x="734729" y="230223"/>
                    </a:cubicBezTo>
                    <a:cubicBezTo>
                      <a:pt x="734729" y="224991"/>
                      <a:pt x="734729" y="222375"/>
                      <a:pt x="734729" y="217142"/>
                    </a:cubicBezTo>
                    <a:cubicBezTo>
                      <a:pt x="739746" y="214526"/>
                      <a:pt x="744763" y="211911"/>
                      <a:pt x="749780" y="209294"/>
                    </a:cubicBezTo>
                    <a:lnTo>
                      <a:pt x="762322" y="209294"/>
                    </a:lnTo>
                    <a:cubicBezTo>
                      <a:pt x="762322" y="204062"/>
                      <a:pt x="762322" y="201445"/>
                      <a:pt x="762322" y="196214"/>
                    </a:cubicBezTo>
                    <a:cubicBezTo>
                      <a:pt x="764831" y="193597"/>
                      <a:pt x="769848" y="190980"/>
                      <a:pt x="772356" y="188365"/>
                    </a:cubicBezTo>
                    <a:cubicBezTo>
                      <a:pt x="779883" y="188365"/>
                      <a:pt x="789917" y="188365"/>
                      <a:pt x="797443" y="188365"/>
                    </a:cubicBezTo>
                    <a:cubicBezTo>
                      <a:pt x="797443" y="201445"/>
                      <a:pt x="797443" y="217142"/>
                      <a:pt x="797443" y="230223"/>
                    </a:cubicBezTo>
                    <a:cubicBezTo>
                      <a:pt x="815003" y="230223"/>
                      <a:pt x="832563" y="230223"/>
                      <a:pt x="850122" y="230223"/>
                    </a:cubicBezTo>
                    <a:cubicBezTo>
                      <a:pt x="850122" y="279931"/>
                      <a:pt x="850122" y="327022"/>
                      <a:pt x="850122" y="376729"/>
                    </a:cubicBezTo>
                    <a:cubicBezTo>
                      <a:pt x="857648" y="376729"/>
                      <a:pt x="865174" y="376729"/>
                      <a:pt x="870190" y="376729"/>
                    </a:cubicBezTo>
                    <a:lnTo>
                      <a:pt x="873128" y="375580"/>
                    </a:lnTo>
                    <a:lnTo>
                      <a:pt x="873128" y="470270"/>
                    </a:lnTo>
                    <a:lnTo>
                      <a:pt x="0" y="470270"/>
                    </a:lnTo>
                    <a:lnTo>
                      <a:pt x="47325" y="388300"/>
                    </a:lnTo>
                    <a:cubicBezTo>
                      <a:pt x="62189" y="387058"/>
                      <a:pt x="77084" y="385817"/>
                      <a:pt x="92542" y="384577"/>
                    </a:cubicBezTo>
                    <a:cubicBezTo>
                      <a:pt x="92542" y="371496"/>
                      <a:pt x="92542" y="361032"/>
                      <a:pt x="92542" y="347950"/>
                    </a:cubicBezTo>
                    <a:cubicBezTo>
                      <a:pt x="110102" y="347950"/>
                      <a:pt x="127661" y="347950"/>
                      <a:pt x="142713" y="347950"/>
                    </a:cubicBezTo>
                    <a:cubicBezTo>
                      <a:pt x="142713" y="340102"/>
                      <a:pt x="142713" y="334870"/>
                      <a:pt x="142713" y="327022"/>
                    </a:cubicBezTo>
                    <a:cubicBezTo>
                      <a:pt x="177833" y="327022"/>
                      <a:pt x="212952" y="327022"/>
                      <a:pt x="248072" y="327022"/>
                    </a:cubicBezTo>
                    <a:cubicBezTo>
                      <a:pt x="248072" y="332253"/>
                      <a:pt x="248072" y="334870"/>
                      <a:pt x="248072" y="340102"/>
                    </a:cubicBezTo>
                    <a:cubicBezTo>
                      <a:pt x="270649" y="340102"/>
                      <a:pt x="293225" y="340102"/>
                      <a:pt x="315802" y="340102"/>
                    </a:cubicBezTo>
                    <a:cubicBezTo>
                      <a:pt x="315802" y="342719"/>
                      <a:pt x="315802" y="345335"/>
                      <a:pt x="315802" y="347950"/>
                    </a:cubicBezTo>
                    <a:cubicBezTo>
                      <a:pt x="320820" y="347950"/>
                      <a:pt x="328345" y="347950"/>
                      <a:pt x="335870" y="347950"/>
                    </a:cubicBezTo>
                    <a:cubicBezTo>
                      <a:pt x="335870" y="350567"/>
                      <a:pt x="335870" y="353184"/>
                      <a:pt x="335870" y="355799"/>
                    </a:cubicBezTo>
                    <a:cubicBezTo>
                      <a:pt x="340888" y="355799"/>
                      <a:pt x="348413" y="355799"/>
                      <a:pt x="353430" y="355799"/>
                    </a:cubicBezTo>
                    <a:cubicBezTo>
                      <a:pt x="353430" y="316558"/>
                      <a:pt x="353430" y="277315"/>
                      <a:pt x="353430" y="238072"/>
                    </a:cubicBezTo>
                    <a:cubicBezTo>
                      <a:pt x="370990" y="232840"/>
                      <a:pt x="388551" y="227608"/>
                      <a:pt x="406110" y="222375"/>
                    </a:cubicBezTo>
                    <a:cubicBezTo>
                      <a:pt x="438722" y="222375"/>
                      <a:pt x="471332" y="222375"/>
                      <a:pt x="503943" y="222375"/>
                    </a:cubicBezTo>
                    <a:cubicBezTo>
                      <a:pt x="503943" y="159587"/>
                      <a:pt x="503943" y="96798"/>
                      <a:pt x="503943" y="34011"/>
                    </a:cubicBezTo>
                    <a:cubicBezTo>
                      <a:pt x="511469" y="28778"/>
                      <a:pt x="521503" y="26163"/>
                      <a:pt x="531537" y="20929"/>
                    </a:cubicBezTo>
                    <a:cubicBezTo>
                      <a:pt x="571673" y="15697"/>
                      <a:pt x="611811" y="7849"/>
                      <a:pt x="65194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F425CE8-B4C6-4829-B772-8932414229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00769" y="5371762"/>
                <a:ext cx="1673378" cy="535522"/>
              </a:xfrm>
              <a:custGeom>
                <a:avLst/>
                <a:gdLst>
                  <a:gd name="connsiteX0" fmla="*/ 527275 w 1404080"/>
                  <a:gd name="connsiteY0" fmla="*/ 0 h 449340"/>
                  <a:gd name="connsiteX1" fmla="*/ 569920 w 1404080"/>
                  <a:gd name="connsiteY1" fmla="*/ 0 h 449340"/>
                  <a:gd name="connsiteX2" fmla="*/ 569920 w 1404080"/>
                  <a:gd name="connsiteY2" fmla="*/ 1963 h 449340"/>
                  <a:gd name="connsiteX3" fmla="*/ 569920 w 1404080"/>
                  <a:gd name="connsiteY3" fmla="*/ 15697 h 449340"/>
                  <a:gd name="connsiteX4" fmla="*/ 612566 w 1404080"/>
                  <a:gd name="connsiteY4" fmla="*/ 15697 h 449340"/>
                  <a:gd name="connsiteX5" fmla="*/ 612566 w 1404080"/>
                  <a:gd name="connsiteY5" fmla="*/ 117728 h 449340"/>
                  <a:gd name="connsiteX6" fmla="*/ 614134 w 1404080"/>
                  <a:gd name="connsiteY6" fmla="*/ 117728 h 449340"/>
                  <a:gd name="connsiteX7" fmla="*/ 625109 w 1404080"/>
                  <a:gd name="connsiteY7" fmla="*/ 117728 h 449340"/>
                  <a:gd name="connsiteX8" fmla="*/ 625109 w 1404080"/>
                  <a:gd name="connsiteY8" fmla="*/ 266850 h 449340"/>
                  <a:gd name="connsiteX9" fmla="*/ 627616 w 1404080"/>
                  <a:gd name="connsiteY9" fmla="*/ 266850 h 449340"/>
                  <a:gd name="connsiteX10" fmla="*/ 645177 w 1404080"/>
                  <a:gd name="connsiteY10" fmla="*/ 266850 h 449340"/>
                  <a:gd name="connsiteX11" fmla="*/ 645177 w 1404080"/>
                  <a:gd name="connsiteY11" fmla="*/ 170051 h 449340"/>
                  <a:gd name="connsiteX12" fmla="*/ 646118 w 1404080"/>
                  <a:gd name="connsiteY12" fmla="*/ 169398 h 449340"/>
                  <a:gd name="connsiteX13" fmla="*/ 652702 w 1404080"/>
                  <a:gd name="connsiteY13" fmla="*/ 164820 h 449340"/>
                  <a:gd name="connsiteX14" fmla="*/ 657720 w 1404080"/>
                  <a:gd name="connsiteY14" fmla="*/ 166127 h 449340"/>
                  <a:gd name="connsiteX15" fmla="*/ 657720 w 1404080"/>
                  <a:gd name="connsiteY15" fmla="*/ 175284 h 449340"/>
                  <a:gd name="connsiteX16" fmla="*/ 660227 w 1404080"/>
                  <a:gd name="connsiteY16" fmla="*/ 173976 h 449340"/>
                  <a:gd name="connsiteX17" fmla="*/ 677788 w 1404080"/>
                  <a:gd name="connsiteY17" fmla="*/ 164820 h 449340"/>
                  <a:gd name="connsiteX18" fmla="*/ 679984 w 1404080"/>
                  <a:gd name="connsiteY18" fmla="*/ 164820 h 449340"/>
                  <a:gd name="connsiteX19" fmla="*/ 695348 w 1404080"/>
                  <a:gd name="connsiteY19" fmla="*/ 164820 h 449340"/>
                  <a:gd name="connsiteX20" fmla="*/ 695348 w 1404080"/>
                  <a:gd name="connsiteY20" fmla="*/ 342719 h 449340"/>
                  <a:gd name="connsiteX21" fmla="*/ 730468 w 1404080"/>
                  <a:gd name="connsiteY21" fmla="*/ 347952 h 449340"/>
                  <a:gd name="connsiteX22" fmla="*/ 730468 w 1404080"/>
                  <a:gd name="connsiteY22" fmla="*/ 340104 h 449340"/>
                  <a:gd name="connsiteX23" fmla="*/ 768095 w 1404080"/>
                  <a:gd name="connsiteY23" fmla="*/ 340104 h 449340"/>
                  <a:gd name="connsiteX24" fmla="*/ 768095 w 1404080"/>
                  <a:gd name="connsiteY24" fmla="*/ 306093 h 449340"/>
                  <a:gd name="connsiteX25" fmla="*/ 778129 w 1404080"/>
                  <a:gd name="connsiteY25" fmla="*/ 306093 h 449340"/>
                  <a:gd name="connsiteX26" fmla="*/ 778129 w 1404080"/>
                  <a:gd name="connsiteY26" fmla="*/ 261618 h 449340"/>
                  <a:gd name="connsiteX27" fmla="*/ 785656 w 1404080"/>
                  <a:gd name="connsiteY27" fmla="*/ 261618 h 449340"/>
                  <a:gd name="connsiteX28" fmla="*/ 785656 w 1404080"/>
                  <a:gd name="connsiteY28" fmla="*/ 217143 h 449340"/>
                  <a:gd name="connsiteX29" fmla="*/ 803216 w 1404080"/>
                  <a:gd name="connsiteY29" fmla="*/ 217143 h 449340"/>
                  <a:gd name="connsiteX30" fmla="*/ 858402 w 1404080"/>
                  <a:gd name="connsiteY30" fmla="*/ 193597 h 449340"/>
                  <a:gd name="connsiteX31" fmla="*/ 860911 w 1404080"/>
                  <a:gd name="connsiteY31" fmla="*/ 170051 h 449340"/>
                  <a:gd name="connsiteX32" fmla="*/ 865929 w 1404080"/>
                  <a:gd name="connsiteY32" fmla="*/ 193597 h 449340"/>
                  <a:gd name="connsiteX33" fmla="*/ 923625 w 1404080"/>
                  <a:gd name="connsiteY33" fmla="*/ 224991 h 449340"/>
                  <a:gd name="connsiteX34" fmla="*/ 923625 w 1404080"/>
                  <a:gd name="connsiteY34" fmla="*/ 219760 h 449340"/>
                  <a:gd name="connsiteX35" fmla="*/ 938677 w 1404080"/>
                  <a:gd name="connsiteY35" fmla="*/ 219760 h 449340"/>
                  <a:gd name="connsiteX36" fmla="*/ 938677 w 1404080"/>
                  <a:gd name="connsiteY36" fmla="*/ 261618 h 449340"/>
                  <a:gd name="connsiteX37" fmla="*/ 946202 w 1404080"/>
                  <a:gd name="connsiteY37" fmla="*/ 261618 h 449340"/>
                  <a:gd name="connsiteX38" fmla="*/ 946202 w 1404080"/>
                  <a:gd name="connsiteY38" fmla="*/ 311325 h 449340"/>
                  <a:gd name="connsiteX39" fmla="*/ 953729 w 1404080"/>
                  <a:gd name="connsiteY39" fmla="*/ 311325 h 449340"/>
                  <a:gd name="connsiteX40" fmla="*/ 953729 w 1404080"/>
                  <a:gd name="connsiteY40" fmla="*/ 334871 h 449340"/>
                  <a:gd name="connsiteX41" fmla="*/ 968779 w 1404080"/>
                  <a:gd name="connsiteY41" fmla="*/ 334871 h 449340"/>
                  <a:gd name="connsiteX42" fmla="*/ 968779 w 1404080"/>
                  <a:gd name="connsiteY42" fmla="*/ 371497 h 449340"/>
                  <a:gd name="connsiteX43" fmla="*/ 1064103 w 1404080"/>
                  <a:gd name="connsiteY43" fmla="*/ 363648 h 449340"/>
                  <a:gd name="connsiteX44" fmla="*/ 1064103 w 1404080"/>
                  <a:gd name="connsiteY44" fmla="*/ 327022 h 449340"/>
                  <a:gd name="connsiteX45" fmla="*/ 1114275 w 1404080"/>
                  <a:gd name="connsiteY45" fmla="*/ 327022 h 449340"/>
                  <a:gd name="connsiteX46" fmla="*/ 1114275 w 1404080"/>
                  <a:gd name="connsiteY46" fmla="*/ 306093 h 449340"/>
                  <a:gd name="connsiteX47" fmla="*/ 1219634 w 1404080"/>
                  <a:gd name="connsiteY47" fmla="*/ 306093 h 449340"/>
                  <a:gd name="connsiteX48" fmla="*/ 1219634 w 1404080"/>
                  <a:gd name="connsiteY48" fmla="*/ 319174 h 449340"/>
                  <a:gd name="connsiteX49" fmla="*/ 1287364 w 1404080"/>
                  <a:gd name="connsiteY49" fmla="*/ 319174 h 449340"/>
                  <a:gd name="connsiteX50" fmla="*/ 1287364 w 1404080"/>
                  <a:gd name="connsiteY50" fmla="*/ 327022 h 449340"/>
                  <a:gd name="connsiteX51" fmla="*/ 1307432 w 1404080"/>
                  <a:gd name="connsiteY51" fmla="*/ 327022 h 449340"/>
                  <a:gd name="connsiteX52" fmla="*/ 1307432 w 1404080"/>
                  <a:gd name="connsiteY52" fmla="*/ 334871 h 449340"/>
                  <a:gd name="connsiteX53" fmla="*/ 1324991 w 1404080"/>
                  <a:gd name="connsiteY53" fmla="*/ 334871 h 449340"/>
                  <a:gd name="connsiteX54" fmla="*/ 1324991 w 1404080"/>
                  <a:gd name="connsiteY54" fmla="*/ 312354 h 449340"/>
                  <a:gd name="connsiteX55" fmla="*/ 1404080 w 1404080"/>
                  <a:gd name="connsiteY55" fmla="*/ 449340 h 449340"/>
                  <a:gd name="connsiteX56" fmla="*/ 0 w 1404080"/>
                  <a:gd name="connsiteY56" fmla="*/ 449340 h 449340"/>
                  <a:gd name="connsiteX57" fmla="*/ 0 w 1404080"/>
                  <a:gd name="connsiteY57" fmla="*/ 387854 h 449340"/>
                  <a:gd name="connsiteX58" fmla="*/ 5498 w 1404080"/>
                  <a:gd name="connsiteY58" fmla="*/ 384578 h 449340"/>
                  <a:gd name="connsiteX59" fmla="*/ 5498 w 1404080"/>
                  <a:gd name="connsiteY59" fmla="*/ 361033 h 449340"/>
                  <a:gd name="connsiteX60" fmla="*/ 482 w 1404080"/>
                  <a:gd name="connsiteY60" fmla="*/ 334871 h 449340"/>
                  <a:gd name="connsiteX61" fmla="*/ 1734 w 1404080"/>
                  <a:gd name="connsiteY61" fmla="*/ 334871 h 449340"/>
                  <a:gd name="connsiteX62" fmla="*/ 10516 w 1404080"/>
                  <a:gd name="connsiteY62" fmla="*/ 334871 h 449340"/>
                  <a:gd name="connsiteX63" fmla="*/ 33093 w 1404080"/>
                  <a:gd name="connsiteY63" fmla="*/ 332255 h 449340"/>
                  <a:gd name="connsiteX64" fmla="*/ 33093 w 1404080"/>
                  <a:gd name="connsiteY64" fmla="*/ 330946 h 449340"/>
                  <a:gd name="connsiteX65" fmla="*/ 33093 w 1404080"/>
                  <a:gd name="connsiteY65" fmla="*/ 321790 h 449340"/>
                  <a:gd name="connsiteX66" fmla="*/ 34974 w 1404080"/>
                  <a:gd name="connsiteY66" fmla="*/ 321790 h 449340"/>
                  <a:gd name="connsiteX67" fmla="*/ 48143 w 1404080"/>
                  <a:gd name="connsiteY67" fmla="*/ 321790 h 449340"/>
                  <a:gd name="connsiteX68" fmla="*/ 48143 w 1404080"/>
                  <a:gd name="connsiteY68" fmla="*/ 190982 h 449340"/>
                  <a:gd name="connsiteX69" fmla="*/ 49398 w 1404080"/>
                  <a:gd name="connsiteY69" fmla="*/ 190982 h 449340"/>
                  <a:gd name="connsiteX70" fmla="*/ 58177 w 1404080"/>
                  <a:gd name="connsiteY70" fmla="*/ 190982 h 449340"/>
                  <a:gd name="connsiteX71" fmla="*/ 58177 w 1404080"/>
                  <a:gd name="connsiteY71" fmla="*/ 188365 h 449340"/>
                  <a:gd name="connsiteX72" fmla="*/ 58177 w 1404080"/>
                  <a:gd name="connsiteY72" fmla="*/ 170051 h 449340"/>
                  <a:gd name="connsiteX73" fmla="*/ 60686 w 1404080"/>
                  <a:gd name="connsiteY73" fmla="*/ 117728 h 449340"/>
                  <a:gd name="connsiteX74" fmla="*/ 61941 w 1404080"/>
                  <a:gd name="connsiteY74" fmla="*/ 117728 h 449340"/>
                  <a:gd name="connsiteX75" fmla="*/ 70720 w 1404080"/>
                  <a:gd name="connsiteY75" fmla="*/ 117728 h 449340"/>
                  <a:gd name="connsiteX76" fmla="*/ 70720 w 1404080"/>
                  <a:gd name="connsiteY76" fmla="*/ 119037 h 449340"/>
                  <a:gd name="connsiteX77" fmla="*/ 70720 w 1404080"/>
                  <a:gd name="connsiteY77" fmla="*/ 128193 h 449340"/>
                  <a:gd name="connsiteX78" fmla="*/ 75737 w 1404080"/>
                  <a:gd name="connsiteY78" fmla="*/ 125577 h 449340"/>
                  <a:gd name="connsiteX79" fmla="*/ 75737 w 1404080"/>
                  <a:gd name="connsiteY79" fmla="*/ 107264 h 449340"/>
                  <a:gd name="connsiteX80" fmla="*/ 77305 w 1404080"/>
                  <a:gd name="connsiteY80" fmla="*/ 106610 h 449340"/>
                  <a:gd name="connsiteX81" fmla="*/ 88280 w 1404080"/>
                  <a:gd name="connsiteY81" fmla="*/ 102032 h 449340"/>
                  <a:gd name="connsiteX82" fmla="*/ 89534 w 1404080"/>
                  <a:gd name="connsiteY82" fmla="*/ 102686 h 449340"/>
                  <a:gd name="connsiteX83" fmla="*/ 98314 w 1404080"/>
                  <a:gd name="connsiteY83" fmla="*/ 107264 h 449340"/>
                  <a:gd name="connsiteX84" fmla="*/ 100195 w 1404080"/>
                  <a:gd name="connsiteY84" fmla="*/ 107264 h 449340"/>
                  <a:gd name="connsiteX85" fmla="*/ 113366 w 1404080"/>
                  <a:gd name="connsiteY85" fmla="*/ 107264 h 449340"/>
                  <a:gd name="connsiteX86" fmla="*/ 113366 w 1404080"/>
                  <a:gd name="connsiteY86" fmla="*/ 73253 h 449340"/>
                  <a:gd name="connsiteX87" fmla="*/ 114620 w 1404080"/>
                  <a:gd name="connsiteY87" fmla="*/ 73253 h 449340"/>
                  <a:gd name="connsiteX88" fmla="*/ 123398 w 1404080"/>
                  <a:gd name="connsiteY88" fmla="*/ 73253 h 449340"/>
                  <a:gd name="connsiteX89" fmla="*/ 124966 w 1404080"/>
                  <a:gd name="connsiteY89" fmla="*/ 78486 h 449340"/>
                  <a:gd name="connsiteX90" fmla="*/ 135943 w 1404080"/>
                  <a:gd name="connsiteY90" fmla="*/ 78486 h 449340"/>
                  <a:gd name="connsiteX91" fmla="*/ 137197 w 1404080"/>
                  <a:gd name="connsiteY91" fmla="*/ 73253 h 449340"/>
                  <a:gd name="connsiteX92" fmla="*/ 145977 w 1404080"/>
                  <a:gd name="connsiteY92" fmla="*/ 73253 h 449340"/>
                  <a:gd name="connsiteX93" fmla="*/ 145977 w 1404080"/>
                  <a:gd name="connsiteY93" fmla="*/ 112496 h 449340"/>
                  <a:gd name="connsiteX94" fmla="*/ 147545 w 1404080"/>
                  <a:gd name="connsiteY94" fmla="*/ 113804 h 449340"/>
                  <a:gd name="connsiteX95" fmla="*/ 158520 w 1404080"/>
                  <a:gd name="connsiteY95" fmla="*/ 122961 h 449340"/>
                  <a:gd name="connsiteX96" fmla="*/ 183605 w 1404080"/>
                  <a:gd name="connsiteY96" fmla="*/ 130810 h 449340"/>
                  <a:gd name="connsiteX97" fmla="*/ 183605 w 1404080"/>
                  <a:gd name="connsiteY97" fmla="*/ 129174 h 449340"/>
                  <a:gd name="connsiteX98" fmla="*/ 183605 w 1404080"/>
                  <a:gd name="connsiteY98" fmla="*/ 117728 h 449340"/>
                  <a:gd name="connsiteX99" fmla="*/ 216216 w 1404080"/>
                  <a:gd name="connsiteY99" fmla="*/ 107264 h 449340"/>
                  <a:gd name="connsiteX100" fmla="*/ 216216 w 1404080"/>
                  <a:gd name="connsiteY100" fmla="*/ 105957 h 449340"/>
                  <a:gd name="connsiteX101" fmla="*/ 216216 w 1404080"/>
                  <a:gd name="connsiteY101" fmla="*/ 96799 h 449340"/>
                  <a:gd name="connsiteX102" fmla="*/ 217157 w 1404080"/>
                  <a:gd name="connsiteY102" fmla="*/ 96799 h 449340"/>
                  <a:gd name="connsiteX103" fmla="*/ 223741 w 1404080"/>
                  <a:gd name="connsiteY103" fmla="*/ 96799 h 449340"/>
                  <a:gd name="connsiteX104" fmla="*/ 223741 w 1404080"/>
                  <a:gd name="connsiteY104" fmla="*/ 95819 h 449340"/>
                  <a:gd name="connsiteX105" fmla="*/ 223741 w 1404080"/>
                  <a:gd name="connsiteY105" fmla="*/ 88950 h 449340"/>
                  <a:gd name="connsiteX106" fmla="*/ 226250 w 1404080"/>
                  <a:gd name="connsiteY106" fmla="*/ 88950 h 449340"/>
                  <a:gd name="connsiteX107" fmla="*/ 243809 w 1404080"/>
                  <a:gd name="connsiteY107" fmla="*/ 88950 h 449340"/>
                  <a:gd name="connsiteX108" fmla="*/ 243809 w 1404080"/>
                  <a:gd name="connsiteY108" fmla="*/ 89931 h 449340"/>
                  <a:gd name="connsiteX109" fmla="*/ 243809 w 1404080"/>
                  <a:gd name="connsiteY109" fmla="*/ 96799 h 449340"/>
                  <a:gd name="connsiteX110" fmla="*/ 245691 w 1404080"/>
                  <a:gd name="connsiteY110" fmla="*/ 96799 h 449340"/>
                  <a:gd name="connsiteX111" fmla="*/ 258861 w 1404080"/>
                  <a:gd name="connsiteY111" fmla="*/ 96799 h 449340"/>
                  <a:gd name="connsiteX112" fmla="*/ 258861 w 1404080"/>
                  <a:gd name="connsiteY112" fmla="*/ 98761 h 449340"/>
                  <a:gd name="connsiteX113" fmla="*/ 258861 w 1404080"/>
                  <a:gd name="connsiteY113" fmla="*/ 112496 h 449340"/>
                  <a:gd name="connsiteX114" fmla="*/ 286455 w 1404080"/>
                  <a:gd name="connsiteY114" fmla="*/ 112496 h 449340"/>
                  <a:gd name="connsiteX115" fmla="*/ 286455 w 1404080"/>
                  <a:gd name="connsiteY115" fmla="*/ 111188 h 449340"/>
                  <a:gd name="connsiteX116" fmla="*/ 286455 w 1404080"/>
                  <a:gd name="connsiteY116" fmla="*/ 102032 h 449340"/>
                  <a:gd name="connsiteX117" fmla="*/ 288023 w 1404080"/>
                  <a:gd name="connsiteY117" fmla="*/ 102032 h 449340"/>
                  <a:gd name="connsiteX118" fmla="*/ 298998 w 1404080"/>
                  <a:gd name="connsiteY118" fmla="*/ 102032 h 449340"/>
                  <a:gd name="connsiteX119" fmla="*/ 298998 w 1404080"/>
                  <a:gd name="connsiteY119" fmla="*/ 100723 h 449340"/>
                  <a:gd name="connsiteX120" fmla="*/ 298998 w 1404080"/>
                  <a:gd name="connsiteY120" fmla="*/ 91567 h 449340"/>
                  <a:gd name="connsiteX121" fmla="*/ 300879 w 1404080"/>
                  <a:gd name="connsiteY121" fmla="*/ 91567 h 449340"/>
                  <a:gd name="connsiteX122" fmla="*/ 314048 w 1404080"/>
                  <a:gd name="connsiteY122" fmla="*/ 91567 h 449340"/>
                  <a:gd name="connsiteX123" fmla="*/ 314048 w 1404080"/>
                  <a:gd name="connsiteY123" fmla="*/ 92875 h 449340"/>
                  <a:gd name="connsiteX124" fmla="*/ 314048 w 1404080"/>
                  <a:gd name="connsiteY124" fmla="*/ 102032 h 449340"/>
                  <a:gd name="connsiteX125" fmla="*/ 319066 w 1404080"/>
                  <a:gd name="connsiteY125" fmla="*/ 39243 h 449340"/>
                  <a:gd name="connsiteX126" fmla="*/ 431950 w 1404080"/>
                  <a:gd name="connsiteY126" fmla="*/ 39243 h 449340"/>
                  <a:gd name="connsiteX127" fmla="*/ 431950 w 1404080"/>
                  <a:gd name="connsiteY127" fmla="*/ 122961 h 449340"/>
                  <a:gd name="connsiteX128" fmla="*/ 434459 w 1404080"/>
                  <a:gd name="connsiteY128" fmla="*/ 122961 h 449340"/>
                  <a:gd name="connsiteX129" fmla="*/ 452018 w 1404080"/>
                  <a:gd name="connsiteY129" fmla="*/ 122961 h 449340"/>
                  <a:gd name="connsiteX130" fmla="*/ 452018 w 1404080"/>
                  <a:gd name="connsiteY130" fmla="*/ 28778 h 449340"/>
                  <a:gd name="connsiteX131" fmla="*/ 477104 w 1404080"/>
                  <a:gd name="connsiteY131" fmla="*/ 15697 h 449340"/>
                  <a:gd name="connsiteX132" fmla="*/ 509716 w 1404080"/>
                  <a:gd name="connsiteY132" fmla="*/ 15697 h 449340"/>
                  <a:gd name="connsiteX133" fmla="*/ 511911 w 1404080"/>
                  <a:gd name="connsiteY133" fmla="*/ 13736 h 449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</a:cxnLst>
                <a:rect l="l" t="t" r="r" b="b"/>
                <a:pathLst>
                  <a:path w="1404080" h="449340">
                    <a:moveTo>
                      <a:pt x="527275" y="0"/>
                    </a:moveTo>
                    <a:cubicBezTo>
                      <a:pt x="527275" y="0"/>
                      <a:pt x="527275" y="0"/>
                      <a:pt x="569920" y="0"/>
                    </a:cubicBezTo>
                    <a:cubicBezTo>
                      <a:pt x="569920" y="0"/>
                      <a:pt x="569920" y="0"/>
                      <a:pt x="569920" y="1963"/>
                    </a:cubicBezTo>
                    <a:lnTo>
                      <a:pt x="569920" y="15697"/>
                    </a:lnTo>
                    <a:cubicBezTo>
                      <a:pt x="569920" y="15697"/>
                      <a:pt x="569920" y="15697"/>
                      <a:pt x="612566" y="15697"/>
                    </a:cubicBezTo>
                    <a:cubicBezTo>
                      <a:pt x="612566" y="15697"/>
                      <a:pt x="612566" y="15697"/>
                      <a:pt x="612566" y="117728"/>
                    </a:cubicBezTo>
                    <a:cubicBezTo>
                      <a:pt x="612566" y="117728"/>
                      <a:pt x="612566" y="117728"/>
                      <a:pt x="614134" y="117728"/>
                    </a:cubicBezTo>
                    <a:lnTo>
                      <a:pt x="625109" y="117728"/>
                    </a:lnTo>
                    <a:cubicBezTo>
                      <a:pt x="625109" y="117728"/>
                      <a:pt x="625109" y="117728"/>
                      <a:pt x="625109" y="266850"/>
                    </a:cubicBezTo>
                    <a:cubicBezTo>
                      <a:pt x="625109" y="266850"/>
                      <a:pt x="625109" y="266850"/>
                      <a:pt x="627616" y="266850"/>
                    </a:cubicBezTo>
                    <a:lnTo>
                      <a:pt x="645177" y="266850"/>
                    </a:lnTo>
                    <a:cubicBezTo>
                      <a:pt x="645177" y="266850"/>
                      <a:pt x="645177" y="266850"/>
                      <a:pt x="645177" y="170051"/>
                    </a:cubicBezTo>
                    <a:cubicBezTo>
                      <a:pt x="645177" y="170051"/>
                      <a:pt x="645177" y="170051"/>
                      <a:pt x="646118" y="169398"/>
                    </a:cubicBezTo>
                    <a:lnTo>
                      <a:pt x="652702" y="164820"/>
                    </a:lnTo>
                    <a:cubicBezTo>
                      <a:pt x="657720" y="164820"/>
                      <a:pt x="657720" y="164820"/>
                      <a:pt x="657720" y="166127"/>
                    </a:cubicBezTo>
                    <a:lnTo>
                      <a:pt x="657720" y="175284"/>
                    </a:lnTo>
                    <a:cubicBezTo>
                      <a:pt x="657720" y="175284"/>
                      <a:pt x="657720" y="175284"/>
                      <a:pt x="660227" y="173976"/>
                    </a:cubicBezTo>
                    <a:lnTo>
                      <a:pt x="677788" y="164820"/>
                    </a:lnTo>
                    <a:cubicBezTo>
                      <a:pt x="677788" y="164820"/>
                      <a:pt x="677788" y="164820"/>
                      <a:pt x="679984" y="164820"/>
                    </a:cubicBezTo>
                    <a:lnTo>
                      <a:pt x="695348" y="164820"/>
                    </a:lnTo>
                    <a:cubicBezTo>
                      <a:pt x="695348" y="164820"/>
                      <a:pt x="695348" y="164820"/>
                      <a:pt x="695348" y="342719"/>
                    </a:cubicBezTo>
                    <a:cubicBezTo>
                      <a:pt x="695348" y="342719"/>
                      <a:pt x="695348" y="342719"/>
                      <a:pt x="730468" y="347952"/>
                    </a:cubicBezTo>
                    <a:cubicBezTo>
                      <a:pt x="730468" y="345335"/>
                      <a:pt x="730468" y="342719"/>
                      <a:pt x="730468" y="340104"/>
                    </a:cubicBezTo>
                    <a:cubicBezTo>
                      <a:pt x="743011" y="340104"/>
                      <a:pt x="755552" y="340104"/>
                      <a:pt x="768095" y="340104"/>
                    </a:cubicBezTo>
                    <a:cubicBezTo>
                      <a:pt x="768095" y="327022"/>
                      <a:pt x="768095" y="316558"/>
                      <a:pt x="768095" y="306093"/>
                    </a:cubicBezTo>
                    <a:lnTo>
                      <a:pt x="778129" y="306093"/>
                    </a:lnTo>
                    <a:cubicBezTo>
                      <a:pt x="778129" y="290395"/>
                      <a:pt x="778129" y="277315"/>
                      <a:pt x="778129" y="261618"/>
                    </a:cubicBezTo>
                    <a:cubicBezTo>
                      <a:pt x="780638" y="261618"/>
                      <a:pt x="783147" y="261618"/>
                      <a:pt x="785656" y="261618"/>
                    </a:cubicBezTo>
                    <a:cubicBezTo>
                      <a:pt x="785656" y="245921"/>
                      <a:pt x="785656" y="232840"/>
                      <a:pt x="785656" y="217143"/>
                    </a:cubicBezTo>
                    <a:cubicBezTo>
                      <a:pt x="790673" y="217143"/>
                      <a:pt x="795689" y="217143"/>
                      <a:pt x="803216" y="217143"/>
                    </a:cubicBezTo>
                    <a:cubicBezTo>
                      <a:pt x="820775" y="211911"/>
                      <a:pt x="840843" y="201446"/>
                      <a:pt x="858402" y="193597"/>
                    </a:cubicBezTo>
                    <a:cubicBezTo>
                      <a:pt x="860911" y="185749"/>
                      <a:pt x="860911" y="177900"/>
                      <a:pt x="860911" y="170051"/>
                    </a:cubicBezTo>
                    <a:cubicBezTo>
                      <a:pt x="863420" y="177900"/>
                      <a:pt x="863420" y="185749"/>
                      <a:pt x="865929" y="193597"/>
                    </a:cubicBezTo>
                    <a:cubicBezTo>
                      <a:pt x="885997" y="204063"/>
                      <a:pt x="903557" y="214527"/>
                      <a:pt x="923625" y="224991"/>
                    </a:cubicBezTo>
                    <a:cubicBezTo>
                      <a:pt x="923625" y="222382"/>
                      <a:pt x="923625" y="219773"/>
                      <a:pt x="923625" y="219760"/>
                    </a:cubicBezTo>
                    <a:cubicBezTo>
                      <a:pt x="928641" y="219760"/>
                      <a:pt x="933661" y="219760"/>
                      <a:pt x="938677" y="219760"/>
                    </a:cubicBezTo>
                    <a:cubicBezTo>
                      <a:pt x="938677" y="232840"/>
                      <a:pt x="938677" y="248537"/>
                      <a:pt x="938677" y="261618"/>
                    </a:cubicBezTo>
                    <a:cubicBezTo>
                      <a:pt x="941186" y="261618"/>
                      <a:pt x="943693" y="261618"/>
                      <a:pt x="946202" y="261618"/>
                    </a:cubicBezTo>
                    <a:cubicBezTo>
                      <a:pt x="946202" y="277315"/>
                      <a:pt x="946202" y="293012"/>
                      <a:pt x="946202" y="311325"/>
                    </a:cubicBezTo>
                    <a:cubicBezTo>
                      <a:pt x="948711" y="311325"/>
                      <a:pt x="951220" y="311325"/>
                      <a:pt x="953729" y="311325"/>
                    </a:cubicBezTo>
                    <a:cubicBezTo>
                      <a:pt x="953729" y="319174"/>
                      <a:pt x="953729" y="327022"/>
                      <a:pt x="953729" y="334871"/>
                    </a:cubicBezTo>
                    <a:cubicBezTo>
                      <a:pt x="958745" y="334871"/>
                      <a:pt x="963761" y="334871"/>
                      <a:pt x="968779" y="334871"/>
                    </a:cubicBezTo>
                    <a:cubicBezTo>
                      <a:pt x="968779" y="347952"/>
                      <a:pt x="968779" y="358416"/>
                      <a:pt x="968779" y="371497"/>
                    </a:cubicBezTo>
                    <a:cubicBezTo>
                      <a:pt x="1001391" y="368881"/>
                      <a:pt x="1031493" y="366265"/>
                      <a:pt x="1064103" y="363648"/>
                    </a:cubicBezTo>
                    <a:cubicBezTo>
                      <a:pt x="1064103" y="350568"/>
                      <a:pt x="1064103" y="340104"/>
                      <a:pt x="1064103" y="327022"/>
                    </a:cubicBezTo>
                    <a:cubicBezTo>
                      <a:pt x="1081663" y="327022"/>
                      <a:pt x="1099223" y="327022"/>
                      <a:pt x="1114275" y="327022"/>
                    </a:cubicBezTo>
                    <a:cubicBezTo>
                      <a:pt x="1114275" y="319174"/>
                      <a:pt x="1114275" y="313941"/>
                      <a:pt x="1114275" y="306093"/>
                    </a:cubicBezTo>
                    <a:cubicBezTo>
                      <a:pt x="1149395" y="306093"/>
                      <a:pt x="1184514" y="306093"/>
                      <a:pt x="1219634" y="306093"/>
                    </a:cubicBezTo>
                    <a:cubicBezTo>
                      <a:pt x="1219634" y="311325"/>
                      <a:pt x="1219634" y="313941"/>
                      <a:pt x="1219634" y="319174"/>
                    </a:cubicBezTo>
                    <a:cubicBezTo>
                      <a:pt x="1242211" y="319174"/>
                      <a:pt x="1264787" y="319174"/>
                      <a:pt x="1287364" y="319174"/>
                    </a:cubicBezTo>
                    <a:cubicBezTo>
                      <a:pt x="1287364" y="321790"/>
                      <a:pt x="1287364" y="324407"/>
                      <a:pt x="1287364" y="327022"/>
                    </a:cubicBezTo>
                    <a:cubicBezTo>
                      <a:pt x="1292380" y="327022"/>
                      <a:pt x="1299907" y="327022"/>
                      <a:pt x="1307432" y="327022"/>
                    </a:cubicBezTo>
                    <a:cubicBezTo>
                      <a:pt x="1307432" y="329638"/>
                      <a:pt x="1307432" y="332255"/>
                      <a:pt x="1307432" y="334871"/>
                    </a:cubicBezTo>
                    <a:cubicBezTo>
                      <a:pt x="1312448" y="334871"/>
                      <a:pt x="1319975" y="334871"/>
                      <a:pt x="1324991" y="334871"/>
                    </a:cubicBezTo>
                    <a:cubicBezTo>
                      <a:pt x="1324991" y="327365"/>
                      <a:pt x="1324991" y="319860"/>
                      <a:pt x="1324991" y="312354"/>
                    </a:cubicBezTo>
                    <a:lnTo>
                      <a:pt x="1404080" y="449340"/>
                    </a:lnTo>
                    <a:lnTo>
                      <a:pt x="0" y="449340"/>
                    </a:lnTo>
                    <a:lnTo>
                      <a:pt x="0" y="387854"/>
                    </a:lnTo>
                    <a:lnTo>
                      <a:pt x="5498" y="384578"/>
                    </a:lnTo>
                    <a:cubicBezTo>
                      <a:pt x="5498" y="384578"/>
                      <a:pt x="5498" y="384578"/>
                      <a:pt x="5498" y="361033"/>
                    </a:cubicBezTo>
                    <a:cubicBezTo>
                      <a:pt x="482" y="361033"/>
                      <a:pt x="482" y="361033"/>
                      <a:pt x="482" y="334871"/>
                    </a:cubicBezTo>
                    <a:cubicBezTo>
                      <a:pt x="482" y="334871"/>
                      <a:pt x="482" y="334871"/>
                      <a:pt x="1734" y="334871"/>
                    </a:cubicBezTo>
                    <a:lnTo>
                      <a:pt x="10516" y="334871"/>
                    </a:lnTo>
                    <a:cubicBezTo>
                      <a:pt x="10516" y="332255"/>
                      <a:pt x="10516" y="332255"/>
                      <a:pt x="33093" y="332255"/>
                    </a:cubicBezTo>
                    <a:cubicBezTo>
                      <a:pt x="33093" y="332255"/>
                      <a:pt x="33093" y="332255"/>
                      <a:pt x="33093" y="330946"/>
                    </a:cubicBezTo>
                    <a:lnTo>
                      <a:pt x="33093" y="321790"/>
                    </a:lnTo>
                    <a:cubicBezTo>
                      <a:pt x="33093" y="321790"/>
                      <a:pt x="33093" y="321790"/>
                      <a:pt x="34974" y="321790"/>
                    </a:cubicBezTo>
                    <a:lnTo>
                      <a:pt x="48143" y="321790"/>
                    </a:lnTo>
                    <a:cubicBezTo>
                      <a:pt x="48143" y="321790"/>
                      <a:pt x="48143" y="321790"/>
                      <a:pt x="48143" y="190982"/>
                    </a:cubicBezTo>
                    <a:cubicBezTo>
                      <a:pt x="48143" y="190982"/>
                      <a:pt x="48143" y="190982"/>
                      <a:pt x="49398" y="190982"/>
                    </a:cubicBezTo>
                    <a:lnTo>
                      <a:pt x="58177" y="190982"/>
                    </a:lnTo>
                    <a:cubicBezTo>
                      <a:pt x="58177" y="190982"/>
                      <a:pt x="58177" y="190982"/>
                      <a:pt x="58177" y="188365"/>
                    </a:cubicBezTo>
                    <a:lnTo>
                      <a:pt x="58177" y="170051"/>
                    </a:lnTo>
                    <a:cubicBezTo>
                      <a:pt x="60686" y="170051"/>
                      <a:pt x="60686" y="170051"/>
                      <a:pt x="60686" y="117728"/>
                    </a:cubicBezTo>
                    <a:cubicBezTo>
                      <a:pt x="60686" y="117728"/>
                      <a:pt x="60686" y="117728"/>
                      <a:pt x="61941" y="117728"/>
                    </a:cubicBezTo>
                    <a:lnTo>
                      <a:pt x="70720" y="117728"/>
                    </a:lnTo>
                    <a:cubicBezTo>
                      <a:pt x="70720" y="117728"/>
                      <a:pt x="70720" y="117728"/>
                      <a:pt x="70720" y="119037"/>
                    </a:cubicBezTo>
                    <a:lnTo>
                      <a:pt x="70720" y="128193"/>
                    </a:lnTo>
                    <a:cubicBezTo>
                      <a:pt x="75737" y="128193"/>
                      <a:pt x="75737" y="128193"/>
                      <a:pt x="75737" y="125577"/>
                    </a:cubicBezTo>
                    <a:lnTo>
                      <a:pt x="75737" y="107264"/>
                    </a:lnTo>
                    <a:cubicBezTo>
                      <a:pt x="75737" y="107264"/>
                      <a:pt x="75737" y="107264"/>
                      <a:pt x="77305" y="106610"/>
                    </a:cubicBezTo>
                    <a:lnTo>
                      <a:pt x="88280" y="102032"/>
                    </a:lnTo>
                    <a:cubicBezTo>
                      <a:pt x="88280" y="102032"/>
                      <a:pt x="88280" y="102032"/>
                      <a:pt x="89534" y="102686"/>
                    </a:cubicBezTo>
                    <a:lnTo>
                      <a:pt x="98314" y="107264"/>
                    </a:lnTo>
                    <a:cubicBezTo>
                      <a:pt x="98314" y="107264"/>
                      <a:pt x="98314" y="107264"/>
                      <a:pt x="100195" y="107264"/>
                    </a:cubicBezTo>
                    <a:lnTo>
                      <a:pt x="113366" y="107264"/>
                    </a:lnTo>
                    <a:cubicBezTo>
                      <a:pt x="113366" y="107264"/>
                      <a:pt x="113366" y="107264"/>
                      <a:pt x="113366" y="73253"/>
                    </a:cubicBezTo>
                    <a:cubicBezTo>
                      <a:pt x="113366" y="73253"/>
                      <a:pt x="113366" y="73253"/>
                      <a:pt x="114620" y="73253"/>
                    </a:cubicBezTo>
                    <a:lnTo>
                      <a:pt x="123398" y="73253"/>
                    </a:lnTo>
                    <a:cubicBezTo>
                      <a:pt x="123398" y="78486"/>
                      <a:pt x="123398" y="78486"/>
                      <a:pt x="124966" y="78486"/>
                    </a:cubicBezTo>
                    <a:lnTo>
                      <a:pt x="135943" y="78486"/>
                    </a:lnTo>
                    <a:cubicBezTo>
                      <a:pt x="135943" y="73253"/>
                      <a:pt x="135943" y="73253"/>
                      <a:pt x="137197" y="73253"/>
                    </a:cubicBezTo>
                    <a:lnTo>
                      <a:pt x="145977" y="73253"/>
                    </a:lnTo>
                    <a:cubicBezTo>
                      <a:pt x="145977" y="73253"/>
                      <a:pt x="145977" y="73253"/>
                      <a:pt x="145977" y="112496"/>
                    </a:cubicBezTo>
                    <a:cubicBezTo>
                      <a:pt x="145977" y="112496"/>
                      <a:pt x="145977" y="112496"/>
                      <a:pt x="147545" y="113804"/>
                    </a:cubicBezTo>
                    <a:lnTo>
                      <a:pt x="158520" y="122961"/>
                    </a:lnTo>
                    <a:cubicBezTo>
                      <a:pt x="156011" y="130810"/>
                      <a:pt x="156011" y="130810"/>
                      <a:pt x="183605" y="130810"/>
                    </a:cubicBezTo>
                    <a:cubicBezTo>
                      <a:pt x="183605" y="130810"/>
                      <a:pt x="183605" y="130810"/>
                      <a:pt x="183605" y="129174"/>
                    </a:cubicBezTo>
                    <a:lnTo>
                      <a:pt x="183605" y="117728"/>
                    </a:lnTo>
                    <a:cubicBezTo>
                      <a:pt x="183605" y="117728"/>
                      <a:pt x="183605" y="117728"/>
                      <a:pt x="216216" y="107264"/>
                    </a:cubicBezTo>
                    <a:cubicBezTo>
                      <a:pt x="216216" y="107264"/>
                      <a:pt x="216216" y="107264"/>
                      <a:pt x="216216" y="105957"/>
                    </a:cubicBezTo>
                    <a:lnTo>
                      <a:pt x="216216" y="96799"/>
                    </a:lnTo>
                    <a:cubicBezTo>
                      <a:pt x="216216" y="96799"/>
                      <a:pt x="216216" y="96799"/>
                      <a:pt x="217157" y="96799"/>
                    </a:cubicBezTo>
                    <a:lnTo>
                      <a:pt x="223741" y="96799"/>
                    </a:lnTo>
                    <a:cubicBezTo>
                      <a:pt x="223741" y="96799"/>
                      <a:pt x="223741" y="96799"/>
                      <a:pt x="223741" y="95819"/>
                    </a:cubicBezTo>
                    <a:lnTo>
                      <a:pt x="223741" y="88950"/>
                    </a:lnTo>
                    <a:cubicBezTo>
                      <a:pt x="223741" y="88950"/>
                      <a:pt x="223741" y="88950"/>
                      <a:pt x="226250" y="88950"/>
                    </a:cubicBezTo>
                    <a:lnTo>
                      <a:pt x="243809" y="88950"/>
                    </a:lnTo>
                    <a:cubicBezTo>
                      <a:pt x="243809" y="88950"/>
                      <a:pt x="243809" y="88950"/>
                      <a:pt x="243809" y="89931"/>
                    </a:cubicBezTo>
                    <a:lnTo>
                      <a:pt x="243809" y="96799"/>
                    </a:lnTo>
                    <a:cubicBezTo>
                      <a:pt x="243809" y="96799"/>
                      <a:pt x="243809" y="96799"/>
                      <a:pt x="245691" y="96799"/>
                    </a:cubicBezTo>
                    <a:lnTo>
                      <a:pt x="258861" y="96799"/>
                    </a:lnTo>
                    <a:cubicBezTo>
                      <a:pt x="258861" y="96799"/>
                      <a:pt x="258861" y="96799"/>
                      <a:pt x="258861" y="98761"/>
                    </a:cubicBezTo>
                    <a:lnTo>
                      <a:pt x="258861" y="112496"/>
                    </a:lnTo>
                    <a:cubicBezTo>
                      <a:pt x="258861" y="112496"/>
                      <a:pt x="258861" y="112496"/>
                      <a:pt x="286455" y="112496"/>
                    </a:cubicBezTo>
                    <a:cubicBezTo>
                      <a:pt x="286455" y="112496"/>
                      <a:pt x="286455" y="112496"/>
                      <a:pt x="286455" y="111188"/>
                    </a:cubicBezTo>
                    <a:lnTo>
                      <a:pt x="286455" y="102032"/>
                    </a:lnTo>
                    <a:cubicBezTo>
                      <a:pt x="286455" y="102032"/>
                      <a:pt x="286455" y="102032"/>
                      <a:pt x="288023" y="102032"/>
                    </a:cubicBezTo>
                    <a:lnTo>
                      <a:pt x="298998" y="102032"/>
                    </a:lnTo>
                    <a:cubicBezTo>
                      <a:pt x="298998" y="102032"/>
                      <a:pt x="298998" y="102032"/>
                      <a:pt x="298998" y="100723"/>
                    </a:cubicBezTo>
                    <a:lnTo>
                      <a:pt x="298998" y="91567"/>
                    </a:lnTo>
                    <a:cubicBezTo>
                      <a:pt x="298998" y="91567"/>
                      <a:pt x="298998" y="91567"/>
                      <a:pt x="300879" y="91567"/>
                    </a:cubicBezTo>
                    <a:lnTo>
                      <a:pt x="314048" y="91567"/>
                    </a:lnTo>
                    <a:cubicBezTo>
                      <a:pt x="314048" y="91567"/>
                      <a:pt x="314048" y="91567"/>
                      <a:pt x="314048" y="92875"/>
                    </a:cubicBezTo>
                    <a:lnTo>
                      <a:pt x="314048" y="102032"/>
                    </a:lnTo>
                    <a:cubicBezTo>
                      <a:pt x="319066" y="102032"/>
                      <a:pt x="319066" y="102032"/>
                      <a:pt x="319066" y="39243"/>
                    </a:cubicBezTo>
                    <a:cubicBezTo>
                      <a:pt x="319066" y="39243"/>
                      <a:pt x="319066" y="39243"/>
                      <a:pt x="431950" y="39243"/>
                    </a:cubicBezTo>
                    <a:cubicBezTo>
                      <a:pt x="431950" y="39243"/>
                      <a:pt x="431950" y="39243"/>
                      <a:pt x="431950" y="122961"/>
                    </a:cubicBezTo>
                    <a:cubicBezTo>
                      <a:pt x="431950" y="122961"/>
                      <a:pt x="431950" y="122961"/>
                      <a:pt x="434459" y="122961"/>
                    </a:cubicBezTo>
                    <a:lnTo>
                      <a:pt x="452018" y="122961"/>
                    </a:lnTo>
                    <a:cubicBezTo>
                      <a:pt x="452018" y="122961"/>
                      <a:pt x="452018" y="122961"/>
                      <a:pt x="452018" y="28778"/>
                    </a:cubicBezTo>
                    <a:cubicBezTo>
                      <a:pt x="452018" y="28778"/>
                      <a:pt x="452018" y="28778"/>
                      <a:pt x="477104" y="15697"/>
                    </a:cubicBezTo>
                    <a:cubicBezTo>
                      <a:pt x="477104" y="15697"/>
                      <a:pt x="477104" y="15697"/>
                      <a:pt x="509716" y="15697"/>
                    </a:cubicBezTo>
                    <a:cubicBezTo>
                      <a:pt x="509716" y="15697"/>
                      <a:pt x="509716" y="15697"/>
                      <a:pt x="511911" y="1373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ko-KR" altLang="en-US" sz="27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52962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gradFill>
            <a:gsLst>
              <a:gs pos="0">
                <a:schemeClr val="accent2">
                  <a:alpha val="80000"/>
                </a:schemeClr>
              </a:gs>
              <a:gs pos="100000">
                <a:schemeClr val="accent6">
                  <a:alpha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59494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 flip="none" rotWithShape="1">
          <a:gsLst>
            <a:gs pos="41000">
              <a:schemeClr val="accent1">
                <a:lumMod val="0"/>
                <a:lumOff val="100000"/>
              </a:schemeClr>
            </a:gs>
            <a:gs pos="75000">
              <a:schemeClr val="bg1">
                <a:lumMod val="85000"/>
              </a:schemeClr>
            </a:gs>
            <a:gs pos="97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10500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9874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42097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430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ontents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8975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71023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C526C01-745B-427F-B078-9C92CD21BD54}"/>
              </a:ext>
            </a:extLst>
          </p:cNvPr>
          <p:cNvSpPr>
            <a:spLocks/>
          </p:cNvSpPr>
          <p:nvPr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2">
                <a:lumMod val="80000"/>
                <a:lumOff val="20000"/>
              </a:schemeClr>
            </a:gs>
            <a:gs pos="100000">
              <a:schemeClr val="accent6">
                <a:lumMod val="80000"/>
                <a:lumOff val="2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6">
                <a:lumMod val="80000"/>
                <a:lumOff val="20000"/>
              </a:schemeClr>
            </a:gs>
            <a:gs pos="100000">
              <a:schemeClr val="accent2">
                <a:lumMod val="80000"/>
                <a:lumOff val="2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9B6EFA-7E22-44C6-BCE1-F0377954A51E}"/>
              </a:ext>
            </a:extLst>
          </p:cNvPr>
          <p:cNvSpPr/>
          <p:nvPr userDrawn="1"/>
        </p:nvSpPr>
        <p:spPr>
          <a:xfrm>
            <a:off x="0" y="0"/>
            <a:ext cx="12192000" cy="31831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1A57D199-1B9C-4D9D-8C67-113091E9C9B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9192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그림 개체 틀 2">
            <a:extLst>
              <a:ext uri="{FF2B5EF4-FFF2-40B4-BE49-F238E27FC236}">
                <a16:creationId xmlns:a16="http://schemas.microsoft.com/office/drawing/2014/main" id="{BD89A8AB-6025-49A8-B5B9-D1B7584D3A2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68860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>
            <a:extLst>
              <a:ext uri="{FF2B5EF4-FFF2-40B4-BE49-F238E27FC236}">
                <a16:creationId xmlns:a16="http://schemas.microsoft.com/office/drawing/2014/main" id="{496D300D-9D4F-4FD3-85D5-999AF0FB634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18528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그림 개체 틀 2">
            <a:extLst>
              <a:ext uri="{FF2B5EF4-FFF2-40B4-BE49-F238E27FC236}">
                <a16:creationId xmlns:a16="http://schemas.microsoft.com/office/drawing/2014/main" id="{633A620C-7688-4744-A9BB-C21079361EF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68196" y="1796595"/>
            <a:ext cx="2196000" cy="2376000"/>
          </a:xfrm>
          <a:prstGeom prst="rect">
            <a:avLst/>
          </a:prstGeom>
          <a:solidFill>
            <a:schemeClr val="bg1">
              <a:lumMod val="95000"/>
            </a:schemeClr>
          </a:solidFill>
          <a:ln w="44450">
            <a:solidFill>
              <a:schemeClr val="bg1"/>
            </a:solidFill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9B36D4-3608-472D-9300-6DE1125B928F}"/>
              </a:ext>
            </a:extLst>
          </p:cNvPr>
          <p:cNvSpPr>
            <a:spLocks/>
          </p:cNvSpPr>
          <p:nvPr/>
        </p:nvSpPr>
        <p:spPr bwMode="auto">
          <a:xfrm>
            <a:off x="1" y="5971671"/>
            <a:ext cx="12191627" cy="886329"/>
          </a:xfrm>
          <a:custGeom>
            <a:avLst/>
            <a:gdLst>
              <a:gd name="connsiteX0" fmla="*/ 3977573 w 12191627"/>
              <a:gd name="connsiteY0" fmla="*/ 0 h 886329"/>
              <a:gd name="connsiteX1" fmla="*/ 3983333 w 12191627"/>
              <a:gd name="connsiteY1" fmla="*/ 246443 h 886329"/>
              <a:gd name="connsiteX2" fmla="*/ 4035177 w 12191627"/>
              <a:gd name="connsiteY2" fmla="*/ 328590 h 886329"/>
              <a:gd name="connsiteX3" fmla="*/ 4058219 w 12191627"/>
              <a:gd name="connsiteY3" fmla="*/ 328590 h 886329"/>
              <a:gd name="connsiteX4" fmla="*/ 4058219 w 12191627"/>
              <a:gd name="connsiteY4" fmla="*/ 354532 h 886329"/>
              <a:gd name="connsiteX5" fmla="*/ 4063979 w 12191627"/>
              <a:gd name="connsiteY5" fmla="*/ 356694 h 886329"/>
              <a:gd name="connsiteX6" fmla="*/ 4063979 w 12191627"/>
              <a:gd name="connsiteY6" fmla="*/ 471268 h 886329"/>
              <a:gd name="connsiteX7" fmla="*/ 4084140 w 12191627"/>
              <a:gd name="connsiteY7" fmla="*/ 471268 h 886329"/>
              <a:gd name="connsiteX8" fmla="*/ 4084140 w 12191627"/>
              <a:gd name="connsiteY8" fmla="*/ 607460 h 886329"/>
              <a:gd name="connsiteX9" fmla="*/ 4107182 w 12191627"/>
              <a:gd name="connsiteY9" fmla="*/ 607460 h 886329"/>
              <a:gd name="connsiteX10" fmla="*/ 4107182 w 12191627"/>
              <a:gd name="connsiteY10" fmla="*/ 730681 h 886329"/>
              <a:gd name="connsiteX11" fmla="*/ 4144625 w 12191627"/>
              <a:gd name="connsiteY11" fmla="*/ 728519 h 886329"/>
              <a:gd name="connsiteX12" fmla="*/ 4150385 w 12191627"/>
              <a:gd name="connsiteY12" fmla="*/ 717711 h 886329"/>
              <a:gd name="connsiteX13" fmla="*/ 4170547 w 12191627"/>
              <a:gd name="connsiteY13" fmla="*/ 715549 h 886329"/>
              <a:gd name="connsiteX14" fmla="*/ 4176307 w 12191627"/>
              <a:gd name="connsiteY14" fmla="*/ 724196 h 886329"/>
              <a:gd name="connsiteX15" fmla="*/ 4205110 w 12191627"/>
              <a:gd name="connsiteY15" fmla="*/ 724196 h 886329"/>
              <a:gd name="connsiteX16" fmla="*/ 4205110 w 12191627"/>
              <a:gd name="connsiteY16" fmla="*/ 748011 h 886329"/>
              <a:gd name="connsiteX17" fmla="*/ 4207549 w 12191627"/>
              <a:gd name="connsiteY17" fmla="*/ 733701 h 886329"/>
              <a:gd name="connsiteX18" fmla="*/ 4214422 w 12191627"/>
              <a:gd name="connsiteY18" fmla="*/ 693383 h 886329"/>
              <a:gd name="connsiteX19" fmla="*/ 4208477 w 12191627"/>
              <a:gd name="connsiteY19" fmla="*/ 688734 h 886329"/>
              <a:gd name="connsiteX20" fmla="*/ 4208477 w 12191627"/>
              <a:gd name="connsiteY20" fmla="*/ 681760 h 886329"/>
              <a:gd name="connsiteX21" fmla="*/ 4217393 w 12191627"/>
              <a:gd name="connsiteY21" fmla="*/ 677111 h 886329"/>
              <a:gd name="connsiteX22" fmla="*/ 4220365 w 12191627"/>
              <a:gd name="connsiteY22" fmla="*/ 663163 h 886329"/>
              <a:gd name="connsiteX23" fmla="*/ 4226310 w 12191627"/>
              <a:gd name="connsiteY23" fmla="*/ 677111 h 886329"/>
              <a:gd name="connsiteX24" fmla="*/ 4232254 w 12191627"/>
              <a:gd name="connsiteY24" fmla="*/ 681760 h 886329"/>
              <a:gd name="connsiteX25" fmla="*/ 4232254 w 12191627"/>
              <a:gd name="connsiteY25" fmla="*/ 691059 h 886329"/>
              <a:gd name="connsiteX26" fmla="*/ 4226310 w 12191627"/>
              <a:gd name="connsiteY26" fmla="*/ 693383 h 886329"/>
              <a:gd name="connsiteX27" fmla="*/ 4241170 w 12191627"/>
              <a:gd name="connsiteY27" fmla="*/ 760798 h 886329"/>
              <a:gd name="connsiteX28" fmla="*/ 4253058 w 12191627"/>
              <a:gd name="connsiteY28" fmla="*/ 760798 h 886329"/>
              <a:gd name="connsiteX29" fmla="*/ 4261974 w 12191627"/>
              <a:gd name="connsiteY29" fmla="*/ 793343 h 886329"/>
              <a:gd name="connsiteX30" fmla="*/ 4306554 w 12191627"/>
              <a:gd name="connsiteY30" fmla="*/ 800317 h 886329"/>
              <a:gd name="connsiteX31" fmla="*/ 4306554 w 12191627"/>
              <a:gd name="connsiteY31" fmla="*/ 760798 h 886329"/>
              <a:gd name="connsiteX32" fmla="*/ 4380854 w 12191627"/>
              <a:gd name="connsiteY32" fmla="*/ 760798 h 886329"/>
              <a:gd name="connsiteX33" fmla="*/ 4410575 w 12191627"/>
              <a:gd name="connsiteY33" fmla="*/ 777071 h 886329"/>
              <a:gd name="connsiteX34" fmla="*/ 4425435 w 12191627"/>
              <a:gd name="connsiteY34" fmla="*/ 777071 h 886329"/>
              <a:gd name="connsiteX35" fmla="*/ 4440295 w 12191627"/>
              <a:gd name="connsiteY35" fmla="*/ 760798 h 886329"/>
              <a:gd name="connsiteX36" fmla="*/ 4461099 w 12191627"/>
              <a:gd name="connsiteY36" fmla="*/ 760798 h 886329"/>
              <a:gd name="connsiteX37" fmla="*/ 4461099 w 12191627"/>
              <a:gd name="connsiteY37" fmla="*/ 825888 h 886329"/>
              <a:gd name="connsiteX38" fmla="*/ 4472987 w 12191627"/>
              <a:gd name="connsiteY38" fmla="*/ 828213 h 886329"/>
              <a:gd name="connsiteX39" fmla="*/ 4472987 w 12191627"/>
              <a:gd name="connsiteY39" fmla="*/ 818914 h 886329"/>
              <a:gd name="connsiteX40" fmla="*/ 4505680 w 12191627"/>
              <a:gd name="connsiteY40" fmla="*/ 818914 h 886329"/>
              <a:gd name="connsiteX41" fmla="*/ 4505680 w 12191627"/>
              <a:gd name="connsiteY41" fmla="*/ 721279 h 886329"/>
              <a:gd name="connsiteX42" fmla="*/ 4508651 w 12191627"/>
              <a:gd name="connsiteY42" fmla="*/ 718955 h 886329"/>
              <a:gd name="connsiteX43" fmla="*/ 4577007 w 12191627"/>
              <a:gd name="connsiteY43" fmla="*/ 718955 h 886329"/>
              <a:gd name="connsiteX44" fmla="*/ 4577007 w 12191627"/>
              <a:gd name="connsiteY44" fmla="*/ 707331 h 886329"/>
              <a:gd name="connsiteX45" fmla="*/ 4606728 w 12191627"/>
              <a:gd name="connsiteY45" fmla="*/ 707331 h 886329"/>
              <a:gd name="connsiteX46" fmla="*/ 4606728 w 12191627"/>
              <a:gd name="connsiteY46" fmla="*/ 698033 h 886329"/>
              <a:gd name="connsiteX47" fmla="*/ 4666168 w 12191627"/>
              <a:gd name="connsiteY47" fmla="*/ 698033 h 886329"/>
              <a:gd name="connsiteX48" fmla="*/ 4666168 w 12191627"/>
              <a:gd name="connsiteY48" fmla="*/ 718955 h 886329"/>
              <a:gd name="connsiteX49" fmla="*/ 4689944 w 12191627"/>
              <a:gd name="connsiteY49" fmla="*/ 728253 h 886329"/>
              <a:gd name="connsiteX50" fmla="*/ 4689944 w 12191627"/>
              <a:gd name="connsiteY50" fmla="*/ 758474 h 886329"/>
              <a:gd name="connsiteX51" fmla="*/ 4704804 w 12191627"/>
              <a:gd name="connsiteY51" fmla="*/ 763123 h 886329"/>
              <a:gd name="connsiteX52" fmla="*/ 4704804 w 12191627"/>
              <a:gd name="connsiteY52" fmla="*/ 753824 h 886329"/>
              <a:gd name="connsiteX53" fmla="*/ 4716692 w 12191627"/>
              <a:gd name="connsiteY53" fmla="*/ 753824 h 886329"/>
              <a:gd name="connsiteX54" fmla="*/ 4716692 w 12191627"/>
              <a:gd name="connsiteY54" fmla="*/ 746850 h 886329"/>
              <a:gd name="connsiteX55" fmla="*/ 4704804 w 12191627"/>
              <a:gd name="connsiteY55" fmla="*/ 746850 h 886329"/>
              <a:gd name="connsiteX56" fmla="*/ 4704804 w 12191627"/>
              <a:gd name="connsiteY56" fmla="*/ 737552 h 886329"/>
              <a:gd name="connsiteX57" fmla="*/ 4716692 w 12191627"/>
              <a:gd name="connsiteY57" fmla="*/ 737552 h 886329"/>
              <a:gd name="connsiteX58" fmla="*/ 4716692 w 12191627"/>
              <a:gd name="connsiteY58" fmla="*/ 728253 h 886329"/>
              <a:gd name="connsiteX59" fmla="*/ 4704804 w 12191627"/>
              <a:gd name="connsiteY59" fmla="*/ 728253 h 886329"/>
              <a:gd name="connsiteX60" fmla="*/ 4704804 w 12191627"/>
              <a:gd name="connsiteY60" fmla="*/ 718955 h 886329"/>
              <a:gd name="connsiteX61" fmla="*/ 4716692 w 12191627"/>
              <a:gd name="connsiteY61" fmla="*/ 718955 h 886329"/>
              <a:gd name="connsiteX62" fmla="*/ 4716692 w 12191627"/>
              <a:gd name="connsiteY62" fmla="*/ 711981 h 886329"/>
              <a:gd name="connsiteX63" fmla="*/ 4704804 w 12191627"/>
              <a:gd name="connsiteY63" fmla="*/ 711981 h 886329"/>
              <a:gd name="connsiteX64" fmla="*/ 4704804 w 12191627"/>
              <a:gd name="connsiteY64" fmla="*/ 702682 h 886329"/>
              <a:gd name="connsiteX65" fmla="*/ 4716692 w 12191627"/>
              <a:gd name="connsiteY65" fmla="*/ 702682 h 886329"/>
              <a:gd name="connsiteX66" fmla="*/ 4716692 w 12191627"/>
              <a:gd name="connsiteY66" fmla="*/ 693383 h 886329"/>
              <a:gd name="connsiteX67" fmla="*/ 4704804 w 12191627"/>
              <a:gd name="connsiteY67" fmla="*/ 693383 h 886329"/>
              <a:gd name="connsiteX68" fmla="*/ 4704804 w 12191627"/>
              <a:gd name="connsiteY68" fmla="*/ 686409 h 886329"/>
              <a:gd name="connsiteX69" fmla="*/ 4716692 w 12191627"/>
              <a:gd name="connsiteY69" fmla="*/ 686409 h 886329"/>
              <a:gd name="connsiteX70" fmla="*/ 4716692 w 12191627"/>
              <a:gd name="connsiteY70" fmla="*/ 677111 h 886329"/>
              <a:gd name="connsiteX71" fmla="*/ 4704804 w 12191627"/>
              <a:gd name="connsiteY71" fmla="*/ 677111 h 886329"/>
              <a:gd name="connsiteX72" fmla="*/ 4704804 w 12191627"/>
              <a:gd name="connsiteY72" fmla="*/ 667812 h 886329"/>
              <a:gd name="connsiteX73" fmla="*/ 4716692 w 12191627"/>
              <a:gd name="connsiteY73" fmla="*/ 667812 h 886329"/>
              <a:gd name="connsiteX74" fmla="*/ 4716692 w 12191627"/>
              <a:gd name="connsiteY74" fmla="*/ 658514 h 886329"/>
              <a:gd name="connsiteX75" fmla="*/ 4704804 w 12191627"/>
              <a:gd name="connsiteY75" fmla="*/ 658514 h 886329"/>
              <a:gd name="connsiteX76" fmla="*/ 4704804 w 12191627"/>
              <a:gd name="connsiteY76" fmla="*/ 651540 h 886329"/>
              <a:gd name="connsiteX77" fmla="*/ 4716692 w 12191627"/>
              <a:gd name="connsiteY77" fmla="*/ 651540 h 886329"/>
              <a:gd name="connsiteX78" fmla="*/ 4716692 w 12191627"/>
              <a:gd name="connsiteY78" fmla="*/ 642241 h 886329"/>
              <a:gd name="connsiteX79" fmla="*/ 4704804 w 12191627"/>
              <a:gd name="connsiteY79" fmla="*/ 642241 h 886329"/>
              <a:gd name="connsiteX80" fmla="*/ 4704804 w 12191627"/>
              <a:gd name="connsiteY80" fmla="*/ 632943 h 886329"/>
              <a:gd name="connsiteX81" fmla="*/ 4716692 w 12191627"/>
              <a:gd name="connsiteY81" fmla="*/ 632943 h 886329"/>
              <a:gd name="connsiteX82" fmla="*/ 4716692 w 12191627"/>
              <a:gd name="connsiteY82" fmla="*/ 625969 h 886329"/>
              <a:gd name="connsiteX83" fmla="*/ 4704804 w 12191627"/>
              <a:gd name="connsiteY83" fmla="*/ 625969 h 886329"/>
              <a:gd name="connsiteX84" fmla="*/ 4704804 w 12191627"/>
              <a:gd name="connsiteY84" fmla="*/ 616670 h 886329"/>
              <a:gd name="connsiteX85" fmla="*/ 4716692 w 12191627"/>
              <a:gd name="connsiteY85" fmla="*/ 616670 h 886329"/>
              <a:gd name="connsiteX86" fmla="*/ 4716692 w 12191627"/>
              <a:gd name="connsiteY86" fmla="*/ 607371 h 886329"/>
              <a:gd name="connsiteX87" fmla="*/ 4704804 w 12191627"/>
              <a:gd name="connsiteY87" fmla="*/ 607371 h 886329"/>
              <a:gd name="connsiteX88" fmla="*/ 4704804 w 12191627"/>
              <a:gd name="connsiteY88" fmla="*/ 598073 h 886329"/>
              <a:gd name="connsiteX89" fmla="*/ 4716692 w 12191627"/>
              <a:gd name="connsiteY89" fmla="*/ 598073 h 886329"/>
              <a:gd name="connsiteX90" fmla="*/ 4716692 w 12191627"/>
              <a:gd name="connsiteY90" fmla="*/ 591099 h 886329"/>
              <a:gd name="connsiteX91" fmla="*/ 4704804 w 12191627"/>
              <a:gd name="connsiteY91" fmla="*/ 591099 h 886329"/>
              <a:gd name="connsiteX92" fmla="*/ 4704804 w 12191627"/>
              <a:gd name="connsiteY92" fmla="*/ 581800 h 886329"/>
              <a:gd name="connsiteX93" fmla="*/ 4716692 w 12191627"/>
              <a:gd name="connsiteY93" fmla="*/ 581800 h 886329"/>
              <a:gd name="connsiteX94" fmla="*/ 4716692 w 12191627"/>
              <a:gd name="connsiteY94" fmla="*/ 572502 h 886329"/>
              <a:gd name="connsiteX95" fmla="*/ 4704804 w 12191627"/>
              <a:gd name="connsiteY95" fmla="*/ 572502 h 886329"/>
              <a:gd name="connsiteX96" fmla="*/ 4704804 w 12191627"/>
              <a:gd name="connsiteY96" fmla="*/ 563203 h 886329"/>
              <a:gd name="connsiteX97" fmla="*/ 4716692 w 12191627"/>
              <a:gd name="connsiteY97" fmla="*/ 563203 h 886329"/>
              <a:gd name="connsiteX98" fmla="*/ 4716692 w 12191627"/>
              <a:gd name="connsiteY98" fmla="*/ 556229 h 886329"/>
              <a:gd name="connsiteX99" fmla="*/ 4704804 w 12191627"/>
              <a:gd name="connsiteY99" fmla="*/ 556229 h 886329"/>
              <a:gd name="connsiteX100" fmla="*/ 4704804 w 12191627"/>
              <a:gd name="connsiteY100" fmla="*/ 546931 h 886329"/>
              <a:gd name="connsiteX101" fmla="*/ 4716692 w 12191627"/>
              <a:gd name="connsiteY101" fmla="*/ 546931 h 886329"/>
              <a:gd name="connsiteX102" fmla="*/ 4704804 w 12191627"/>
              <a:gd name="connsiteY102" fmla="*/ 532983 h 886329"/>
              <a:gd name="connsiteX103" fmla="*/ 4704804 w 12191627"/>
              <a:gd name="connsiteY103" fmla="*/ 495788 h 886329"/>
              <a:gd name="connsiteX104" fmla="*/ 4903929 w 12191627"/>
              <a:gd name="connsiteY104" fmla="*/ 495788 h 886329"/>
              <a:gd name="connsiteX105" fmla="*/ 4921761 w 12191627"/>
              <a:gd name="connsiteY105" fmla="*/ 516710 h 886329"/>
              <a:gd name="connsiteX106" fmla="*/ 4921761 w 12191627"/>
              <a:gd name="connsiteY106" fmla="*/ 563203 h 886329"/>
              <a:gd name="connsiteX107" fmla="*/ 4909873 w 12191627"/>
              <a:gd name="connsiteY107" fmla="*/ 563203 h 886329"/>
              <a:gd name="connsiteX108" fmla="*/ 4909873 w 12191627"/>
              <a:gd name="connsiteY108" fmla="*/ 572502 h 886329"/>
              <a:gd name="connsiteX109" fmla="*/ 4921761 w 12191627"/>
              <a:gd name="connsiteY109" fmla="*/ 572502 h 886329"/>
              <a:gd name="connsiteX110" fmla="*/ 4921761 w 12191627"/>
              <a:gd name="connsiteY110" fmla="*/ 581800 h 886329"/>
              <a:gd name="connsiteX111" fmla="*/ 4909873 w 12191627"/>
              <a:gd name="connsiteY111" fmla="*/ 581800 h 886329"/>
              <a:gd name="connsiteX112" fmla="*/ 4909873 w 12191627"/>
              <a:gd name="connsiteY112" fmla="*/ 591099 h 886329"/>
              <a:gd name="connsiteX113" fmla="*/ 4921761 w 12191627"/>
              <a:gd name="connsiteY113" fmla="*/ 591099 h 886329"/>
              <a:gd name="connsiteX114" fmla="*/ 4921761 w 12191627"/>
              <a:gd name="connsiteY114" fmla="*/ 598073 h 886329"/>
              <a:gd name="connsiteX115" fmla="*/ 4909873 w 12191627"/>
              <a:gd name="connsiteY115" fmla="*/ 598073 h 886329"/>
              <a:gd name="connsiteX116" fmla="*/ 4909873 w 12191627"/>
              <a:gd name="connsiteY116" fmla="*/ 607371 h 886329"/>
              <a:gd name="connsiteX117" fmla="*/ 4921761 w 12191627"/>
              <a:gd name="connsiteY117" fmla="*/ 607371 h 886329"/>
              <a:gd name="connsiteX118" fmla="*/ 4921761 w 12191627"/>
              <a:gd name="connsiteY118" fmla="*/ 616670 h 886329"/>
              <a:gd name="connsiteX119" fmla="*/ 4909873 w 12191627"/>
              <a:gd name="connsiteY119" fmla="*/ 616670 h 886329"/>
              <a:gd name="connsiteX120" fmla="*/ 4909873 w 12191627"/>
              <a:gd name="connsiteY120" fmla="*/ 625969 h 886329"/>
              <a:gd name="connsiteX121" fmla="*/ 4921761 w 12191627"/>
              <a:gd name="connsiteY121" fmla="*/ 625969 h 886329"/>
              <a:gd name="connsiteX122" fmla="*/ 4921761 w 12191627"/>
              <a:gd name="connsiteY122" fmla="*/ 632943 h 886329"/>
              <a:gd name="connsiteX123" fmla="*/ 4909873 w 12191627"/>
              <a:gd name="connsiteY123" fmla="*/ 632943 h 886329"/>
              <a:gd name="connsiteX124" fmla="*/ 4909873 w 12191627"/>
              <a:gd name="connsiteY124" fmla="*/ 642241 h 886329"/>
              <a:gd name="connsiteX125" fmla="*/ 4921761 w 12191627"/>
              <a:gd name="connsiteY125" fmla="*/ 642241 h 886329"/>
              <a:gd name="connsiteX126" fmla="*/ 4921761 w 12191627"/>
              <a:gd name="connsiteY126" fmla="*/ 651540 h 886329"/>
              <a:gd name="connsiteX127" fmla="*/ 4909873 w 12191627"/>
              <a:gd name="connsiteY127" fmla="*/ 651540 h 886329"/>
              <a:gd name="connsiteX128" fmla="*/ 4909873 w 12191627"/>
              <a:gd name="connsiteY128" fmla="*/ 658514 h 886329"/>
              <a:gd name="connsiteX129" fmla="*/ 4921761 w 12191627"/>
              <a:gd name="connsiteY129" fmla="*/ 658514 h 886329"/>
              <a:gd name="connsiteX130" fmla="*/ 4921761 w 12191627"/>
              <a:gd name="connsiteY130" fmla="*/ 667812 h 886329"/>
              <a:gd name="connsiteX131" fmla="*/ 4909873 w 12191627"/>
              <a:gd name="connsiteY131" fmla="*/ 667812 h 886329"/>
              <a:gd name="connsiteX132" fmla="*/ 4909873 w 12191627"/>
              <a:gd name="connsiteY132" fmla="*/ 677111 h 886329"/>
              <a:gd name="connsiteX133" fmla="*/ 4921761 w 12191627"/>
              <a:gd name="connsiteY133" fmla="*/ 677111 h 886329"/>
              <a:gd name="connsiteX134" fmla="*/ 4921761 w 12191627"/>
              <a:gd name="connsiteY134" fmla="*/ 686409 h 886329"/>
              <a:gd name="connsiteX135" fmla="*/ 4909873 w 12191627"/>
              <a:gd name="connsiteY135" fmla="*/ 686409 h 886329"/>
              <a:gd name="connsiteX136" fmla="*/ 4909873 w 12191627"/>
              <a:gd name="connsiteY136" fmla="*/ 693383 h 886329"/>
              <a:gd name="connsiteX137" fmla="*/ 4921761 w 12191627"/>
              <a:gd name="connsiteY137" fmla="*/ 693383 h 886329"/>
              <a:gd name="connsiteX138" fmla="*/ 4921761 w 12191627"/>
              <a:gd name="connsiteY138" fmla="*/ 702682 h 886329"/>
              <a:gd name="connsiteX139" fmla="*/ 4909873 w 12191627"/>
              <a:gd name="connsiteY139" fmla="*/ 702682 h 886329"/>
              <a:gd name="connsiteX140" fmla="*/ 4909873 w 12191627"/>
              <a:gd name="connsiteY140" fmla="*/ 711981 h 886329"/>
              <a:gd name="connsiteX141" fmla="*/ 4921761 w 12191627"/>
              <a:gd name="connsiteY141" fmla="*/ 711981 h 886329"/>
              <a:gd name="connsiteX142" fmla="*/ 4921761 w 12191627"/>
              <a:gd name="connsiteY142" fmla="*/ 718955 h 886329"/>
              <a:gd name="connsiteX143" fmla="*/ 4909873 w 12191627"/>
              <a:gd name="connsiteY143" fmla="*/ 718955 h 886329"/>
              <a:gd name="connsiteX144" fmla="*/ 4909873 w 12191627"/>
              <a:gd name="connsiteY144" fmla="*/ 728253 h 886329"/>
              <a:gd name="connsiteX145" fmla="*/ 4921761 w 12191627"/>
              <a:gd name="connsiteY145" fmla="*/ 728253 h 886329"/>
              <a:gd name="connsiteX146" fmla="*/ 4921761 w 12191627"/>
              <a:gd name="connsiteY146" fmla="*/ 737552 h 886329"/>
              <a:gd name="connsiteX147" fmla="*/ 4909873 w 12191627"/>
              <a:gd name="connsiteY147" fmla="*/ 737552 h 886329"/>
              <a:gd name="connsiteX148" fmla="*/ 4909873 w 12191627"/>
              <a:gd name="connsiteY148" fmla="*/ 746850 h 886329"/>
              <a:gd name="connsiteX149" fmla="*/ 4921761 w 12191627"/>
              <a:gd name="connsiteY149" fmla="*/ 746850 h 886329"/>
              <a:gd name="connsiteX150" fmla="*/ 4921761 w 12191627"/>
              <a:gd name="connsiteY150" fmla="*/ 753824 h 886329"/>
              <a:gd name="connsiteX151" fmla="*/ 4909873 w 12191627"/>
              <a:gd name="connsiteY151" fmla="*/ 753824 h 886329"/>
              <a:gd name="connsiteX152" fmla="*/ 4909873 w 12191627"/>
              <a:gd name="connsiteY152" fmla="*/ 763123 h 886329"/>
              <a:gd name="connsiteX153" fmla="*/ 4942565 w 12191627"/>
              <a:gd name="connsiteY153" fmla="*/ 784045 h 886329"/>
              <a:gd name="connsiteX154" fmla="*/ 4942565 w 12191627"/>
              <a:gd name="connsiteY154" fmla="*/ 788694 h 886329"/>
              <a:gd name="connsiteX155" fmla="*/ 4930677 w 12191627"/>
              <a:gd name="connsiteY155" fmla="*/ 788694 h 886329"/>
              <a:gd name="connsiteX156" fmla="*/ 4930677 w 12191627"/>
              <a:gd name="connsiteY156" fmla="*/ 814265 h 886329"/>
              <a:gd name="connsiteX157" fmla="*/ 4942565 w 12191627"/>
              <a:gd name="connsiteY157" fmla="*/ 814265 h 886329"/>
              <a:gd name="connsiteX158" fmla="*/ 4942565 w 12191627"/>
              <a:gd name="connsiteY158" fmla="*/ 802642 h 886329"/>
              <a:gd name="connsiteX159" fmla="*/ 4954454 w 12191627"/>
              <a:gd name="connsiteY159" fmla="*/ 797993 h 886329"/>
              <a:gd name="connsiteX160" fmla="*/ 4975258 w 12191627"/>
              <a:gd name="connsiteY160" fmla="*/ 797993 h 886329"/>
              <a:gd name="connsiteX161" fmla="*/ 4975258 w 12191627"/>
              <a:gd name="connsiteY161" fmla="*/ 807291 h 886329"/>
              <a:gd name="connsiteX162" fmla="*/ 4993090 w 12191627"/>
              <a:gd name="connsiteY162" fmla="*/ 807291 h 886329"/>
              <a:gd name="connsiteX163" fmla="*/ 4993090 w 12191627"/>
              <a:gd name="connsiteY163" fmla="*/ 811940 h 886329"/>
              <a:gd name="connsiteX164" fmla="*/ 5004978 w 12191627"/>
              <a:gd name="connsiteY164" fmla="*/ 811940 h 886329"/>
              <a:gd name="connsiteX165" fmla="*/ 5037670 w 12191627"/>
              <a:gd name="connsiteY165" fmla="*/ 844486 h 886329"/>
              <a:gd name="connsiteX166" fmla="*/ 5037670 w 12191627"/>
              <a:gd name="connsiteY166" fmla="*/ 879355 h 886329"/>
              <a:gd name="connsiteX167" fmla="*/ 5049558 w 12191627"/>
              <a:gd name="connsiteY167" fmla="*/ 879355 h 886329"/>
              <a:gd name="connsiteX168" fmla="*/ 5049558 w 12191627"/>
              <a:gd name="connsiteY168" fmla="*/ 863083 h 886329"/>
              <a:gd name="connsiteX169" fmla="*/ 5058474 w 12191627"/>
              <a:gd name="connsiteY169" fmla="*/ 863083 h 886329"/>
              <a:gd name="connsiteX170" fmla="*/ 5058474 w 12191627"/>
              <a:gd name="connsiteY170" fmla="*/ 872381 h 886329"/>
              <a:gd name="connsiteX171" fmla="*/ 5064418 w 12191627"/>
              <a:gd name="connsiteY171" fmla="*/ 872381 h 886329"/>
              <a:gd name="connsiteX172" fmla="*/ 5064418 w 12191627"/>
              <a:gd name="connsiteY172" fmla="*/ 874706 h 886329"/>
              <a:gd name="connsiteX173" fmla="*/ 5070363 w 12191627"/>
              <a:gd name="connsiteY173" fmla="*/ 874706 h 886329"/>
              <a:gd name="connsiteX174" fmla="*/ 5070363 w 12191627"/>
              <a:gd name="connsiteY174" fmla="*/ 823564 h 886329"/>
              <a:gd name="connsiteX175" fmla="*/ 5120886 w 12191627"/>
              <a:gd name="connsiteY175" fmla="*/ 823564 h 886329"/>
              <a:gd name="connsiteX176" fmla="*/ 5120886 w 12191627"/>
              <a:gd name="connsiteY176" fmla="*/ 749175 h 886329"/>
              <a:gd name="connsiteX177" fmla="*/ 5168439 w 12191627"/>
              <a:gd name="connsiteY177" fmla="*/ 749175 h 886329"/>
              <a:gd name="connsiteX178" fmla="*/ 5168439 w 12191627"/>
              <a:gd name="connsiteY178" fmla="*/ 742201 h 886329"/>
              <a:gd name="connsiteX179" fmla="*/ 5198159 w 12191627"/>
              <a:gd name="connsiteY179" fmla="*/ 742201 h 886329"/>
              <a:gd name="connsiteX180" fmla="*/ 5198159 w 12191627"/>
              <a:gd name="connsiteY180" fmla="*/ 702682 h 886329"/>
              <a:gd name="connsiteX181" fmla="*/ 5192215 w 12191627"/>
              <a:gd name="connsiteY181" fmla="*/ 702682 h 886329"/>
              <a:gd name="connsiteX182" fmla="*/ 5192215 w 12191627"/>
              <a:gd name="connsiteY182" fmla="*/ 688734 h 886329"/>
              <a:gd name="connsiteX183" fmla="*/ 5198159 w 12191627"/>
              <a:gd name="connsiteY183" fmla="*/ 691059 h 886329"/>
              <a:gd name="connsiteX184" fmla="*/ 5204103 w 12191627"/>
              <a:gd name="connsiteY184" fmla="*/ 667812 h 886329"/>
              <a:gd name="connsiteX185" fmla="*/ 5210047 w 12191627"/>
              <a:gd name="connsiteY185" fmla="*/ 691059 h 886329"/>
              <a:gd name="connsiteX186" fmla="*/ 5213019 w 12191627"/>
              <a:gd name="connsiteY186" fmla="*/ 688734 h 886329"/>
              <a:gd name="connsiteX187" fmla="*/ 5215991 w 12191627"/>
              <a:gd name="connsiteY187" fmla="*/ 681760 h 886329"/>
              <a:gd name="connsiteX188" fmla="*/ 5221935 w 12191627"/>
              <a:gd name="connsiteY188" fmla="*/ 672462 h 886329"/>
              <a:gd name="connsiteX189" fmla="*/ 5227880 w 12191627"/>
              <a:gd name="connsiteY189" fmla="*/ 663163 h 886329"/>
              <a:gd name="connsiteX190" fmla="*/ 5242740 w 12191627"/>
              <a:gd name="connsiteY190" fmla="*/ 656189 h 886329"/>
              <a:gd name="connsiteX191" fmla="*/ 5260571 w 12191627"/>
              <a:gd name="connsiteY191" fmla="*/ 646890 h 886329"/>
              <a:gd name="connsiteX192" fmla="*/ 5269487 w 12191627"/>
              <a:gd name="connsiteY192" fmla="*/ 637592 h 886329"/>
              <a:gd name="connsiteX193" fmla="*/ 5275431 w 12191627"/>
              <a:gd name="connsiteY193" fmla="*/ 621319 h 886329"/>
              <a:gd name="connsiteX194" fmla="*/ 5281376 w 12191627"/>
              <a:gd name="connsiteY194" fmla="*/ 637592 h 886329"/>
              <a:gd name="connsiteX195" fmla="*/ 5287319 w 12191627"/>
              <a:gd name="connsiteY195" fmla="*/ 644566 h 886329"/>
              <a:gd name="connsiteX196" fmla="*/ 5302179 w 12191627"/>
              <a:gd name="connsiteY196" fmla="*/ 653864 h 886329"/>
              <a:gd name="connsiteX197" fmla="*/ 5314067 w 12191627"/>
              <a:gd name="connsiteY197" fmla="*/ 663163 h 886329"/>
              <a:gd name="connsiteX198" fmla="*/ 5325956 w 12191627"/>
              <a:gd name="connsiteY198" fmla="*/ 672462 h 886329"/>
              <a:gd name="connsiteX199" fmla="*/ 5328928 w 12191627"/>
              <a:gd name="connsiteY199" fmla="*/ 681760 h 886329"/>
              <a:gd name="connsiteX200" fmla="*/ 5331900 w 12191627"/>
              <a:gd name="connsiteY200" fmla="*/ 691059 h 886329"/>
              <a:gd name="connsiteX201" fmla="*/ 5337844 w 12191627"/>
              <a:gd name="connsiteY201" fmla="*/ 691059 h 886329"/>
              <a:gd name="connsiteX202" fmla="*/ 5340816 w 12191627"/>
              <a:gd name="connsiteY202" fmla="*/ 667812 h 886329"/>
              <a:gd name="connsiteX203" fmla="*/ 5346760 w 12191627"/>
              <a:gd name="connsiteY203" fmla="*/ 691059 h 886329"/>
              <a:gd name="connsiteX204" fmla="*/ 5352704 w 12191627"/>
              <a:gd name="connsiteY204" fmla="*/ 691059 h 886329"/>
              <a:gd name="connsiteX205" fmla="*/ 5352704 w 12191627"/>
              <a:gd name="connsiteY205" fmla="*/ 705007 h 886329"/>
              <a:gd name="connsiteX206" fmla="*/ 5346760 w 12191627"/>
              <a:gd name="connsiteY206" fmla="*/ 705007 h 886329"/>
              <a:gd name="connsiteX207" fmla="*/ 5346760 w 12191627"/>
              <a:gd name="connsiteY207" fmla="*/ 737552 h 886329"/>
              <a:gd name="connsiteX208" fmla="*/ 5358648 w 12191627"/>
              <a:gd name="connsiteY208" fmla="*/ 737552 h 886329"/>
              <a:gd name="connsiteX209" fmla="*/ 5358648 w 12191627"/>
              <a:gd name="connsiteY209" fmla="*/ 742201 h 886329"/>
              <a:gd name="connsiteX210" fmla="*/ 5367564 w 12191627"/>
              <a:gd name="connsiteY210" fmla="*/ 742201 h 886329"/>
              <a:gd name="connsiteX211" fmla="*/ 5367564 w 12191627"/>
              <a:gd name="connsiteY211" fmla="*/ 732902 h 886329"/>
              <a:gd name="connsiteX212" fmla="*/ 5391340 w 12191627"/>
              <a:gd name="connsiteY212" fmla="*/ 732902 h 886329"/>
              <a:gd name="connsiteX213" fmla="*/ 5391340 w 12191627"/>
              <a:gd name="connsiteY213" fmla="*/ 716630 h 886329"/>
              <a:gd name="connsiteX214" fmla="*/ 5441864 w 12191627"/>
              <a:gd name="connsiteY214" fmla="*/ 716630 h 886329"/>
              <a:gd name="connsiteX215" fmla="*/ 5441864 w 12191627"/>
              <a:gd name="connsiteY215" fmla="*/ 728253 h 886329"/>
              <a:gd name="connsiteX216" fmla="*/ 5468612 w 12191627"/>
              <a:gd name="connsiteY216" fmla="*/ 728253 h 886329"/>
              <a:gd name="connsiteX217" fmla="*/ 5468612 w 12191627"/>
              <a:gd name="connsiteY217" fmla="*/ 746850 h 886329"/>
              <a:gd name="connsiteX218" fmla="*/ 5462668 w 12191627"/>
              <a:gd name="connsiteY218" fmla="*/ 746850 h 886329"/>
              <a:gd name="connsiteX219" fmla="*/ 5462668 w 12191627"/>
              <a:gd name="connsiteY219" fmla="*/ 753824 h 886329"/>
              <a:gd name="connsiteX220" fmla="*/ 5468612 w 12191627"/>
              <a:gd name="connsiteY220" fmla="*/ 753824 h 886329"/>
              <a:gd name="connsiteX221" fmla="*/ 5468612 w 12191627"/>
              <a:gd name="connsiteY221" fmla="*/ 767772 h 886329"/>
              <a:gd name="connsiteX222" fmla="*/ 5462668 w 12191627"/>
              <a:gd name="connsiteY222" fmla="*/ 772421 h 886329"/>
              <a:gd name="connsiteX223" fmla="*/ 5462668 w 12191627"/>
              <a:gd name="connsiteY223" fmla="*/ 828213 h 886329"/>
              <a:gd name="connsiteX224" fmla="*/ 5483472 w 12191627"/>
              <a:gd name="connsiteY224" fmla="*/ 828213 h 886329"/>
              <a:gd name="connsiteX225" fmla="*/ 5483472 w 12191627"/>
              <a:gd name="connsiteY225" fmla="*/ 832862 h 886329"/>
              <a:gd name="connsiteX226" fmla="*/ 5501305 w 12191627"/>
              <a:gd name="connsiteY226" fmla="*/ 832862 h 886329"/>
              <a:gd name="connsiteX227" fmla="*/ 5501305 w 12191627"/>
              <a:gd name="connsiteY227" fmla="*/ 849135 h 886329"/>
              <a:gd name="connsiteX228" fmla="*/ 5519137 w 12191627"/>
              <a:gd name="connsiteY228" fmla="*/ 849135 h 886329"/>
              <a:gd name="connsiteX229" fmla="*/ 5519137 w 12191627"/>
              <a:gd name="connsiteY229" fmla="*/ 832862 h 886329"/>
              <a:gd name="connsiteX230" fmla="*/ 5539941 w 12191627"/>
              <a:gd name="connsiteY230" fmla="*/ 823564 h 886329"/>
              <a:gd name="connsiteX231" fmla="*/ 5539941 w 12191627"/>
              <a:gd name="connsiteY231" fmla="*/ 802642 h 886329"/>
              <a:gd name="connsiteX232" fmla="*/ 5533997 w 12191627"/>
              <a:gd name="connsiteY232" fmla="*/ 802642 h 886329"/>
              <a:gd name="connsiteX233" fmla="*/ 5533997 w 12191627"/>
              <a:gd name="connsiteY233" fmla="*/ 779395 h 886329"/>
              <a:gd name="connsiteX234" fmla="*/ 5545885 w 12191627"/>
              <a:gd name="connsiteY234" fmla="*/ 779395 h 886329"/>
              <a:gd name="connsiteX235" fmla="*/ 5545885 w 12191627"/>
              <a:gd name="connsiteY235" fmla="*/ 777071 h 886329"/>
              <a:gd name="connsiteX236" fmla="*/ 5572634 w 12191627"/>
              <a:gd name="connsiteY236" fmla="*/ 777071 h 886329"/>
              <a:gd name="connsiteX237" fmla="*/ 5572634 w 12191627"/>
              <a:gd name="connsiteY237" fmla="*/ 767772 h 886329"/>
              <a:gd name="connsiteX238" fmla="*/ 5590465 w 12191627"/>
              <a:gd name="connsiteY238" fmla="*/ 767772 h 886329"/>
              <a:gd name="connsiteX239" fmla="*/ 5590465 w 12191627"/>
              <a:gd name="connsiteY239" fmla="*/ 651540 h 886329"/>
              <a:gd name="connsiteX240" fmla="*/ 5602353 w 12191627"/>
              <a:gd name="connsiteY240" fmla="*/ 651540 h 886329"/>
              <a:gd name="connsiteX241" fmla="*/ 5602353 w 12191627"/>
              <a:gd name="connsiteY241" fmla="*/ 632943 h 886329"/>
              <a:gd name="connsiteX242" fmla="*/ 5605325 w 12191627"/>
              <a:gd name="connsiteY242" fmla="*/ 632943 h 886329"/>
              <a:gd name="connsiteX243" fmla="*/ 5605325 w 12191627"/>
              <a:gd name="connsiteY243" fmla="*/ 586450 h 886329"/>
              <a:gd name="connsiteX244" fmla="*/ 5617213 w 12191627"/>
              <a:gd name="connsiteY244" fmla="*/ 586450 h 886329"/>
              <a:gd name="connsiteX245" fmla="*/ 5617213 w 12191627"/>
              <a:gd name="connsiteY245" fmla="*/ 595748 h 886329"/>
              <a:gd name="connsiteX246" fmla="*/ 5623157 w 12191627"/>
              <a:gd name="connsiteY246" fmla="*/ 595748 h 886329"/>
              <a:gd name="connsiteX247" fmla="*/ 5623157 w 12191627"/>
              <a:gd name="connsiteY247" fmla="*/ 577151 h 886329"/>
              <a:gd name="connsiteX248" fmla="*/ 5638017 w 12191627"/>
              <a:gd name="connsiteY248" fmla="*/ 572502 h 886329"/>
              <a:gd name="connsiteX249" fmla="*/ 5649906 w 12191627"/>
              <a:gd name="connsiteY249" fmla="*/ 577151 h 886329"/>
              <a:gd name="connsiteX250" fmla="*/ 5667737 w 12191627"/>
              <a:gd name="connsiteY250" fmla="*/ 577151 h 886329"/>
              <a:gd name="connsiteX251" fmla="*/ 5667737 w 12191627"/>
              <a:gd name="connsiteY251" fmla="*/ 546931 h 886329"/>
              <a:gd name="connsiteX252" fmla="*/ 5679626 w 12191627"/>
              <a:gd name="connsiteY252" fmla="*/ 546931 h 886329"/>
              <a:gd name="connsiteX253" fmla="*/ 5679626 w 12191627"/>
              <a:gd name="connsiteY253" fmla="*/ 551580 h 886329"/>
              <a:gd name="connsiteX254" fmla="*/ 5694486 w 12191627"/>
              <a:gd name="connsiteY254" fmla="*/ 551580 h 886329"/>
              <a:gd name="connsiteX255" fmla="*/ 5694486 w 12191627"/>
              <a:gd name="connsiteY255" fmla="*/ 546931 h 886329"/>
              <a:gd name="connsiteX256" fmla="*/ 5706374 w 12191627"/>
              <a:gd name="connsiteY256" fmla="*/ 546931 h 886329"/>
              <a:gd name="connsiteX257" fmla="*/ 5706374 w 12191627"/>
              <a:gd name="connsiteY257" fmla="*/ 581800 h 886329"/>
              <a:gd name="connsiteX258" fmla="*/ 5721234 w 12191627"/>
              <a:gd name="connsiteY258" fmla="*/ 591099 h 886329"/>
              <a:gd name="connsiteX259" fmla="*/ 5721234 w 12191627"/>
              <a:gd name="connsiteY259" fmla="*/ 595748 h 886329"/>
              <a:gd name="connsiteX260" fmla="*/ 5718262 w 12191627"/>
              <a:gd name="connsiteY260" fmla="*/ 595748 h 886329"/>
              <a:gd name="connsiteX261" fmla="*/ 5718262 w 12191627"/>
              <a:gd name="connsiteY261" fmla="*/ 598073 h 886329"/>
              <a:gd name="connsiteX262" fmla="*/ 5750954 w 12191627"/>
              <a:gd name="connsiteY262" fmla="*/ 598073 h 886329"/>
              <a:gd name="connsiteX263" fmla="*/ 5750954 w 12191627"/>
              <a:gd name="connsiteY263" fmla="*/ 586450 h 886329"/>
              <a:gd name="connsiteX264" fmla="*/ 5789590 w 12191627"/>
              <a:gd name="connsiteY264" fmla="*/ 577151 h 886329"/>
              <a:gd name="connsiteX265" fmla="*/ 5789590 w 12191627"/>
              <a:gd name="connsiteY265" fmla="*/ 567852 h 886329"/>
              <a:gd name="connsiteX266" fmla="*/ 5798506 w 12191627"/>
              <a:gd name="connsiteY266" fmla="*/ 567852 h 886329"/>
              <a:gd name="connsiteX267" fmla="*/ 5798506 w 12191627"/>
              <a:gd name="connsiteY267" fmla="*/ 560878 h 886329"/>
              <a:gd name="connsiteX268" fmla="*/ 5822283 w 12191627"/>
              <a:gd name="connsiteY268" fmla="*/ 560878 h 886329"/>
              <a:gd name="connsiteX269" fmla="*/ 5822283 w 12191627"/>
              <a:gd name="connsiteY269" fmla="*/ 567852 h 886329"/>
              <a:gd name="connsiteX270" fmla="*/ 5840114 w 12191627"/>
              <a:gd name="connsiteY270" fmla="*/ 567852 h 886329"/>
              <a:gd name="connsiteX271" fmla="*/ 5840114 w 12191627"/>
              <a:gd name="connsiteY271" fmla="*/ 581800 h 886329"/>
              <a:gd name="connsiteX272" fmla="*/ 5872807 w 12191627"/>
              <a:gd name="connsiteY272" fmla="*/ 581800 h 886329"/>
              <a:gd name="connsiteX273" fmla="*/ 5872807 w 12191627"/>
              <a:gd name="connsiteY273" fmla="*/ 572502 h 886329"/>
              <a:gd name="connsiteX274" fmla="*/ 5887667 w 12191627"/>
              <a:gd name="connsiteY274" fmla="*/ 572502 h 886329"/>
              <a:gd name="connsiteX275" fmla="*/ 5887667 w 12191627"/>
              <a:gd name="connsiteY275" fmla="*/ 563203 h 886329"/>
              <a:gd name="connsiteX276" fmla="*/ 5905499 w 12191627"/>
              <a:gd name="connsiteY276" fmla="*/ 563203 h 886329"/>
              <a:gd name="connsiteX277" fmla="*/ 5905499 w 12191627"/>
              <a:gd name="connsiteY277" fmla="*/ 572502 h 886329"/>
              <a:gd name="connsiteX278" fmla="*/ 5911443 w 12191627"/>
              <a:gd name="connsiteY278" fmla="*/ 572502 h 886329"/>
              <a:gd name="connsiteX279" fmla="*/ 5911443 w 12191627"/>
              <a:gd name="connsiteY279" fmla="*/ 516710 h 886329"/>
              <a:gd name="connsiteX280" fmla="*/ 6045184 w 12191627"/>
              <a:gd name="connsiteY280" fmla="*/ 516710 h 886329"/>
              <a:gd name="connsiteX281" fmla="*/ 6045184 w 12191627"/>
              <a:gd name="connsiteY281" fmla="*/ 591099 h 886329"/>
              <a:gd name="connsiteX282" fmla="*/ 6068960 w 12191627"/>
              <a:gd name="connsiteY282" fmla="*/ 591099 h 886329"/>
              <a:gd name="connsiteX283" fmla="*/ 6068960 w 12191627"/>
              <a:gd name="connsiteY283" fmla="*/ 507412 h 886329"/>
              <a:gd name="connsiteX284" fmla="*/ 6098680 w 12191627"/>
              <a:gd name="connsiteY284" fmla="*/ 495788 h 886329"/>
              <a:gd name="connsiteX285" fmla="*/ 6137316 w 12191627"/>
              <a:gd name="connsiteY285" fmla="*/ 495788 h 886329"/>
              <a:gd name="connsiteX286" fmla="*/ 6158120 w 12191627"/>
              <a:gd name="connsiteY286" fmla="*/ 481840 h 886329"/>
              <a:gd name="connsiteX287" fmla="*/ 6208644 w 12191627"/>
              <a:gd name="connsiteY287" fmla="*/ 481840 h 886329"/>
              <a:gd name="connsiteX288" fmla="*/ 6208644 w 12191627"/>
              <a:gd name="connsiteY288" fmla="*/ 495788 h 886329"/>
              <a:gd name="connsiteX289" fmla="*/ 6259169 w 12191627"/>
              <a:gd name="connsiteY289" fmla="*/ 495788 h 886329"/>
              <a:gd name="connsiteX290" fmla="*/ 6259169 w 12191627"/>
              <a:gd name="connsiteY290" fmla="*/ 586450 h 886329"/>
              <a:gd name="connsiteX291" fmla="*/ 6274029 w 12191627"/>
              <a:gd name="connsiteY291" fmla="*/ 586450 h 886329"/>
              <a:gd name="connsiteX292" fmla="*/ 6274029 w 12191627"/>
              <a:gd name="connsiteY292" fmla="*/ 718955 h 886329"/>
              <a:gd name="connsiteX293" fmla="*/ 6297805 w 12191627"/>
              <a:gd name="connsiteY293" fmla="*/ 718955 h 886329"/>
              <a:gd name="connsiteX294" fmla="*/ 6297805 w 12191627"/>
              <a:gd name="connsiteY294" fmla="*/ 632943 h 886329"/>
              <a:gd name="connsiteX295" fmla="*/ 6306721 w 12191627"/>
              <a:gd name="connsiteY295" fmla="*/ 628293 h 886329"/>
              <a:gd name="connsiteX296" fmla="*/ 6312665 w 12191627"/>
              <a:gd name="connsiteY296" fmla="*/ 628293 h 886329"/>
              <a:gd name="connsiteX297" fmla="*/ 6312665 w 12191627"/>
              <a:gd name="connsiteY297" fmla="*/ 637592 h 886329"/>
              <a:gd name="connsiteX298" fmla="*/ 6336441 w 12191627"/>
              <a:gd name="connsiteY298" fmla="*/ 628293 h 886329"/>
              <a:gd name="connsiteX299" fmla="*/ 6357245 w 12191627"/>
              <a:gd name="connsiteY299" fmla="*/ 628293 h 886329"/>
              <a:gd name="connsiteX300" fmla="*/ 6357245 w 12191627"/>
              <a:gd name="connsiteY300" fmla="*/ 786369 h 886329"/>
              <a:gd name="connsiteX301" fmla="*/ 6398853 w 12191627"/>
              <a:gd name="connsiteY301" fmla="*/ 791019 h 886329"/>
              <a:gd name="connsiteX302" fmla="*/ 6398853 w 12191627"/>
              <a:gd name="connsiteY302" fmla="*/ 784045 h 886329"/>
              <a:gd name="connsiteX303" fmla="*/ 6443434 w 12191627"/>
              <a:gd name="connsiteY303" fmla="*/ 784045 h 886329"/>
              <a:gd name="connsiteX304" fmla="*/ 6443434 w 12191627"/>
              <a:gd name="connsiteY304" fmla="*/ 753824 h 886329"/>
              <a:gd name="connsiteX305" fmla="*/ 6455322 w 12191627"/>
              <a:gd name="connsiteY305" fmla="*/ 753824 h 886329"/>
              <a:gd name="connsiteX306" fmla="*/ 6455322 w 12191627"/>
              <a:gd name="connsiteY306" fmla="*/ 714305 h 886329"/>
              <a:gd name="connsiteX307" fmla="*/ 6464238 w 12191627"/>
              <a:gd name="connsiteY307" fmla="*/ 714305 h 886329"/>
              <a:gd name="connsiteX308" fmla="*/ 6464238 w 12191627"/>
              <a:gd name="connsiteY308" fmla="*/ 674786 h 886329"/>
              <a:gd name="connsiteX309" fmla="*/ 6485042 w 12191627"/>
              <a:gd name="connsiteY309" fmla="*/ 674786 h 886329"/>
              <a:gd name="connsiteX310" fmla="*/ 6485042 w 12191627"/>
              <a:gd name="connsiteY310" fmla="*/ 677111 h 886329"/>
              <a:gd name="connsiteX311" fmla="*/ 6550426 w 12191627"/>
              <a:gd name="connsiteY311" fmla="*/ 653864 h 886329"/>
              <a:gd name="connsiteX312" fmla="*/ 6553398 w 12191627"/>
              <a:gd name="connsiteY312" fmla="*/ 632943 h 886329"/>
              <a:gd name="connsiteX313" fmla="*/ 6559342 w 12191627"/>
              <a:gd name="connsiteY313" fmla="*/ 653864 h 886329"/>
              <a:gd name="connsiteX314" fmla="*/ 6627699 w 12191627"/>
              <a:gd name="connsiteY314" fmla="*/ 681760 h 886329"/>
              <a:gd name="connsiteX315" fmla="*/ 6627699 w 12191627"/>
              <a:gd name="connsiteY315" fmla="*/ 677111 h 886329"/>
              <a:gd name="connsiteX316" fmla="*/ 6645531 w 12191627"/>
              <a:gd name="connsiteY316" fmla="*/ 677111 h 886329"/>
              <a:gd name="connsiteX317" fmla="*/ 6645531 w 12191627"/>
              <a:gd name="connsiteY317" fmla="*/ 714305 h 886329"/>
              <a:gd name="connsiteX318" fmla="*/ 6654447 w 12191627"/>
              <a:gd name="connsiteY318" fmla="*/ 714305 h 886329"/>
              <a:gd name="connsiteX319" fmla="*/ 6654447 w 12191627"/>
              <a:gd name="connsiteY319" fmla="*/ 758474 h 886329"/>
              <a:gd name="connsiteX320" fmla="*/ 6663363 w 12191627"/>
              <a:gd name="connsiteY320" fmla="*/ 758474 h 886329"/>
              <a:gd name="connsiteX321" fmla="*/ 6663363 w 12191627"/>
              <a:gd name="connsiteY321" fmla="*/ 779395 h 886329"/>
              <a:gd name="connsiteX322" fmla="*/ 6681195 w 12191627"/>
              <a:gd name="connsiteY322" fmla="*/ 779395 h 886329"/>
              <a:gd name="connsiteX323" fmla="*/ 6681195 w 12191627"/>
              <a:gd name="connsiteY323" fmla="*/ 811940 h 886329"/>
              <a:gd name="connsiteX324" fmla="*/ 6794132 w 12191627"/>
              <a:gd name="connsiteY324" fmla="*/ 804967 h 886329"/>
              <a:gd name="connsiteX325" fmla="*/ 6794132 w 12191627"/>
              <a:gd name="connsiteY325" fmla="*/ 772421 h 886329"/>
              <a:gd name="connsiteX326" fmla="*/ 6853572 w 12191627"/>
              <a:gd name="connsiteY326" fmla="*/ 772421 h 886329"/>
              <a:gd name="connsiteX327" fmla="*/ 6853572 w 12191627"/>
              <a:gd name="connsiteY327" fmla="*/ 753824 h 886329"/>
              <a:gd name="connsiteX328" fmla="*/ 6978397 w 12191627"/>
              <a:gd name="connsiteY328" fmla="*/ 753824 h 886329"/>
              <a:gd name="connsiteX329" fmla="*/ 6978397 w 12191627"/>
              <a:gd name="connsiteY329" fmla="*/ 765448 h 886329"/>
              <a:gd name="connsiteX330" fmla="*/ 7058641 w 12191627"/>
              <a:gd name="connsiteY330" fmla="*/ 765448 h 886329"/>
              <a:gd name="connsiteX331" fmla="*/ 7058641 w 12191627"/>
              <a:gd name="connsiteY331" fmla="*/ 772421 h 886329"/>
              <a:gd name="connsiteX332" fmla="*/ 7082417 w 12191627"/>
              <a:gd name="connsiteY332" fmla="*/ 772421 h 886329"/>
              <a:gd name="connsiteX333" fmla="*/ 7082417 w 12191627"/>
              <a:gd name="connsiteY333" fmla="*/ 779395 h 886329"/>
              <a:gd name="connsiteX334" fmla="*/ 7103221 w 12191627"/>
              <a:gd name="connsiteY334" fmla="*/ 779395 h 886329"/>
              <a:gd name="connsiteX335" fmla="*/ 7103221 w 12191627"/>
              <a:gd name="connsiteY335" fmla="*/ 674786 h 886329"/>
              <a:gd name="connsiteX336" fmla="*/ 7165634 w 12191627"/>
              <a:gd name="connsiteY336" fmla="*/ 660838 h 886329"/>
              <a:gd name="connsiteX337" fmla="*/ 7281542 w 12191627"/>
              <a:gd name="connsiteY337" fmla="*/ 660838 h 886329"/>
              <a:gd name="connsiteX338" fmla="*/ 7281542 w 12191627"/>
              <a:gd name="connsiteY338" fmla="*/ 493464 h 886329"/>
              <a:gd name="connsiteX339" fmla="*/ 7314234 w 12191627"/>
              <a:gd name="connsiteY339" fmla="*/ 481840 h 886329"/>
              <a:gd name="connsiteX340" fmla="*/ 7456891 w 12191627"/>
              <a:gd name="connsiteY340" fmla="*/ 463243 h 886329"/>
              <a:gd name="connsiteX341" fmla="*/ 7507416 w 12191627"/>
              <a:gd name="connsiteY341" fmla="*/ 474866 h 886329"/>
              <a:gd name="connsiteX342" fmla="*/ 7516332 w 12191627"/>
              <a:gd name="connsiteY342" fmla="*/ 481840 h 886329"/>
              <a:gd name="connsiteX343" fmla="*/ 7516332 w 12191627"/>
              <a:gd name="connsiteY343" fmla="*/ 793343 h 886329"/>
              <a:gd name="connsiteX344" fmla="*/ 7537136 w 12191627"/>
              <a:gd name="connsiteY344" fmla="*/ 793343 h 886329"/>
              <a:gd name="connsiteX345" fmla="*/ 7537136 w 12191627"/>
              <a:gd name="connsiteY345" fmla="*/ 667812 h 886329"/>
              <a:gd name="connsiteX346" fmla="*/ 7554968 w 12191627"/>
              <a:gd name="connsiteY346" fmla="*/ 667812 h 886329"/>
              <a:gd name="connsiteX347" fmla="*/ 7554968 w 12191627"/>
              <a:gd name="connsiteY347" fmla="*/ 656189 h 886329"/>
              <a:gd name="connsiteX348" fmla="*/ 7572800 w 12191627"/>
              <a:gd name="connsiteY348" fmla="*/ 649215 h 886329"/>
              <a:gd name="connsiteX349" fmla="*/ 7587660 w 12191627"/>
              <a:gd name="connsiteY349" fmla="*/ 649215 h 886329"/>
              <a:gd name="connsiteX350" fmla="*/ 7587660 w 12191627"/>
              <a:gd name="connsiteY350" fmla="*/ 637592 h 886329"/>
              <a:gd name="connsiteX351" fmla="*/ 7599548 w 12191627"/>
              <a:gd name="connsiteY351" fmla="*/ 630618 h 886329"/>
              <a:gd name="connsiteX352" fmla="*/ 7629268 w 12191627"/>
              <a:gd name="connsiteY352" fmla="*/ 630618 h 886329"/>
              <a:gd name="connsiteX353" fmla="*/ 7629268 w 12191627"/>
              <a:gd name="connsiteY353" fmla="*/ 667812 h 886329"/>
              <a:gd name="connsiteX354" fmla="*/ 7691681 w 12191627"/>
              <a:gd name="connsiteY354" fmla="*/ 667812 h 886329"/>
              <a:gd name="connsiteX355" fmla="*/ 7691681 w 12191627"/>
              <a:gd name="connsiteY355" fmla="*/ 797993 h 886329"/>
              <a:gd name="connsiteX356" fmla="*/ 7715457 w 12191627"/>
              <a:gd name="connsiteY356" fmla="*/ 797993 h 886329"/>
              <a:gd name="connsiteX357" fmla="*/ 7739233 w 12191627"/>
              <a:gd name="connsiteY357" fmla="*/ 791019 h 886329"/>
              <a:gd name="connsiteX358" fmla="*/ 7739233 w 12191627"/>
              <a:gd name="connsiteY358" fmla="*/ 781720 h 886329"/>
              <a:gd name="connsiteX359" fmla="*/ 7730317 w 12191627"/>
              <a:gd name="connsiteY359" fmla="*/ 779395 h 886329"/>
              <a:gd name="connsiteX360" fmla="*/ 7730317 w 12191627"/>
              <a:gd name="connsiteY360" fmla="*/ 772421 h 886329"/>
              <a:gd name="connsiteX361" fmla="*/ 7739233 w 12191627"/>
              <a:gd name="connsiteY361" fmla="*/ 767772 h 886329"/>
              <a:gd name="connsiteX362" fmla="*/ 7739233 w 12191627"/>
              <a:gd name="connsiteY362" fmla="*/ 716630 h 886329"/>
              <a:gd name="connsiteX363" fmla="*/ 7730317 w 12191627"/>
              <a:gd name="connsiteY363" fmla="*/ 714305 h 886329"/>
              <a:gd name="connsiteX364" fmla="*/ 7730317 w 12191627"/>
              <a:gd name="connsiteY364" fmla="*/ 707331 h 886329"/>
              <a:gd name="connsiteX365" fmla="*/ 7739233 w 12191627"/>
              <a:gd name="connsiteY365" fmla="*/ 702682 h 886329"/>
              <a:gd name="connsiteX366" fmla="*/ 7739233 w 12191627"/>
              <a:gd name="connsiteY366" fmla="*/ 698033 h 886329"/>
              <a:gd name="connsiteX367" fmla="*/ 7745177 w 12191627"/>
              <a:gd name="connsiteY367" fmla="*/ 698033 h 886329"/>
              <a:gd name="connsiteX368" fmla="*/ 7745177 w 12191627"/>
              <a:gd name="connsiteY368" fmla="*/ 688734 h 886329"/>
              <a:gd name="connsiteX369" fmla="*/ 7739233 w 12191627"/>
              <a:gd name="connsiteY369" fmla="*/ 688734 h 886329"/>
              <a:gd name="connsiteX370" fmla="*/ 7739233 w 12191627"/>
              <a:gd name="connsiteY370" fmla="*/ 681760 h 886329"/>
              <a:gd name="connsiteX371" fmla="*/ 7748149 w 12191627"/>
              <a:gd name="connsiteY371" fmla="*/ 677111 h 886329"/>
              <a:gd name="connsiteX372" fmla="*/ 7795701 w 12191627"/>
              <a:gd name="connsiteY372" fmla="*/ 612021 h 886329"/>
              <a:gd name="connsiteX373" fmla="*/ 7789757 w 12191627"/>
              <a:gd name="connsiteY373" fmla="*/ 609696 h 886329"/>
              <a:gd name="connsiteX374" fmla="*/ 7789757 w 12191627"/>
              <a:gd name="connsiteY374" fmla="*/ 602722 h 886329"/>
              <a:gd name="connsiteX375" fmla="*/ 7798673 w 12191627"/>
              <a:gd name="connsiteY375" fmla="*/ 600397 h 886329"/>
              <a:gd name="connsiteX376" fmla="*/ 7798673 w 12191627"/>
              <a:gd name="connsiteY376" fmla="*/ 591099 h 886329"/>
              <a:gd name="connsiteX377" fmla="*/ 7804617 w 12191627"/>
              <a:gd name="connsiteY377" fmla="*/ 591099 h 886329"/>
              <a:gd name="connsiteX378" fmla="*/ 7804617 w 12191627"/>
              <a:gd name="connsiteY378" fmla="*/ 570177 h 886329"/>
              <a:gd name="connsiteX379" fmla="*/ 7798673 w 12191627"/>
              <a:gd name="connsiteY379" fmla="*/ 570177 h 886329"/>
              <a:gd name="connsiteX380" fmla="*/ 7798673 w 12191627"/>
              <a:gd name="connsiteY380" fmla="*/ 565528 h 886329"/>
              <a:gd name="connsiteX381" fmla="*/ 7804617 w 12191627"/>
              <a:gd name="connsiteY381" fmla="*/ 563203 h 886329"/>
              <a:gd name="connsiteX382" fmla="*/ 7819477 w 12191627"/>
              <a:gd name="connsiteY382" fmla="*/ 546931 h 886329"/>
              <a:gd name="connsiteX383" fmla="*/ 7819477 w 12191627"/>
              <a:gd name="connsiteY383" fmla="*/ 544606 h 886329"/>
              <a:gd name="connsiteX384" fmla="*/ 7822449 w 12191627"/>
              <a:gd name="connsiteY384" fmla="*/ 544606 h 886329"/>
              <a:gd name="connsiteX385" fmla="*/ 7822449 w 12191627"/>
              <a:gd name="connsiteY385" fmla="*/ 537632 h 886329"/>
              <a:gd name="connsiteX386" fmla="*/ 7822449 w 12191627"/>
              <a:gd name="connsiteY386" fmla="*/ 512061 h 886329"/>
              <a:gd name="connsiteX387" fmla="*/ 7825421 w 12191627"/>
              <a:gd name="connsiteY387" fmla="*/ 505087 h 886329"/>
              <a:gd name="connsiteX388" fmla="*/ 7828393 w 12191627"/>
              <a:gd name="connsiteY388" fmla="*/ 512061 h 886329"/>
              <a:gd name="connsiteX389" fmla="*/ 7831365 w 12191627"/>
              <a:gd name="connsiteY389" fmla="*/ 537632 h 886329"/>
              <a:gd name="connsiteX390" fmla="*/ 7831365 w 12191627"/>
              <a:gd name="connsiteY390" fmla="*/ 544606 h 886329"/>
              <a:gd name="connsiteX391" fmla="*/ 7834337 w 12191627"/>
              <a:gd name="connsiteY391" fmla="*/ 544606 h 886329"/>
              <a:gd name="connsiteX392" fmla="*/ 7834337 w 12191627"/>
              <a:gd name="connsiteY392" fmla="*/ 546931 h 886329"/>
              <a:gd name="connsiteX393" fmla="*/ 7846225 w 12191627"/>
              <a:gd name="connsiteY393" fmla="*/ 563203 h 886329"/>
              <a:gd name="connsiteX394" fmla="*/ 7852169 w 12191627"/>
              <a:gd name="connsiteY394" fmla="*/ 565528 h 886329"/>
              <a:gd name="connsiteX395" fmla="*/ 7852169 w 12191627"/>
              <a:gd name="connsiteY395" fmla="*/ 570177 h 886329"/>
              <a:gd name="connsiteX396" fmla="*/ 7849197 w 12191627"/>
              <a:gd name="connsiteY396" fmla="*/ 570177 h 886329"/>
              <a:gd name="connsiteX397" fmla="*/ 7849197 w 12191627"/>
              <a:gd name="connsiteY397" fmla="*/ 591099 h 886329"/>
              <a:gd name="connsiteX398" fmla="*/ 7855141 w 12191627"/>
              <a:gd name="connsiteY398" fmla="*/ 591099 h 886329"/>
              <a:gd name="connsiteX399" fmla="*/ 7855141 w 12191627"/>
              <a:gd name="connsiteY399" fmla="*/ 600397 h 886329"/>
              <a:gd name="connsiteX400" fmla="*/ 7861086 w 12191627"/>
              <a:gd name="connsiteY400" fmla="*/ 602722 h 886329"/>
              <a:gd name="connsiteX401" fmla="*/ 7861086 w 12191627"/>
              <a:gd name="connsiteY401" fmla="*/ 609696 h 886329"/>
              <a:gd name="connsiteX402" fmla="*/ 7855141 w 12191627"/>
              <a:gd name="connsiteY402" fmla="*/ 612021 h 886329"/>
              <a:gd name="connsiteX403" fmla="*/ 7902694 w 12191627"/>
              <a:gd name="connsiteY403" fmla="*/ 677111 h 886329"/>
              <a:gd name="connsiteX404" fmla="*/ 7911610 w 12191627"/>
              <a:gd name="connsiteY404" fmla="*/ 681760 h 886329"/>
              <a:gd name="connsiteX405" fmla="*/ 7911610 w 12191627"/>
              <a:gd name="connsiteY405" fmla="*/ 688734 h 886329"/>
              <a:gd name="connsiteX406" fmla="*/ 7905666 w 12191627"/>
              <a:gd name="connsiteY406" fmla="*/ 688734 h 886329"/>
              <a:gd name="connsiteX407" fmla="*/ 7905666 w 12191627"/>
              <a:gd name="connsiteY407" fmla="*/ 698033 h 886329"/>
              <a:gd name="connsiteX408" fmla="*/ 7911610 w 12191627"/>
              <a:gd name="connsiteY408" fmla="*/ 698033 h 886329"/>
              <a:gd name="connsiteX409" fmla="*/ 7911610 w 12191627"/>
              <a:gd name="connsiteY409" fmla="*/ 702682 h 886329"/>
              <a:gd name="connsiteX410" fmla="*/ 7920526 w 12191627"/>
              <a:gd name="connsiteY410" fmla="*/ 707331 h 886329"/>
              <a:gd name="connsiteX411" fmla="*/ 7920526 w 12191627"/>
              <a:gd name="connsiteY411" fmla="*/ 714305 h 886329"/>
              <a:gd name="connsiteX412" fmla="*/ 7911610 w 12191627"/>
              <a:gd name="connsiteY412" fmla="*/ 716630 h 886329"/>
              <a:gd name="connsiteX413" fmla="*/ 7911610 w 12191627"/>
              <a:gd name="connsiteY413" fmla="*/ 767772 h 886329"/>
              <a:gd name="connsiteX414" fmla="*/ 7920526 w 12191627"/>
              <a:gd name="connsiteY414" fmla="*/ 772421 h 886329"/>
              <a:gd name="connsiteX415" fmla="*/ 7920526 w 12191627"/>
              <a:gd name="connsiteY415" fmla="*/ 779395 h 886329"/>
              <a:gd name="connsiteX416" fmla="*/ 7911610 w 12191627"/>
              <a:gd name="connsiteY416" fmla="*/ 781720 h 886329"/>
              <a:gd name="connsiteX417" fmla="*/ 7911610 w 12191627"/>
              <a:gd name="connsiteY417" fmla="*/ 788694 h 886329"/>
              <a:gd name="connsiteX418" fmla="*/ 7923498 w 12191627"/>
              <a:gd name="connsiteY418" fmla="*/ 788694 h 886329"/>
              <a:gd name="connsiteX419" fmla="*/ 7923498 w 12191627"/>
              <a:gd name="connsiteY419" fmla="*/ 797993 h 886329"/>
              <a:gd name="connsiteX420" fmla="*/ 7944302 w 12191627"/>
              <a:gd name="connsiteY420" fmla="*/ 797993 h 886329"/>
              <a:gd name="connsiteX421" fmla="*/ 7944302 w 12191627"/>
              <a:gd name="connsiteY421" fmla="*/ 642241 h 886329"/>
              <a:gd name="connsiteX422" fmla="*/ 8021574 w 12191627"/>
              <a:gd name="connsiteY422" fmla="*/ 630618 h 886329"/>
              <a:gd name="connsiteX423" fmla="*/ 8063183 w 12191627"/>
              <a:gd name="connsiteY423" fmla="*/ 630618 h 886329"/>
              <a:gd name="connsiteX424" fmla="*/ 8063183 w 12191627"/>
              <a:gd name="connsiteY424" fmla="*/ 537632 h 886329"/>
              <a:gd name="connsiteX425" fmla="*/ 8179091 w 12191627"/>
              <a:gd name="connsiteY425" fmla="*/ 537632 h 886329"/>
              <a:gd name="connsiteX426" fmla="*/ 8179091 w 12191627"/>
              <a:gd name="connsiteY426" fmla="*/ 777071 h 886329"/>
              <a:gd name="connsiteX427" fmla="*/ 8220700 w 12191627"/>
              <a:gd name="connsiteY427" fmla="*/ 777071 h 886329"/>
              <a:gd name="connsiteX428" fmla="*/ 8220700 w 12191627"/>
              <a:gd name="connsiteY428" fmla="*/ 656189 h 886329"/>
              <a:gd name="connsiteX429" fmla="*/ 8318776 w 12191627"/>
              <a:gd name="connsiteY429" fmla="*/ 656189 h 886329"/>
              <a:gd name="connsiteX430" fmla="*/ 8336608 w 12191627"/>
              <a:gd name="connsiteY430" fmla="*/ 677111 h 886329"/>
              <a:gd name="connsiteX431" fmla="*/ 8336608 w 12191627"/>
              <a:gd name="connsiteY431" fmla="*/ 730583 h 886329"/>
              <a:gd name="connsiteX432" fmla="*/ 8338211 w 12191627"/>
              <a:gd name="connsiteY432" fmla="*/ 730681 h 886329"/>
              <a:gd name="connsiteX433" fmla="*/ 8338211 w 12191627"/>
              <a:gd name="connsiteY433" fmla="*/ 607460 h 886329"/>
              <a:gd name="connsiteX434" fmla="*/ 8359829 w 12191627"/>
              <a:gd name="connsiteY434" fmla="*/ 607460 h 886329"/>
              <a:gd name="connsiteX435" fmla="*/ 8359829 w 12191627"/>
              <a:gd name="connsiteY435" fmla="*/ 471268 h 886329"/>
              <a:gd name="connsiteX436" fmla="*/ 8378745 w 12191627"/>
              <a:gd name="connsiteY436" fmla="*/ 471268 h 886329"/>
              <a:gd name="connsiteX437" fmla="*/ 8378745 w 12191627"/>
              <a:gd name="connsiteY437" fmla="*/ 356694 h 886329"/>
              <a:gd name="connsiteX438" fmla="*/ 8384149 w 12191627"/>
              <a:gd name="connsiteY438" fmla="*/ 354532 h 886329"/>
              <a:gd name="connsiteX439" fmla="*/ 8384149 w 12191627"/>
              <a:gd name="connsiteY439" fmla="*/ 328590 h 886329"/>
              <a:gd name="connsiteX440" fmla="*/ 8405767 w 12191627"/>
              <a:gd name="connsiteY440" fmla="*/ 328590 h 886329"/>
              <a:gd name="connsiteX441" fmla="*/ 8454408 w 12191627"/>
              <a:gd name="connsiteY441" fmla="*/ 246443 h 886329"/>
              <a:gd name="connsiteX442" fmla="*/ 8459812 w 12191627"/>
              <a:gd name="connsiteY442" fmla="*/ 0 h 886329"/>
              <a:gd name="connsiteX443" fmla="*/ 8462515 w 12191627"/>
              <a:gd name="connsiteY443" fmla="*/ 246443 h 886329"/>
              <a:gd name="connsiteX444" fmla="*/ 8513857 w 12191627"/>
              <a:gd name="connsiteY444" fmla="*/ 326429 h 886329"/>
              <a:gd name="connsiteX445" fmla="*/ 8535475 w 12191627"/>
              <a:gd name="connsiteY445" fmla="*/ 326429 h 886329"/>
              <a:gd name="connsiteX446" fmla="*/ 8535475 w 12191627"/>
              <a:gd name="connsiteY446" fmla="*/ 350208 h 886329"/>
              <a:gd name="connsiteX447" fmla="*/ 8540880 w 12191627"/>
              <a:gd name="connsiteY447" fmla="*/ 356694 h 886329"/>
              <a:gd name="connsiteX448" fmla="*/ 8540880 w 12191627"/>
              <a:gd name="connsiteY448" fmla="*/ 471268 h 886329"/>
              <a:gd name="connsiteX449" fmla="*/ 8565200 w 12191627"/>
              <a:gd name="connsiteY449" fmla="*/ 471268 h 886329"/>
              <a:gd name="connsiteX450" fmla="*/ 8565200 w 12191627"/>
              <a:gd name="connsiteY450" fmla="*/ 611783 h 886329"/>
              <a:gd name="connsiteX451" fmla="*/ 8581414 w 12191627"/>
              <a:gd name="connsiteY451" fmla="*/ 609622 h 886329"/>
              <a:gd name="connsiteX452" fmla="*/ 8578711 w 12191627"/>
              <a:gd name="connsiteY452" fmla="*/ 698255 h 886329"/>
              <a:gd name="connsiteX453" fmla="*/ 8594925 w 12191627"/>
              <a:gd name="connsiteY453" fmla="*/ 700416 h 886329"/>
              <a:gd name="connsiteX454" fmla="*/ 8597627 w 12191627"/>
              <a:gd name="connsiteY454" fmla="*/ 706902 h 886329"/>
              <a:gd name="connsiteX455" fmla="*/ 8605734 w 12191627"/>
              <a:gd name="connsiteY455" fmla="*/ 687446 h 886329"/>
              <a:gd name="connsiteX456" fmla="*/ 8624650 w 12191627"/>
              <a:gd name="connsiteY456" fmla="*/ 687446 h 886329"/>
              <a:gd name="connsiteX457" fmla="*/ 8624650 w 12191627"/>
              <a:gd name="connsiteY457" fmla="*/ 719872 h 886329"/>
              <a:gd name="connsiteX458" fmla="*/ 8635459 w 12191627"/>
              <a:gd name="connsiteY458" fmla="*/ 724196 h 886329"/>
              <a:gd name="connsiteX459" fmla="*/ 8635459 w 12191627"/>
              <a:gd name="connsiteY459" fmla="*/ 735005 h 886329"/>
              <a:gd name="connsiteX460" fmla="*/ 8694909 w 12191627"/>
              <a:gd name="connsiteY460" fmla="*/ 735005 h 886329"/>
              <a:gd name="connsiteX461" fmla="*/ 8694909 w 12191627"/>
              <a:gd name="connsiteY461" fmla="*/ 743652 h 886329"/>
              <a:gd name="connsiteX462" fmla="*/ 8716527 w 12191627"/>
              <a:gd name="connsiteY462" fmla="*/ 743652 h 886329"/>
              <a:gd name="connsiteX463" fmla="*/ 8716527 w 12191627"/>
              <a:gd name="connsiteY463" fmla="*/ 713387 h 886329"/>
              <a:gd name="connsiteX464" fmla="*/ 8775976 w 12191627"/>
              <a:gd name="connsiteY464" fmla="*/ 713387 h 886329"/>
              <a:gd name="connsiteX465" fmla="*/ 8775976 w 12191627"/>
              <a:gd name="connsiteY465" fmla="*/ 702578 h 886329"/>
              <a:gd name="connsiteX466" fmla="*/ 8786785 w 12191627"/>
              <a:gd name="connsiteY466" fmla="*/ 702578 h 886329"/>
              <a:gd name="connsiteX467" fmla="*/ 8786785 w 12191627"/>
              <a:gd name="connsiteY467" fmla="*/ 687446 h 886329"/>
              <a:gd name="connsiteX468" fmla="*/ 8794892 w 12191627"/>
              <a:gd name="connsiteY468" fmla="*/ 687446 h 886329"/>
              <a:gd name="connsiteX469" fmla="*/ 8794892 w 12191627"/>
              <a:gd name="connsiteY469" fmla="*/ 678799 h 886329"/>
              <a:gd name="connsiteX470" fmla="*/ 8816510 w 12191627"/>
              <a:gd name="connsiteY470" fmla="*/ 678799 h 886329"/>
              <a:gd name="connsiteX471" fmla="*/ 8816510 w 12191627"/>
              <a:gd name="connsiteY471" fmla="*/ 687446 h 886329"/>
              <a:gd name="connsiteX472" fmla="*/ 8846235 w 12191627"/>
              <a:gd name="connsiteY472" fmla="*/ 687446 h 886329"/>
              <a:gd name="connsiteX473" fmla="*/ 8846235 w 12191627"/>
              <a:gd name="connsiteY473" fmla="*/ 672313 h 886329"/>
              <a:gd name="connsiteX474" fmla="*/ 8865151 w 12191627"/>
              <a:gd name="connsiteY474" fmla="*/ 672313 h 886329"/>
              <a:gd name="connsiteX475" fmla="*/ 8865151 w 12191627"/>
              <a:gd name="connsiteY475" fmla="*/ 696093 h 886329"/>
              <a:gd name="connsiteX476" fmla="*/ 8875959 w 12191627"/>
              <a:gd name="connsiteY476" fmla="*/ 696093 h 886329"/>
              <a:gd name="connsiteX477" fmla="*/ 8875959 w 12191627"/>
              <a:gd name="connsiteY477" fmla="*/ 687446 h 886329"/>
              <a:gd name="connsiteX478" fmla="*/ 8894875 w 12191627"/>
              <a:gd name="connsiteY478" fmla="*/ 687446 h 886329"/>
              <a:gd name="connsiteX479" fmla="*/ 8894875 w 12191627"/>
              <a:gd name="connsiteY479" fmla="*/ 713387 h 886329"/>
              <a:gd name="connsiteX480" fmla="*/ 8916493 w 12191627"/>
              <a:gd name="connsiteY480" fmla="*/ 713387 h 886329"/>
              <a:gd name="connsiteX481" fmla="*/ 8916493 w 12191627"/>
              <a:gd name="connsiteY481" fmla="*/ 726358 h 886329"/>
              <a:gd name="connsiteX482" fmla="*/ 8924600 w 12191627"/>
              <a:gd name="connsiteY482" fmla="*/ 726358 h 886329"/>
              <a:gd name="connsiteX483" fmla="*/ 8924600 w 12191627"/>
              <a:gd name="connsiteY483" fmla="*/ 719872 h 886329"/>
              <a:gd name="connsiteX484" fmla="*/ 8965134 w 12191627"/>
              <a:gd name="connsiteY484" fmla="*/ 719872 h 886329"/>
              <a:gd name="connsiteX485" fmla="*/ 8965134 w 12191627"/>
              <a:gd name="connsiteY485" fmla="*/ 743652 h 886329"/>
              <a:gd name="connsiteX486" fmla="*/ 8975943 w 12191627"/>
              <a:gd name="connsiteY486" fmla="*/ 743652 h 886329"/>
              <a:gd name="connsiteX487" fmla="*/ 8975943 w 12191627"/>
              <a:gd name="connsiteY487" fmla="*/ 752299 h 886329"/>
              <a:gd name="connsiteX488" fmla="*/ 8984050 w 12191627"/>
              <a:gd name="connsiteY488" fmla="*/ 752299 h 886329"/>
              <a:gd name="connsiteX489" fmla="*/ 8984050 w 12191627"/>
              <a:gd name="connsiteY489" fmla="*/ 735005 h 886329"/>
              <a:gd name="connsiteX490" fmla="*/ 8994859 w 12191627"/>
              <a:gd name="connsiteY490" fmla="*/ 735005 h 886329"/>
              <a:gd name="connsiteX491" fmla="*/ 8994859 w 12191627"/>
              <a:gd name="connsiteY491" fmla="*/ 743652 h 886329"/>
              <a:gd name="connsiteX492" fmla="*/ 8997561 w 12191627"/>
              <a:gd name="connsiteY492" fmla="*/ 743652 h 886329"/>
              <a:gd name="connsiteX493" fmla="*/ 8997561 w 12191627"/>
              <a:gd name="connsiteY493" fmla="*/ 741490 h 886329"/>
              <a:gd name="connsiteX494" fmla="*/ 9002965 w 12191627"/>
              <a:gd name="connsiteY494" fmla="*/ 741490 h 886329"/>
              <a:gd name="connsiteX495" fmla="*/ 9002965 w 12191627"/>
              <a:gd name="connsiteY495" fmla="*/ 735005 h 886329"/>
              <a:gd name="connsiteX496" fmla="*/ 9054309 w 12191627"/>
              <a:gd name="connsiteY496" fmla="*/ 735005 h 886329"/>
              <a:gd name="connsiteX497" fmla="*/ 9054309 w 12191627"/>
              <a:gd name="connsiteY497" fmla="*/ 758784 h 886329"/>
              <a:gd name="connsiteX498" fmla="*/ 9075927 w 12191627"/>
              <a:gd name="connsiteY498" fmla="*/ 758784 h 886329"/>
              <a:gd name="connsiteX499" fmla="*/ 9075927 w 12191627"/>
              <a:gd name="connsiteY499" fmla="*/ 767431 h 886329"/>
              <a:gd name="connsiteX500" fmla="*/ 9094842 w 12191627"/>
              <a:gd name="connsiteY500" fmla="*/ 767431 h 886329"/>
              <a:gd name="connsiteX501" fmla="*/ 9094842 w 12191627"/>
              <a:gd name="connsiteY501" fmla="*/ 743652 h 886329"/>
              <a:gd name="connsiteX502" fmla="*/ 9105651 w 12191627"/>
              <a:gd name="connsiteY502" fmla="*/ 743652 h 886329"/>
              <a:gd name="connsiteX503" fmla="*/ 9105651 w 12191627"/>
              <a:gd name="connsiteY503" fmla="*/ 711225 h 886329"/>
              <a:gd name="connsiteX504" fmla="*/ 9116460 w 12191627"/>
              <a:gd name="connsiteY504" fmla="*/ 711225 h 886329"/>
              <a:gd name="connsiteX505" fmla="*/ 9116460 w 12191627"/>
              <a:gd name="connsiteY505" fmla="*/ 696093 h 886329"/>
              <a:gd name="connsiteX506" fmla="*/ 9113758 w 12191627"/>
              <a:gd name="connsiteY506" fmla="*/ 696093 h 886329"/>
              <a:gd name="connsiteX507" fmla="*/ 9121865 w 12191627"/>
              <a:gd name="connsiteY507" fmla="*/ 683122 h 886329"/>
              <a:gd name="connsiteX508" fmla="*/ 9132674 w 12191627"/>
              <a:gd name="connsiteY508" fmla="*/ 711225 h 886329"/>
              <a:gd name="connsiteX509" fmla="*/ 9140781 w 12191627"/>
              <a:gd name="connsiteY509" fmla="*/ 711225 h 886329"/>
              <a:gd name="connsiteX510" fmla="*/ 9140781 w 12191627"/>
              <a:gd name="connsiteY510" fmla="*/ 605298 h 886329"/>
              <a:gd name="connsiteX511" fmla="*/ 9156994 w 12191627"/>
              <a:gd name="connsiteY511" fmla="*/ 605298 h 886329"/>
              <a:gd name="connsiteX512" fmla="*/ 9156994 w 12191627"/>
              <a:gd name="connsiteY512" fmla="*/ 557739 h 886329"/>
              <a:gd name="connsiteX513" fmla="*/ 9192123 w 12191627"/>
              <a:gd name="connsiteY513" fmla="*/ 557739 h 886329"/>
              <a:gd name="connsiteX514" fmla="*/ 9192123 w 12191627"/>
              <a:gd name="connsiteY514" fmla="*/ 536121 h 886329"/>
              <a:gd name="connsiteX515" fmla="*/ 9238062 w 12191627"/>
              <a:gd name="connsiteY515" fmla="*/ 536121 h 886329"/>
              <a:gd name="connsiteX516" fmla="*/ 9238062 w 12191627"/>
              <a:gd name="connsiteY516" fmla="*/ 555577 h 886329"/>
              <a:gd name="connsiteX517" fmla="*/ 9262382 w 12191627"/>
              <a:gd name="connsiteY517" fmla="*/ 555577 h 886329"/>
              <a:gd name="connsiteX518" fmla="*/ 9262382 w 12191627"/>
              <a:gd name="connsiteY518" fmla="*/ 603136 h 886329"/>
              <a:gd name="connsiteX519" fmla="*/ 9273191 w 12191627"/>
              <a:gd name="connsiteY519" fmla="*/ 603136 h 886329"/>
              <a:gd name="connsiteX520" fmla="*/ 9273191 w 12191627"/>
              <a:gd name="connsiteY520" fmla="*/ 607460 h 886329"/>
              <a:gd name="connsiteX521" fmla="*/ 9292107 w 12191627"/>
              <a:gd name="connsiteY521" fmla="*/ 607460 h 886329"/>
              <a:gd name="connsiteX522" fmla="*/ 9292107 w 12191627"/>
              <a:gd name="connsiteY522" fmla="*/ 646372 h 886329"/>
              <a:gd name="connsiteX523" fmla="*/ 9302916 w 12191627"/>
              <a:gd name="connsiteY523" fmla="*/ 646372 h 886329"/>
              <a:gd name="connsiteX524" fmla="*/ 9302916 w 12191627"/>
              <a:gd name="connsiteY524" fmla="*/ 659343 h 886329"/>
              <a:gd name="connsiteX525" fmla="*/ 9324534 w 12191627"/>
              <a:gd name="connsiteY525" fmla="*/ 659343 h 886329"/>
              <a:gd name="connsiteX526" fmla="*/ 9324534 w 12191627"/>
              <a:gd name="connsiteY526" fmla="*/ 663666 h 886329"/>
              <a:gd name="connsiteX527" fmla="*/ 9332641 w 12191627"/>
              <a:gd name="connsiteY527" fmla="*/ 665828 h 886329"/>
              <a:gd name="connsiteX528" fmla="*/ 9332641 w 12191627"/>
              <a:gd name="connsiteY528" fmla="*/ 687446 h 886329"/>
              <a:gd name="connsiteX529" fmla="*/ 9356961 w 12191627"/>
              <a:gd name="connsiteY529" fmla="*/ 687446 h 886329"/>
              <a:gd name="connsiteX530" fmla="*/ 9356961 w 12191627"/>
              <a:gd name="connsiteY530" fmla="*/ 696093 h 886329"/>
              <a:gd name="connsiteX531" fmla="*/ 9370472 w 12191627"/>
              <a:gd name="connsiteY531" fmla="*/ 696093 h 886329"/>
              <a:gd name="connsiteX532" fmla="*/ 9370472 w 12191627"/>
              <a:gd name="connsiteY532" fmla="*/ 713387 h 886329"/>
              <a:gd name="connsiteX533" fmla="*/ 9375877 w 12191627"/>
              <a:gd name="connsiteY533" fmla="*/ 713387 h 886329"/>
              <a:gd name="connsiteX534" fmla="*/ 9375877 w 12191627"/>
              <a:gd name="connsiteY534" fmla="*/ 698255 h 886329"/>
              <a:gd name="connsiteX535" fmla="*/ 9386686 w 12191627"/>
              <a:gd name="connsiteY535" fmla="*/ 698255 h 886329"/>
              <a:gd name="connsiteX536" fmla="*/ 9386686 w 12191627"/>
              <a:gd name="connsiteY536" fmla="*/ 711225 h 886329"/>
              <a:gd name="connsiteX537" fmla="*/ 9394793 w 12191627"/>
              <a:gd name="connsiteY537" fmla="*/ 711225 h 886329"/>
              <a:gd name="connsiteX538" fmla="*/ 9394793 w 12191627"/>
              <a:gd name="connsiteY538" fmla="*/ 706902 h 886329"/>
              <a:gd name="connsiteX539" fmla="*/ 9459647 w 12191627"/>
              <a:gd name="connsiteY539" fmla="*/ 706902 h 886329"/>
              <a:gd name="connsiteX540" fmla="*/ 9459647 w 12191627"/>
              <a:gd name="connsiteY540" fmla="*/ 717711 h 886329"/>
              <a:gd name="connsiteX541" fmla="*/ 9467753 w 12191627"/>
              <a:gd name="connsiteY541" fmla="*/ 717711 h 886329"/>
              <a:gd name="connsiteX542" fmla="*/ 9467753 w 12191627"/>
              <a:gd name="connsiteY542" fmla="*/ 735005 h 886329"/>
              <a:gd name="connsiteX543" fmla="*/ 9489371 w 12191627"/>
              <a:gd name="connsiteY543" fmla="*/ 724196 h 886329"/>
              <a:gd name="connsiteX544" fmla="*/ 9497478 w 12191627"/>
              <a:gd name="connsiteY544" fmla="*/ 683122 h 886329"/>
              <a:gd name="connsiteX545" fmla="*/ 9505585 w 12191627"/>
              <a:gd name="connsiteY545" fmla="*/ 680960 h 886329"/>
              <a:gd name="connsiteX546" fmla="*/ 9508287 w 12191627"/>
              <a:gd name="connsiteY546" fmla="*/ 611783 h 886329"/>
              <a:gd name="connsiteX547" fmla="*/ 9510989 w 12191627"/>
              <a:gd name="connsiteY547" fmla="*/ 680960 h 886329"/>
              <a:gd name="connsiteX548" fmla="*/ 9519096 w 12191627"/>
              <a:gd name="connsiteY548" fmla="*/ 683122 h 886329"/>
              <a:gd name="connsiteX549" fmla="*/ 9519096 w 12191627"/>
              <a:gd name="connsiteY549" fmla="*/ 596651 h 886329"/>
              <a:gd name="connsiteX550" fmla="*/ 9524501 w 12191627"/>
              <a:gd name="connsiteY550" fmla="*/ 596651 h 886329"/>
              <a:gd name="connsiteX551" fmla="*/ 9524501 w 12191627"/>
              <a:gd name="connsiteY551" fmla="*/ 564224 h 886329"/>
              <a:gd name="connsiteX552" fmla="*/ 9575844 w 12191627"/>
              <a:gd name="connsiteY552" fmla="*/ 564224 h 886329"/>
              <a:gd name="connsiteX553" fmla="*/ 9575844 w 12191627"/>
              <a:gd name="connsiteY553" fmla="*/ 596651 h 886329"/>
              <a:gd name="connsiteX554" fmla="*/ 9583951 w 12191627"/>
              <a:gd name="connsiteY554" fmla="*/ 596651 h 886329"/>
              <a:gd name="connsiteX555" fmla="*/ 9583951 w 12191627"/>
              <a:gd name="connsiteY555" fmla="*/ 514503 h 886329"/>
              <a:gd name="connsiteX556" fmla="*/ 9602866 w 12191627"/>
              <a:gd name="connsiteY556" fmla="*/ 514503 h 886329"/>
              <a:gd name="connsiteX557" fmla="*/ 9602866 w 12191627"/>
              <a:gd name="connsiteY557" fmla="*/ 499371 h 886329"/>
              <a:gd name="connsiteX558" fmla="*/ 9632591 w 12191627"/>
              <a:gd name="connsiteY558" fmla="*/ 499371 h 886329"/>
              <a:gd name="connsiteX559" fmla="*/ 9632591 w 12191627"/>
              <a:gd name="connsiteY559" fmla="*/ 490724 h 886329"/>
              <a:gd name="connsiteX560" fmla="*/ 9651507 w 12191627"/>
              <a:gd name="connsiteY560" fmla="*/ 490724 h 886329"/>
              <a:gd name="connsiteX561" fmla="*/ 9651507 w 12191627"/>
              <a:gd name="connsiteY561" fmla="*/ 499371 h 886329"/>
              <a:gd name="connsiteX562" fmla="*/ 9659613 w 12191627"/>
              <a:gd name="connsiteY562" fmla="*/ 499371 h 886329"/>
              <a:gd name="connsiteX563" fmla="*/ 9659613 w 12191627"/>
              <a:gd name="connsiteY563" fmla="*/ 495047 h 886329"/>
              <a:gd name="connsiteX564" fmla="*/ 9673125 w 12191627"/>
              <a:gd name="connsiteY564" fmla="*/ 495047 h 886329"/>
              <a:gd name="connsiteX565" fmla="*/ 9673125 w 12191627"/>
              <a:gd name="connsiteY565" fmla="*/ 499371 h 886329"/>
              <a:gd name="connsiteX566" fmla="*/ 9678529 w 12191627"/>
              <a:gd name="connsiteY566" fmla="*/ 499371 h 886329"/>
              <a:gd name="connsiteX567" fmla="*/ 9678529 w 12191627"/>
              <a:gd name="connsiteY567" fmla="*/ 490724 h 886329"/>
              <a:gd name="connsiteX568" fmla="*/ 9702850 w 12191627"/>
              <a:gd name="connsiteY568" fmla="*/ 490724 h 886329"/>
              <a:gd name="connsiteX569" fmla="*/ 9702850 w 12191627"/>
              <a:gd name="connsiteY569" fmla="*/ 499371 h 886329"/>
              <a:gd name="connsiteX570" fmla="*/ 9743383 w 12191627"/>
              <a:gd name="connsiteY570" fmla="*/ 499371 h 886329"/>
              <a:gd name="connsiteX571" fmla="*/ 9743383 w 12191627"/>
              <a:gd name="connsiteY571" fmla="*/ 512342 h 886329"/>
              <a:gd name="connsiteX572" fmla="*/ 9778513 w 12191627"/>
              <a:gd name="connsiteY572" fmla="*/ 512342 h 886329"/>
              <a:gd name="connsiteX573" fmla="*/ 9778513 w 12191627"/>
              <a:gd name="connsiteY573" fmla="*/ 542607 h 886329"/>
              <a:gd name="connsiteX574" fmla="*/ 9786619 w 12191627"/>
              <a:gd name="connsiteY574" fmla="*/ 542607 h 886329"/>
              <a:gd name="connsiteX575" fmla="*/ 9786619 w 12191627"/>
              <a:gd name="connsiteY575" fmla="*/ 551254 h 886329"/>
              <a:gd name="connsiteX576" fmla="*/ 9792024 w 12191627"/>
              <a:gd name="connsiteY576" fmla="*/ 551254 h 886329"/>
              <a:gd name="connsiteX577" fmla="*/ 9792024 w 12191627"/>
              <a:gd name="connsiteY577" fmla="*/ 581519 h 886329"/>
              <a:gd name="connsiteX578" fmla="*/ 9800131 w 12191627"/>
              <a:gd name="connsiteY578" fmla="*/ 581519 h 886329"/>
              <a:gd name="connsiteX579" fmla="*/ 9800131 w 12191627"/>
              <a:gd name="connsiteY579" fmla="*/ 588004 h 886329"/>
              <a:gd name="connsiteX580" fmla="*/ 9810940 w 12191627"/>
              <a:gd name="connsiteY580" fmla="*/ 588004 h 886329"/>
              <a:gd name="connsiteX581" fmla="*/ 9810940 w 12191627"/>
              <a:gd name="connsiteY581" fmla="*/ 618269 h 886329"/>
              <a:gd name="connsiteX582" fmla="*/ 9832558 w 12191627"/>
              <a:gd name="connsiteY582" fmla="*/ 618269 h 886329"/>
              <a:gd name="connsiteX583" fmla="*/ 9832558 w 12191627"/>
              <a:gd name="connsiteY583" fmla="*/ 642048 h 886329"/>
              <a:gd name="connsiteX584" fmla="*/ 9835260 w 12191627"/>
              <a:gd name="connsiteY584" fmla="*/ 642048 h 886329"/>
              <a:gd name="connsiteX585" fmla="*/ 9835260 w 12191627"/>
              <a:gd name="connsiteY585" fmla="*/ 655019 h 886329"/>
              <a:gd name="connsiteX586" fmla="*/ 9843367 w 12191627"/>
              <a:gd name="connsiteY586" fmla="*/ 655019 h 886329"/>
              <a:gd name="connsiteX587" fmla="*/ 9843367 w 12191627"/>
              <a:gd name="connsiteY587" fmla="*/ 678799 h 886329"/>
              <a:gd name="connsiteX588" fmla="*/ 9856878 w 12191627"/>
              <a:gd name="connsiteY588" fmla="*/ 678799 h 886329"/>
              <a:gd name="connsiteX589" fmla="*/ 9856878 w 12191627"/>
              <a:gd name="connsiteY589" fmla="*/ 680960 h 886329"/>
              <a:gd name="connsiteX590" fmla="*/ 9859581 w 12191627"/>
              <a:gd name="connsiteY590" fmla="*/ 680960 h 886329"/>
              <a:gd name="connsiteX591" fmla="*/ 9859581 w 12191627"/>
              <a:gd name="connsiteY591" fmla="*/ 696093 h 886329"/>
              <a:gd name="connsiteX592" fmla="*/ 9875794 w 12191627"/>
              <a:gd name="connsiteY592" fmla="*/ 680960 h 886329"/>
              <a:gd name="connsiteX593" fmla="*/ 9913626 w 12191627"/>
              <a:gd name="connsiteY593" fmla="*/ 680960 h 886329"/>
              <a:gd name="connsiteX594" fmla="*/ 9913626 w 12191627"/>
              <a:gd name="connsiteY594" fmla="*/ 767431 h 886329"/>
              <a:gd name="connsiteX595" fmla="*/ 9921733 w 12191627"/>
              <a:gd name="connsiteY595" fmla="*/ 767431 h 886329"/>
              <a:gd name="connsiteX596" fmla="*/ 9929839 w 12191627"/>
              <a:gd name="connsiteY596" fmla="*/ 756623 h 886329"/>
              <a:gd name="connsiteX597" fmla="*/ 9929839 w 12191627"/>
              <a:gd name="connsiteY597" fmla="*/ 771755 h 886329"/>
              <a:gd name="connsiteX598" fmla="*/ 9935244 w 12191627"/>
              <a:gd name="connsiteY598" fmla="*/ 771755 h 886329"/>
              <a:gd name="connsiteX599" fmla="*/ 9935244 w 12191627"/>
              <a:gd name="connsiteY599" fmla="*/ 726358 h 886329"/>
              <a:gd name="connsiteX600" fmla="*/ 9943351 w 12191627"/>
              <a:gd name="connsiteY600" fmla="*/ 726358 h 886329"/>
              <a:gd name="connsiteX601" fmla="*/ 9943351 w 12191627"/>
              <a:gd name="connsiteY601" fmla="*/ 661504 h 886329"/>
              <a:gd name="connsiteX602" fmla="*/ 9954159 w 12191627"/>
              <a:gd name="connsiteY602" fmla="*/ 661504 h 886329"/>
              <a:gd name="connsiteX603" fmla="*/ 9970373 w 12191627"/>
              <a:gd name="connsiteY603" fmla="*/ 618269 h 886329"/>
              <a:gd name="connsiteX604" fmla="*/ 9983884 w 12191627"/>
              <a:gd name="connsiteY604" fmla="*/ 618269 h 886329"/>
              <a:gd name="connsiteX605" fmla="*/ 9997395 w 12191627"/>
              <a:gd name="connsiteY605" fmla="*/ 661504 h 886329"/>
              <a:gd name="connsiteX606" fmla="*/ 10008205 w 12191627"/>
              <a:gd name="connsiteY606" fmla="*/ 661504 h 886329"/>
              <a:gd name="connsiteX607" fmla="*/ 10008205 w 12191627"/>
              <a:gd name="connsiteY607" fmla="*/ 700416 h 886329"/>
              <a:gd name="connsiteX608" fmla="*/ 10027120 w 12191627"/>
              <a:gd name="connsiteY608" fmla="*/ 700416 h 886329"/>
              <a:gd name="connsiteX609" fmla="*/ 10027120 w 12191627"/>
              <a:gd name="connsiteY609" fmla="*/ 717711 h 886329"/>
              <a:gd name="connsiteX610" fmla="*/ 10032525 w 12191627"/>
              <a:gd name="connsiteY610" fmla="*/ 717711 h 886329"/>
              <a:gd name="connsiteX611" fmla="*/ 10032525 w 12191627"/>
              <a:gd name="connsiteY611" fmla="*/ 700416 h 886329"/>
              <a:gd name="connsiteX612" fmla="*/ 10048739 w 12191627"/>
              <a:gd name="connsiteY612" fmla="*/ 700416 h 886329"/>
              <a:gd name="connsiteX613" fmla="*/ 10048739 w 12191627"/>
              <a:gd name="connsiteY613" fmla="*/ 713387 h 886329"/>
              <a:gd name="connsiteX614" fmla="*/ 10089272 w 12191627"/>
              <a:gd name="connsiteY614" fmla="*/ 713387 h 886329"/>
              <a:gd name="connsiteX615" fmla="*/ 10089272 w 12191627"/>
              <a:gd name="connsiteY615" fmla="*/ 676637 h 886329"/>
              <a:gd name="connsiteX616" fmla="*/ 10102783 w 12191627"/>
              <a:gd name="connsiteY616" fmla="*/ 676637 h 886329"/>
              <a:gd name="connsiteX617" fmla="*/ 10102783 w 12191627"/>
              <a:gd name="connsiteY617" fmla="*/ 698255 h 886329"/>
              <a:gd name="connsiteX618" fmla="*/ 10105486 w 12191627"/>
              <a:gd name="connsiteY618" fmla="*/ 698255 h 886329"/>
              <a:gd name="connsiteX619" fmla="*/ 10105486 w 12191627"/>
              <a:gd name="connsiteY619" fmla="*/ 665828 h 886329"/>
              <a:gd name="connsiteX620" fmla="*/ 10135211 w 12191627"/>
              <a:gd name="connsiteY620" fmla="*/ 665828 h 886329"/>
              <a:gd name="connsiteX621" fmla="*/ 10135211 w 12191627"/>
              <a:gd name="connsiteY621" fmla="*/ 652857 h 886329"/>
              <a:gd name="connsiteX622" fmla="*/ 10143317 w 12191627"/>
              <a:gd name="connsiteY622" fmla="*/ 652857 h 886329"/>
              <a:gd name="connsiteX623" fmla="*/ 10143317 w 12191627"/>
              <a:gd name="connsiteY623" fmla="*/ 637725 h 886329"/>
              <a:gd name="connsiteX624" fmla="*/ 10148722 w 12191627"/>
              <a:gd name="connsiteY624" fmla="*/ 637725 h 886329"/>
              <a:gd name="connsiteX625" fmla="*/ 10148722 w 12191627"/>
              <a:gd name="connsiteY625" fmla="*/ 644210 h 886329"/>
              <a:gd name="connsiteX626" fmla="*/ 10173042 w 12191627"/>
              <a:gd name="connsiteY626" fmla="*/ 644210 h 886329"/>
              <a:gd name="connsiteX627" fmla="*/ 10173042 w 12191627"/>
              <a:gd name="connsiteY627" fmla="*/ 637725 h 886329"/>
              <a:gd name="connsiteX628" fmla="*/ 10181149 w 12191627"/>
              <a:gd name="connsiteY628" fmla="*/ 637725 h 886329"/>
              <a:gd name="connsiteX629" fmla="*/ 10181149 w 12191627"/>
              <a:gd name="connsiteY629" fmla="*/ 648534 h 886329"/>
              <a:gd name="connsiteX630" fmla="*/ 10232492 w 12191627"/>
              <a:gd name="connsiteY630" fmla="*/ 648534 h 886329"/>
              <a:gd name="connsiteX631" fmla="*/ 10232492 w 12191627"/>
              <a:gd name="connsiteY631" fmla="*/ 786887 h 886329"/>
              <a:gd name="connsiteX632" fmla="*/ 10248705 w 12191627"/>
              <a:gd name="connsiteY632" fmla="*/ 786887 h 886329"/>
              <a:gd name="connsiteX633" fmla="*/ 10248705 w 12191627"/>
              <a:gd name="connsiteY633" fmla="*/ 773917 h 886329"/>
              <a:gd name="connsiteX634" fmla="*/ 10254110 w 12191627"/>
              <a:gd name="connsiteY634" fmla="*/ 773917 h 886329"/>
              <a:gd name="connsiteX635" fmla="*/ 10254110 w 12191627"/>
              <a:gd name="connsiteY635" fmla="*/ 786887 h 886329"/>
              <a:gd name="connsiteX636" fmla="*/ 10294644 w 12191627"/>
              <a:gd name="connsiteY636" fmla="*/ 786887 h 886329"/>
              <a:gd name="connsiteX637" fmla="*/ 10294644 w 12191627"/>
              <a:gd name="connsiteY637" fmla="*/ 756623 h 886329"/>
              <a:gd name="connsiteX638" fmla="*/ 10310857 w 12191627"/>
              <a:gd name="connsiteY638" fmla="*/ 756623 h 886329"/>
              <a:gd name="connsiteX639" fmla="*/ 10313559 w 12191627"/>
              <a:gd name="connsiteY639" fmla="*/ 754461 h 886329"/>
              <a:gd name="connsiteX640" fmla="*/ 10327071 w 12191627"/>
              <a:gd name="connsiteY640" fmla="*/ 754461 h 886329"/>
              <a:gd name="connsiteX641" fmla="*/ 10332475 w 12191627"/>
              <a:gd name="connsiteY641" fmla="*/ 756623 h 886329"/>
              <a:gd name="connsiteX642" fmla="*/ 10345987 w 12191627"/>
              <a:gd name="connsiteY642" fmla="*/ 756623 h 886329"/>
              <a:gd name="connsiteX643" fmla="*/ 10345987 w 12191627"/>
              <a:gd name="connsiteY643" fmla="*/ 786887 h 886329"/>
              <a:gd name="connsiteX644" fmla="*/ 10356795 w 12191627"/>
              <a:gd name="connsiteY644" fmla="*/ 786887 h 886329"/>
              <a:gd name="connsiteX645" fmla="*/ 10356795 w 12191627"/>
              <a:gd name="connsiteY645" fmla="*/ 804182 h 886329"/>
              <a:gd name="connsiteX646" fmla="*/ 10386520 w 12191627"/>
              <a:gd name="connsiteY646" fmla="*/ 806343 h 886329"/>
              <a:gd name="connsiteX647" fmla="*/ 10386520 w 12191627"/>
              <a:gd name="connsiteY647" fmla="*/ 789049 h 886329"/>
              <a:gd name="connsiteX648" fmla="*/ 10489206 w 12191627"/>
              <a:gd name="connsiteY648" fmla="*/ 789049 h 886329"/>
              <a:gd name="connsiteX649" fmla="*/ 10489206 w 12191627"/>
              <a:gd name="connsiteY649" fmla="*/ 806343 h 886329"/>
              <a:gd name="connsiteX650" fmla="*/ 10502717 w 12191627"/>
              <a:gd name="connsiteY650" fmla="*/ 806343 h 886329"/>
              <a:gd name="connsiteX651" fmla="*/ 10502717 w 12191627"/>
              <a:gd name="connsiteY651" fmla="*/ 810667 h 886329"/>
              <a:gd name="connsiteX652" fmla="*/ 10494611 w 12191627"/>
              <a:gd name="connsiteY652" fmla="*/ 810667 h 886329"/>
              <a:gd name="connsiteX653" fmla="*/ 10494611 w 12191627"/>
              <a:gd name="connsiteY653" fmla="*/ 845255 h 886329"/>
              <a:gd name="connsiteX654" fmla="*/ 10524335 w 12191627"/>
              <a:gd name="connsiteY654" fmla="*/ 845255 h 886329"/>
              <a:gd name="connsiteX655" fmla="*/ 10524335 w 12191627"/>
              <a:gd name="connsiteY655" fmla="*/ 832285 h 886329"/>
              <a:gd name="connsiteX656" fmla="*/ 10524335 w 12191627"/>
              <a:gd name="connsiteY656" fmla="*/ 825799 h 886329"/>
              <a:gd name="connsiteX657" fmla="*/ 10529740 w 12191627"/>
              <a:gd name="connsiteY657" fmla="*/ 823638 h 886329"/>
              <a:gd name="connsiteX658" fmla="*/ 10529740 w 12191627"/>
              <a:gd name="connsiteY658" fmla="*/ 814991 h 886329"/>
              <a:gd name="connsiteX659" fmla="*/ 10543251 w 12191627"/>
              <a:gd name="connsiteY659" fmla="*/ 814991 h 886329"/>
              <a:gd name="connsiteX660" fmla="*/ 10543251 w 12191627"/>
              <a:gd name="connsiteY660" fmla="*/ 819314 h 886329"/>
              <a:gd name="connsiteX661" fmla="*/ 10554060 w 12191627"/>
              <a:gd name="connsiteY661" fmla="*/ 819314 h 886329"/>
              <a:gd name="connsiteX662" fmla="*/ 10554060 w 12191627"/>
              <a:gd name="connsiteY662" fmla="*/ 814991 h 886329"/>
              <a:gd name="connsiteX663" fmla="*/ 10564869 w 12191627"/>
              <a:gd name="connsiteY663" fmla="*/ 814991 h 886329"/>
              <a:gd name="connsiteX664" fmla="*/ 10567571 w 12191627"/>
              <a:gd name="connsiteY664" fmla="*/ 782564 h 886329"/>
              <a:gd name="connsiteX665" fmla="*/ 10575678 w 12191627"/>
              <a:gd name="connsiteY665" fmla="*/ 782564 h 886329"/>
              <a:gd name="connsiteX666" fmla="*/ 10578381 w 12191627"/>
              <a:gd name="connsiteY666" fmla="*/ 819314 h 886329"/>
              <a:gd name="connsiteX667" fmla="*/ 10589189 w 12191627"/>
              <a:gd name="connsiteY667" fmla="*/ 819314 h 886329"/>
              <a:gd name="connsiteX668" fmla="*/ 10591892 w 12191627"/>
              <a:gd name="connsiteY668" fmla="*/ 782564 h 886329"/>
              <a:gd name="connsiteX669" fmla="*/ 10599999 w 12191627"/>
              <a:gd name="connsiteY669" fmla="*/ 782564 h 886329"/>
              <a:gd name="connsiteX670" fmla="*/ 10602701 w 12191627"/>
              <a:gd name="connsiteY670" fmla="*/ 819314 h 886329"/>
              <a:gd name="connsiteX671" fmla="*/ 10629723 w 12191627"/>
              <a:gd name="connsiteY671" fmla="*/ 825799 h 886329"/>
              <a:gd name="connsiteX672" fmla="*/ 10629723 w 12191627"/>
              <a:gd name="connsiteY672" fmla="*/ 843094 h 886329"/>
              <a:gd name="connsiteX673" fmla="*/ 10656746 w 12191627"/>
              <a:gd name="connsiteY673" fmla="*/ 843094 h 886329"/>
              <a:gd name="connsiteX674" fmla="*/ 10656746 w 12191627"/>
              <a:gd name="connsiteY674" fmla="*/ 834447 h 886329"/>
              <a:gd name="connsiteX675" fmla="*/ 10667555 w 12191627"/>
              <a:gd name="connsiteY675" fmla="*/ 834447 h 886329"/>
              <a:gd name="connsiteX676" fmla="*/ 10667555 w 12191627"/>
              <a:gd name="connsiteY676" fmla="*/ 843094 h 886329"/>
              <a:gd name="connsiteX677" fmla="*/ 10672959 w 12191627"/>
              <a:gd name="connsiteY677" fmla="*/ 843094 h 886329"/>
              <a:gd name="connsiteX678" fmla="*/ 10672959 w 12191627"/>
              <a:gd name="connsiteY678" fmla="*/ 808505 h 886329"/>
              <a:gd name="connsiteX679" fmla="*/ 10689173 w 12191627"/>
              <a:gd name="connsiteY679" fmla="*/ 808505 h 886329"/>
              <a:gd name="connsiteX680" fmla="*/ 10689173 w 12191627"/>
              <a:gd name="connsiteY680" fmla="*/ 814991 h 886329"/>
              <a:gd name="connsiteX681" fmla="*/ 10713493 w 12191627"/>
              <a:gd name="connsiteY681" fmla="*/ 814991 h 886329"/>
              <a:gd name="connsiteX682" fmla="*/ 10713493 w 12191627"/>
              <a:gd name="connsiteY682" fmla="*/ 810667 h 886329"/>
              <a:gd name="connsiteX683" fmla="*/ 10721600 w 12191627"/>
              <a:gd name="connsiteY683" fmla="*/ 810667 h 886329"/>
              <a:gd name="connsiteX684" fmla="*/ 10721600 w 12191627"/>
              <a:gd name="connsiteY684" fmla="*/ 814991 h 886329"/>
              <a:gd name="connsiteX685" fmla="*/ 10729707 w 12191627"/>
              <a:gd name="connsiteY685" fmla="*/ 814991 h 886329"/>
              <a:gd name="connsiteX686" fmla="*/ 10729707 w 12191627"/>
              <a:gd name="connsiteY686" fmla="*/ 806343 h 886329"/>
              <a:gd name="connsiteX687" fmla="*/ 10740516 w 12191627"/>
              <a:gd name="connsiteY687" fmla="*/ 806343 h 886329"/>
              <a:gd name="connsiteX688" fmla="*/ 10740516 w 12191627"/>
              <a:gd name="connsiteY688" fmla="*/ 799858 h 886329"/>
              <a:gd name="connsiteX689" fmla="*/ 10751325 w 12191627"/>
              <a:gd name="connsiteY689" fmla="*/ 799858 h 886329"/>
              <a:gd name="connsiteX690" fmla="*/ 10751325 w 12191627"/>
              <a:gd name="connsiteY690" fmla="*/ 806343 h 886329"/>
              <a:gd name="connsiteX691" fmla="*/ 10897247 w 12191627"/>
              <a:gd name="connsiteY691" fmla="*/ 806343 h 886329"/>
              <a:gd name="connsiteX692" fmla="*/ 10897247 w 12191627"/>
              <a:gd name="connsiteY692" fmla="*/ 810667 h 886329"/>
              <a:gd name="connsiteX693" fmla="*/ 10913460 w 12191627"/>
              <a:gd name="connsiteY693" fmla="*/ 810667 h 886329"/>
              <a:gd name="connsiteX694" fmla="*/ 10913460 w 12191627"/>
              <a:gd name="connsiteY694" fmla="*/ 806343 h 886329"/>
              <a:gd name="connsiteX695" fmla="*/ 10935078 w 12191627"/>
              <a:gd name="connsiteY695" fmla="*/ 806343 h 886329"/>
              <a:gd name="connsiteX696" fmla="*/ 10935078 w 12191627"/>
              <a:gd name="connsiteY696" fmla="*/ 812829 h 886329"/>
              <a:gd name="connsiteX697" fmla="*/ 10953994 w 12191627"/>
              <a:gd name="connsiteY697" fmla="*/ 812829 h 886329"/>
              <a:gd name="connsiteX698" fmla="*/ 10953994 w 12191627"/>
              <a:gd name="connsiteY698" fmla="*/ 836608 h 886329"/>
              <a:gd name="connsiteX699" fmla="*/ 10986421 w 12191627"/>
              <a:gd name="connsiteY699" fmla="*/ 838770 h 886329"/>
              <a:gd name="connsiteX700" fmla="*/ 10986421 w 12191627"/>
              <a:gd name="connsiteY700" fmla="*/ 817152 h 886329"/>
              <a:gd name="connsiteX701" fmla="*/ 10989123 w 12191627"/>
              <a:gd name="connsiteY701" fmla="*/ 817152 h 886329"/>
              <a:gd name="connsiteX702" fmla="*/ 10989123 w 12191627"/>
              <a:gd name="connsiteY702" fmla="*/ 838770 h 886329"/>
              <a:gd name="connsiteX703" fmla="*/ 10997230 w 12191627"/>
              <a:gd name="connsiteY703" fmla="*/ 838770 h 886329"/>
              <a:gd name="connsiteX704" fmla="*/ 10997230 w 12191627"/>
              <a:gd name="connsiteY704" fmla="*/ 797696 h 886329"/>
              <a:gd name="connsiteX705" fmla="*/ 11005337 w 12191627"/>
              <a:gd name="connsiteY705" fmla="*/ 797696 h 886329"/>
              <a:gd name="connsiteX706" fmla="*/ 11005337 w 12191627"/>
              <a:gd name="connsiteY706" fmla="*/ 840932 h 886329"/>
              <a:gd name="connsiteX707" fmla="*/ 11013444 w 12191627"/>
              <a:gd name="connsiteY707" fmla="*/ 840932 h 886329"/>
              <a:gd name="connsiteX708" fmla="*/ 11013444 w 12191627"/>
              <a:gd name="connsiteY708" fmla="*/ 810667 h 886329"/>
              <a:gd name="connsiteX709" fmla="*/ 11064787 w 12191627"/>
              <a:gd name="connsiteY709" fmla="*/ 810667 h 886329"/>
              <a:gd name="connsiteX710" fmla="*/ 11064787 w 12191627"/>
              <a:gd name="connsiteY710" fmla="*/ 836608 h 886329"/>
              <a:gd name="connsiteX711" fmla="*/ 11078298 w 12191627"/>
              <a:gd name="connsiteY711" fmla="*/ 836608 h 886329"/>
              <a:gd name="connsiteX712" fmla="*/ 11099916 w 12191627"/>
              <a:gd name="connsiteY712" fmla="*/ 404253 h 886329"/>
              <a:gd name="connsiteX713" fmla="*/ 11083702 w 12191627"/>
              <a:gd name="connsiteY713" fmla="*/ 382635 h 886329"/>
              <a:gd name="connsiteX714" fmla="*/ 11075595 w 12191627"/>
              <a:gd name="connsiteY714" fmla="*/ 378311 h 886329"/>
              <a:gd name="connsiteX715" fmla="*/ 11086405 w 12191627"/>
              <a:gd name="connsiteY715" fmla="*/ 354532 h 886329"/>
              <a:gd name="connsiteX716" fmla="*/ 11086405 w 12191627"/>
              <a:gd name="connsiteY716" fmla="*/ 337238 h 886329"/>
              <a:gd name="connsiteX717" fmla="*/ 11105320 w 12191627"/>
              <a:gd name="connsiteY717" fmla="*/ 337238 h 886329"/>
              <a:gd name="connsiteX718" fmla="*/ 11105320 w 12191627"/>
              <a:gd name="connsiteY718" fmla="*/ 315620 h 886329"/>
              <a:gd name="connsiteX719" fmla="*/ 11108023 w 12191627"/>
              <a:gd name="connsiteY719" fmla="*/ 311296 h 886329"/>
              <a:gd name="connsiteX720" fmla="*/ 11108023 w 12191627"/>
              <a:gd name="connsiteY720" fmla="*/ 233472 h 886329"/>
              <a:gd name="connsiteX721" fmla="*/ 11105320 w 12191627"/>
              <a:gd name="connsiteY721" fmla="*/ 226987 h 886329"/>
              <a:gd name="connsiteX722" fmla="*/ 11113427 w 12191627"/>
              <a:gd name="connsiteY722" fmla="*/ 220502 h 886329"/>
              <a:gd name="connsiteX723" fmla="*/ 11113427 w 12191627"/>
              <a:gd name="connsiteY723" fmla="*/ 162134 h 886329"/>
              <a:gd name="connsiteX724" fmla="*/ 11116129 w 12191627"/>
              <a:gd name="connsiteY724" fmla="*/ 157810 h 886329"/>
              <a:gd name="connsiteX725" fmla="*/ 11116129 w 12191627"/>
              <a:gd name="connsiteY725" fmla="*/ 101604 h 886329"/>
              <a:gd name="connsiteX726" fmla="*/ 11118832 w 12191627"/>
              <a:gd name="connsiteY726" fmla="*/ 99442 h 886329"/>
              <a:gd name="connsiteX727" fmla="*/ 11118832 w 12191627"/>
              <a:gd name="connsiteY727" fmla="*/ 82148 h 886329"/>
              <a:gd name="connsiteX728" fmla="*/ 11121534 w 12191627"/>
              <a:gd name="connsiteY728" fmla="*/ 79986 h 886329"/>
              <a:gd name="connsiteX729" fmla="*/ 11124236 w 12191627"/>
              <a:gd name="connsiteY729" fmla="*/ 82148 h 886329"/>
              <a:gd name="connsiteX730" fmla="*/ 11124236 w 12191627"/>
              <a:gd name="connsiteY730" fmla="*/ 99442 h 886329"/>
              <a:gd name="connsiteX731" fmla="*/ 11126938 w 12191627"/>
              <a:gd name="connsiteY731" fmla="*/ 101604 h 886329"/>
              <a:gd name="connsiteX732" fmla="*/ 11126938 w 12191627"/>
              <a:gd name="connsiteY732" fmla="*/ 157810 h 886329"/>
              <a:gd name="connsiteX733" fmla="*/ 11129641 w 12191627"/>
              <a:gd name="connsiteY733" fmla="*/ 162134 h 886329"/>
              <a:gd name="connsiteX734" fmla="*/ 11129641 w 12191627"/>
              <a:gd name="connsiteY734" fmla="*/ 220502 h 886329"/>
              <a:gd name="connsiteX735" fmla="*/ 11137747 w 12191627"/>
              <a:gd name="connsiteY735" fmla="*/ 226987 h 886329"/>
              <a:gd name="connsiteX736" fmla="*/ 11135045 w 12191627"/>
              <a:gd name="connsiteY736" fmla="*/ 233472 h 886329"/>
              <a:gd name="connsiteX737" fmla="*/ 11135045 w 12191627"/>
              <a:gd name="connsiteY737" fmla="*/ 311296 h 886329"/>
              <a:gd name="connsiteX738" fmla="*/ 11137747 w 12191627"/>
              <a:gd name="connsiteY738" fmla="*/ 315620 h 886329"/>
              <a:gd name="connsiteX739" fmla="*/ 11137747 w 12191627"/>
              <a:gd name="connsiteY739" fmla="*/ 337238 h 886329"/>
              <a:gd name="connsiteX740" fmla="*/ 11156663 w 12191627"/>
              <a:gd name="connsiteY740" fmla="*/ 337238 h 886329"/>
              <a:gd name="connsiteX741" fmla="*/ 11156663 w 12191627"/>
              <a:gd name="connsiteY741" fmla="*/ 354532 h 886329"/>
              <a:gd name="connsiteX742" fmla="*/ 11167472 w 12191627"/>
              <a:gd name="connsiteY742" fmla="*/ 378311 h 886329"/>
              <a:gd name="connsiteX743" fmla="*/ 11159365 w 12191627"/>
              <a:gd name="connsiteY743" fmla="*/ 382635 h 886329"/>
              <a:gd name="connsiteX744" fmla="*/ 11143152 w 12191627"/>
              <a:gd name="connsiteY744" fmla="*/ 404253 h 886329"/>
              <a:gd name="connsiteX745" fmla="*/ 11153961 w 12191627"/>
              <a:gd name="connsiteY745" fmla="*/ 657181 h 886329"/>
              <a:gd name="connsiteX746" fmla="*/ 11240433 w 12191627"/>
              <a:gd name="connsiteY746" fmla="*/ 657181 h 886329"/>
              <a:gd name="connsiteX747" fmla="*/ 11240433 w 12191627"/>
              <a:gd name="connsiteY747" fmla="*/ 732843 h 886329"/>
              <a:gd name="connsiteX748" fmla="*/ 11251242 w 12191627"/>
              <a:gd name="connsiteY748" fmla="*/ 732843 h 886329"/>
              <a:gd name="connsiteX749" fmla="*/ 11253944 w 12191627"/>
              <a:gd name="connsiteY749" fmla="*/ 726358 h 886329"/>
              <a:gd name="connsiteX750" fmla="*/ 11262051 w 12191627"/>
              <a:gd name="connsiteY750" fmla="*/ 726358 h 886329"/>
              <a:gd name="connsiteX751" fmla="*/ 11264753 w 12191627"/>
              <a:gd name="connsiteY751" fmla="*/ 735005 h 886329"/>
              <a:gd name="connsiteX752" fmla="*/ 11280967 w 12191627"/>
              <a:gd name="connsiteY752" fmla="*/ 735005 h 886329"/>
              <a:gd name="connsiteX753" fmla="*/ 11280967 w 12191627"/>
              <a:gd name="connsiteY753" fmla="*/ 728519 h 886329"/>
              <a:gd name="connsiteX754" fmla="*/ 11310692 w 12191627"/>
              <a:gd name="connsiteY754" fmla="*/ 728519 h 886329"/>
              <a:gd name="connsiteX755" fmla="*/ 11310692 w 12191627"/>
              <a:gd name="connsiteY755" fmla="*/ 735005 h 886329"/>
              <a:gd name="connsiteX756" fmla="*/ 11337714 w 12191627"/>
              <a:gd name="connsiteY756" fmla="*/ 735005 h 886329"/>
              <a:gd name="connsiteX757" fmla="*/ 11337714 w 12191627"/>
              <a:gd name="connsiteY757" fmla="*/ 780402 h 886329"/>
              <a:gd name="connsiteX758" fmla="*/ 11356630 w 12191627"/>
              <a:gd name="connsiteY758" fmla="*/ 780402 h 886329"/>
              <a:gd name="connsiteX759" fmla="*/ 11356630 w 12191627"/>
              <a:gd name="connsiteY759" fmla="*/ 767431 h 886329"/>
              <a:gd name="connsiteX760" fmla="*/ 11378248 w 12191627"/>
              <a:gd name="connsiteY760" fmla="*/ 767431 h 886329"/>
              <a:gd name="connsiteX761" fmla="*/ 11378248 w 12191627"/>
              <a:gd name="connsiteY761" fmla="*/ 588004 h 886329"/>
              <a:gd name="connsiteX762" fmla="*/ 11386355 w 12191627"/>
              <a:gd name="connsiteY762" fmla="*/ 581519 h 886329"/>
              <a:gd name="connsiteX763" fmla="*/ 11483636 w 12191627"/>
              <a:gd name="connsiteY763" fmla="*/ 581519 h 886329"/>
              <a:gd name="connsiteX764" fmla="*/ 11483636 w 12191627"/>
              <a:gd name="connsiteY764" fmla="*/ 590166 h 886329"/>
              <a:gd name="connsiteX765" fmla="*/ 11497147 w 12191627"/>
              <a:gd name="connsiteY765" fmla="*/ 590166 h 886329"/>
              <a:gd name="connsiteX766" fmla="*/ 11497147 w 12191627"/>
              <a:gd name="connsiteY766" fmla="*/ 704740 h 886329"/>
              <a:gd name="connsiteX767" fmla="*/ 11526872 w 12191627"/>
              <a:gd name="connsiteY767" fmla="*/ 704740 h 886329"/>
              <a:gd name="connsiteX768" fmla="*/ 11526872 w 12191627"/>
              <a:gd name="connsiteY768" fmla="*/ 637725 h 886329"/>
              <a:gd name="connsiteX769" fmla="*/ 11562001 w 12191627"/>
              <a:gd name="connsiteY769" fmla="*/ 637725 h 886329"/>
              <a:gd name="connsiteX770" fmla="*/ 11567406 w 12191627"/>
              <a:gd name="connsiteY770" fmla="*/ 633401 h 886329"/>
              <a:gd name="connsiteX771" fmla="*/ 11578215 w 12191627"/>
              <a:gd name="connsiteY771" fmla="*/ 633401 h 886329"/>
              <a:gd name="connsiteX772" fmla="*/ 11583619 w 12191627"/>
              <a:gd name="connsiteY772" fmla="*/ 637725 h 886329"/>
              <a:gd name="connsiteX773" fmla="*/ 11613344 w 12191627"/>
              <a:gd name="connsiteY773" fmla="*/ 637725 h 886329"/>
              <a:gd name="connsiteX774" fmla="*/ 11613344 w 12191627"/>
              <a:gd name="connsiteY774" fmla="*/ 520989 h 886329"/>
              <a:gd name="connsiteX775" fmla="*/ 11689007 w 12191627"/>
              <a:gd name="connsiteY775" fmla="*/ 510180 h 886329"/>
              <a:gd name="connsiteX776" fmla="*/ 11689007 w 12191627"/>
              <a:gd name="connsiteY776" fmla="*/ 518827 h 886329"/>
              <a:gd name="connsiteX777" fmla="*/ 11724137 w 12191627"/>
              <a:gd name="connsiteY777" fmla="*/ 518827 h 886329"/>
              <a:gd name="connsiteX778" fmla="*/ 11724137 w 12191627"/>
              <a:gd name="connsiteY778" fmla="*/ 773917 h 886329"/>
              <a:gd name="connsiteX779" fmla="*/ 11753862 w 12191627"/>
              <a:gd name="connsiteY779" fmla="*/ 773917 h 886329"/>
              <a:gd name="connsiteX780" fmla="*/ 11753862 w 12191627"/>
              <a:gd name="connsiteY780" fmla="*/ 769593 h 886329"/>
              <a:gd name="connsiteX781" fmla="*/ 11770075 w 12191627"/>
              <a:gd name="connsiteY781" fmla="*/ 769593 h 886329"/>
              <a:gd name="connsiteX782" fmla="*/ 11770075 w 12191627"/>
              <a:gd name="connsiteY782" fmla="*/ 773917 h 886329"/>
              <a:gd name="connsiteX783" fmla="*/ 11802502 w 12191627"/>
              <a:gd name="connsiteY783" fmla="*/ 773917 h 886329"/>
              <a:gd name="connsiteX784" fmla="*/ 11802502 w 12191627"/>
              <a:gd name="connsiteY784" fmla="*/ 760946 h 886329"/>
              <a:gd name="connsiteX785" fmla="*/ 11840334 w 12191627"/>
              <a:gd name="connsiteY785" fmla="*/ 760946 h 886329"/>
              <a:gd name="connsiteX786" fmla="*/ 11840334 w 12191627"/>
              <a:gd name="connsiteY786" fmla="*/ 756623 h 886329"/>
              <a:gd name="connsiteX787" fmla="*/ 11856547 w 12191627"/>
              <a:gd name="connsiteY787" fmla="*/ 756623 h 886329"/>
              <a:gd name="connsiteX788" fmla="*/ 11856547 w 12191627"/>
              <a:gd name="connsiteY788" fmla="*/ 760946 h 886329"/>
              <a:gd name="connsiteX789" fmla="*/ 11883570 w 12191627"/>
              <a:gd name="connsiteY789" fmla="*/ 760946 h 886329"/>
              <a:gd name="connsiteX790" fmla="*/ 11883570 w 12191627"/>
              <a:gd name="connsiteY790" fmla="*/ 743652 h 886329"/>
              <a:gd name="connsiteX791" fmla="*/ 11894379 w 12191627"/>
              <a:gd name="connsiteY791" fmla="*/ 743652 h 886329"/>
              <a:gd name="connsiteX792" fmla="*/ 11894379 w 12191627"/>
              <a:gd name="connsiteY792" fmla="*/ 730681 h 886329"/>
              <a:gd name="connsiteX793" fmla="*/ 11970042 w 12191627"/>
              <a:gd name="connsiteY793" fmla="*/ 730681 h 886329"/>
              <a:gd name="connsiteX794" fmla="*/ 11970042 w 12191627"/>
              <a:gd name="connsiteY794" fmla="*/ 700416 h 886329"/>
              <a:gd name="connsiteX795" fmla="*/ 11994362 w 12191627"/>
              <a:gd name="connsiteY795" fmla="*/ 700416 h 886329"/>
              <a:gd name="connsiteX796" fmla="*/ 11994362 w 12191627"/>
              <a:gd name="connsiteY796" fmla="*/ 693931 h 886329"/>
              <a:gd name="connsiteX797" fmla="*/ 12010576 w 12191627"/>
              <a:gd name="connsiteY797" fmla="*/ 693931 h 886329"/>
              <a:gd name="connsiteX798" fmla="*/ 12010576 w 12191627"/>
              <a:gd name="connsiteY798" fmla="*/ 700416 h 886329"/>
              <a:gd name="connsiteX799" fmla="*/ 12032194 w 12191627"/>
              <a:gd name="connsiteY799" fmla="*/ 700416 h 886329"/>
              <a:gd name="connsiteX800" fmla="*/ 12032194 w 12191627"/>
              <a:gd name="connsiteY800" fmla="*/ 750137 h 886329"/>
              <a:gd name="connsiteX801" fmla="*/ 12075430 w 12191627"/>
              <a:gd name="connsiteY801" fmla="*/ 750137 h 886329"/>
              <a:gd name="connsiteX802" fmla="*/ 12075430 w 12191627"/>
              <a:gd name="connsiteY802" fmla="*/ 724196 h 886329"/>
              <a:gd name="connsiteX803" fmla="*/ 12126773 w 12191627"/>
              <a:gd name="connsiteY803" fmla="*/ 724196 h 886329"/>
              <a:gd name="connsiteX804" fmla="*/ 12126773 w 12191627"/>
              <a:gd name="connsiteY804" fmla="*/ 693931 h 886329"/>
              <a:gd name="connsiteX805" fmla="*/ 12191627 w 12191627"/>
              <a:gd name="connsiteY805" fmla="*/ 693931 h 886329"/>
              <a:gd name="connsiteX806" fmla="*/ 12191627 w 12191627"/>
              <a:gd name="connsiteY806" fmla="*/ 886329 h 886329"/>
              <a:gd name="connsiteX807" fmla="*/ 9548589 w 12191627"/>
              <a:gd name="connsiteY807" fmla="*/ 886329 h 886329"/>
              <a:gd name="connsiteX808" fmla="*/ 8511957 w 12191627"/>
              <a:gd name="connsiteY808" fmla="*/ 886329 h 886329"/>
              <a:gd name="connsiteX809" fmla="*/ 8323543 w 12191627"/>
              <a:gd name="connsiteY809" fmla="*/ 886329 h 886329"/>
              <a:gd name="connsiteX810" fmla="*/ 8246334 w 12191627"/>
              <a:gd name="connsiteY810" fmla="*/ 886329 h 886329"/>
              <a:gd name="connsiteX811" fmla="*/ 8065345 w 12191627"/>
              <a:gd name="connsiteY811" fmla="*/ 886329 h 886329"/>
              <a:gd name="connsiteX812" fmla="*/ 4939062 w 12191627"/>
              <a:gd name="connsiteY812" fmla="*/ 886329 h 886329"/>
              <a:gd name="connsiteX813" fmla="*/ 4205110 w 12191627"/>
              <a:gd name="connsiteY813" fmla="*/ 886329 h 886329"/>
              <a:gd name="connsiteX814" fmla="*/ 4175786 w 12191627"/>
              <a:gd name="connsiteY814" fmla="*/ 886329 h 886329"/>
              <a:gd name="connsiteX815" fmla="*/ 3464904 w 12191627"/>
              <a:gd name="connsiteY815" fmla="*/ 886329 h 886329"/>
              <a:gd name="connsiteX816" fmla="*/ 0 w 12191627"/>
              <a:gd name="connsiteY816" fmla="*/ 886329 h 886329"/>
              <a:gd name="connsiteX817" fmla="*/ 0 w 12191627"/>
              <a:gd name="connsiteY817" fmla="*/ 693931 h 886329"/>
              <a:gd name="connsiteX818" fmla="*/ 69125 w 12191627"/>
              <a:gd name="connsiteY818" fmla="*/ 693931 h 886329"/>
              <a:gd name="connsiteX819" fmla="*/ 69125 w 12191627"/>
              <a:gd name="connsiteY819" fmla="*/ 724196 h 886329"/>
              <a:gd name="connsiteX820" fmla="*/ 123849 w 12191627"/>
              <a:gd name="connsiteY820" fmla="*/ 724196 h 886329"/>
              <a:gd name="connsiteX821" fmla="*/ 123849 w 12191627"/>
              <a:gd name="connsiteY821" fmla="*/ 750137 h 886329"/>
              <a:gd name="connsiteX822" fmla="*/ 169933 w 12191627"/>
              <a:gd name="connsiteY822" fmla="*/ 750137 h 886329"/>
              <a:gd name="connsiteX823" fmla="*/ 169933 w 12191627"/>
              <a:gd name="connsiteY823" fmla="*/ 700416 h 886329"/>
              <a:gd name="connsiteX824" fmla="*/ 192975 w 12191627"/>
              <a:gd name="connsiteY824" fmla="*/ 700416 h 886329"/>
              <a:gd name="connsiteX825" fmla="*/ 192975 w 12191627"/>
              <a:gd name="connsiteY825" fmla="*/ 693931 h 886329"/>
              <a:gd name="connsiteX826" fmla="*/ 210256 w 12191627"/>
              <a:gd name="connsiteY826" fmla="*/ 693931 h 886329"/>
              <a:gd name="connsiteX827" fmla="*/ 210256 w 12191627"/>
              <a:gd name="connsiteY827" fmla="*/ 700416 h 886329"/>
              <a:gd name="connsiteX828" fmla="*/ 236178 w 12191627"/>
              <a:gd name="connsiteY828" fmla="*/ 700416 h 886329"/>
              <a:gd name="connsiteX829" fmla="*/ 236178 w 12191627"/>
              <a:gd name="connsiteY829" fmla="*/ 730681 h 886329"/>
              <a:gd name="connsiteX830" fmla="*/ 316824 w 12191627"/>
              <a:gd name="connsiteY830" fmla="*/ 730681 h 886329"/>
              <a:gd name="connsiteX831" fmla="*/ 316824 w 12191627"/>
              <a:gd name="connsiteY831" fmla="*/ 743652 h 886329"/>
              <a:gd name="connsiteX832" fmla="*/ 328344 w 12191627"/>
              <a:gd name="connsiteY832" fmla="*/ 743652 h 886329"/>
              <a:gd name="connsiteX833" fmla="*/ 328344 w 12191627"/>
              <a:gd name="connsiteY833" fmla="*/ 760946 h 886329"/>
              <a:gd name="connsiteX834" fmla="*/ 357147 w 12191627"/>
              <a:gd name="connsiteY834" fmla="*/ 760946 h 886329"/>
              <a:gd name="connsiteX835" fmla="*/ 357147 w 12191627"/>
              <a:gd name="connsiteY835" fmla="*/ 756623 h 886329"/>
              <a:gd name="connsiteX836" fmla="*/ 374428 w 12191627"/>
              <a:gd name="connsiteY836" fmla="*/ 756623 h 886329"/>
              <a:gd name="connsiteX837" fmla="*/ 374428 w 12191627"/>
              <a:gd name="connsiteY837" fmla="*/ 760946 h 886329"/>
              <a:gd name="connsiteX838" fmla="*/ 414751 w 12191627"/>
              <a:gd name="connsiteY838" fmla="*/ 760946 h 886329"/>
              <a:gd name="connsiteX839" fmla="*/ 414751 w 12191627"/>
              <a:gd name="connsiteY839" fmla="*/ 773917 h 886329"/>
              <a:gd name="connsiteX840" fmla="*/ 449313 w 12191627"/>
              <a:gd name="connsiteY840" fmla="*/ 773917 h 886329"/>
              <a:gd name="connsiteX841" fmla="*/ 449313 w 12191627"/>
              <a:gd name="connsiteY841" fmla="*/ 769593 h 886329"/>
              <a:gd name="connsiteX842" fmla="*/ 466595 w 12191627"/>
              <a:gd name="connsiteY842" fmla="*/ 769593 h 886329"/>
              <a:gd name="connsiteX843" fmla="*/ 466595 w 12191627"/>
              <a:gd name="connsiteY843" fmla="*/ 773917 h 886329"/>
              <a:gd name="connsiteX844" fmla="*/ 498277 w 12191627"/>
              <a:gd name="connsiteY844" fmla="*/ 773917 h 886329"/>
              <a:gd name="connsiteX845" fmla="*/ 498277 w 12191627"/>
              <a:gd name="connsiteY845" fmla="*/ 518827 h 886329"/>
              <a:gd name="connsiteX846" fmla="*/ 535720 w 12191627"/>
              <a:gd name="connsiteY846" fmla="*/ 518827 h 886329"/>
              <a:gd name="connsiteX847" fmla="*/ 535720 w 12191627"/>
              <a:gd name="connsiteY847" fmla="*/ 510180 h 886329"/>
              <a:gd name="connsiteX848" fmla="*/ 616366 w 12191627"/>
              <a:gd name="connsiteY848" fmla="*/ 520989 h 886329"/>
              <a:gd name="connsiteX849" fmla="*/ 616366 w 12191627"/>
              <a:gd name="connsiteY849" fmla="*/ 637725 h 886329"/>
              <a:gd name="connsiteX850" fmla="*/ 648048 w 12191627"/>
              <a:gd name="connsiteY850" fmla="*/ 637725 h 886329"/>
              <a:gd name="connsiteX851" fmla="*/ 653808 w 12191627"/>
              <a:gd name="connsiteY851" fmla="*/ 633401 h 886329"/>
              <a:gd name="connsiteX852" fmla="*/ 665329 w 12191627"/>
              <a:gd name="connsiteY852" fmla="*/ 633401 h 886329"/>
              <a:gd name="connsiteX853" fmla="*/ 671090 w 12191627"/>
              <a:gd name="connsiteY853" fmla="*/ 637725 h 886329"/>
              <a:gd name="connsiteX854" fmla="*/ 708532 w 12191627"/>
              <a:gd name="connsiteY854" fmla="*/ 637725 h 886329"/>
              <a:gd name="connsiteX855" fmla="*/ 708532 w 12191627"/>
              <a:gd name="connsiteY855" fmla="*/ 704740 h 886329"/>
              <a:gd name="connsiteX856" fmla="*/ 740215 w 12191627"/>
              <a:gd name="connsiteY856" fmla="*/ 704740 h 886329"/>
              <a:gd name="connsiteX857" fmla="*/ 740215 w 12191627"/>
              <a:gd name="connsiteY857" fmla="*/ 590166 h 886329"/>
              <a:gd name="connsiteX858" fmla="*/ 754616 w 12191627"/>
              <a:gd name="connsiteY858" fmla="*/ 590166 h 886329"/>
              <a:gd name="connsiteX859" fmla="*/ 754616 w 12191627"/>
              <a:gd name="connsiteY859" fmla="*/ 581519 h 886329"/>
              <a:gd name="connsiteX860" fmla="*/ 858303 w 12191627"/>
              <a:gd name="connsiteY860" fmla="*/ 581519 h 886329"/>
              <a:gd name="connsiteX861" fmla="*/ 866944 w 12191627"/>
              <a:gd name="connsiteY861" fmla="*/ 588004 h 886329"/>
              <a:gd name="connsiteX862" fmla="*/ 866944 w 12191627"/>
              <a:gd name="connsiteY862" fmla="*/ 767431 h 886329"/>
              <a:gd name="connsiteX863" fmla="*/ 889986 w 12191627"/>
              <a:gd name="connsiteY863" fmla="*/ 767431 h 886329"/>
              <a:gd name="connsiteX864" fmla="*/ 889986 w 12191627"/>
              <a:gd name="connsiteY864" fmla="*/ 780402 h 886329"/>
              <a:gd name="connsiteX865" fmla="*/ 910147 w 12191627"/>
              <a:gd name="connsiteY865" fmla="*/ 780402 h 886329"/>
              <a:gd name="connsiteX866" fmla="*/ 910147 w 12191627"/>
              <a:gd name="connsiteY866" fmla="*/ 735005 h 886329"/>
              <a:gd name="connsiteX867" fmla="*/ 938949 w 12191627"/>
              <a:gd name="connsiteY867" fmla="*/ 735005 h 886329"/>
              <a:gd name="connsiteX868" fmla="*/ 938949 w 12191627"/>
              <a:gd name="connsiteY868" fmla="*/ 728519 h 886329"/>
              <a:gd name="connsiteX869" fmla="*/ 970632 w 12191627"/>
              <a:gd name="connsiteY869" fmla="*/ 728519 h 886329"/>
              <a:gd name="connsiteX870" fmla="*/ 970632 w 12191627"/>
              <a:gd name="connsiteY870" fmla="*/ 735005 h 886329"/>
              <a:gd name="connsiteX871" fmla="*/ 987913 w 12191627"/>
              <a:gd name="connsiteY871" fmla="*/ 735005 h 886329"/>
              <a:gd name="connsiteX872" fmla="*/ 990793 w 12191627"/>
              <a:gd name="connsiteY872" fmla="*/ 726358 h 886329"/>
              <a:gd name="connsiteX873" fmla="*/ 999434 w 12191627"/>
              <a:gd name="connsiteY873" fmla="*/ 726358 h 886329"/>
              <a:gd name="connsiteX874" fmla="*/ 1002314 w 12191627"/>
              <a:gd name="connsiteY874" fmla="*/ 732843 h 886329"/>
              <a:gd name="connsiteX875" fmla="*/ 1013835 w 12191627"/>
              <a:gd name="connsiteY875" fmla="*/ 732843 h 886329"/>
              <a:gd name="connsiteX876" fmla="*/ 1013835 w 12191627"/>
              <a:gd name="connsiteY876" fmla="*/ 657181 h 886329"/>
              <a:gd name="connsiteX877" fmla="*/ 1106002 w 12191627"/>
              <a:gd name="connsiteY877" fmla="*/ 657181 h 886329"/>
              <a:gd name="connsiteX878" fmla="*/ 1117523 w 12191627"/>
              <a:gd name="connsiteY878" fmla="*/ 404253 h 886329"/>
              <a:gd name="connsiteX879" fmla="*/ 1100241 w 12191627"/>
              <a:gd name="connsiteY879" fmla="*/ 382635 h 886329"/>
              <a:gd name="connsiteX880" fmla="*/ 1091601 w 12191627"/>
              <a:gd name="connsiteY880" fmla="*/ 378311 h 886329"/>
              <a:gd name="connsiteX881" fmla="*/ 1103121 w 12191627"/>
              <a:gd name="connsiteY881" fmla="*/ 354532 h 886329"/>
              <a:gd name="connsiteX882" fmla="*/ 1103121 w 12191627"/>
              <a:gd name="connsiteY882" fmla="*/ 337238 h 886329"/>
              <a:gd name="connsiteX883" fmla="*/ 1123283 w 12191627"/>
              <a:gd name="connsiteY883" fmla="*/ 337238 h 886329"/>
              <a:gd name="connsiteX884" fmla="*/ 1123283 w 12191627"/>
              <a:gd name="connsiteY884" fmla="*/ 315620 h 886329"/>
              <a:gd name="connsiteX885" fmla="*/ 1126163 w 12191627"/>
              <a:gd name="connsiteY885" fmla="*/ 311296 h 886329"/>
              <a:gd name="connsiteX886" fmla="*/ 1126163 w 12191627"/>
              <a:gd name="connsiteY886" fmla="*/ 233472 h 886329"/>
              <a:gd name="connsiteX887" fmla="*/ 1123283 w 12191627"/>
              <a:gd name="connsiteY887" fmla="*/ 226987 h 886329"/>
              <a:gd name="connsiteX888" fmla="*/ 1131923 w 12191627"/>
              <a:gd name="connsiteY888" fmla="*/ 220502 h 886329"/>
              <a:gd name="connsiteX889" fmla="*/ 1131923 w 12191627"/>
              <a:gd name="connsiteY889" fmla="*/ 162134 h 886329"/>
              <a:gd name="connsiteX890" fmla="*/ 1134804 w 12191627"/>
              <a:gd name="connsiteY890" fmla="*/ 157810 h 886329"/>
              <a:gd name="connsiteX891" fmla="*/ 1134804 w 12191627"/>
              <a:gd name="connsiteY891" fmla="*/ 101604 h 886329"/>
              <a:gd name="connsiteX892" fmla="*/ 1137684 w 12191627"/>
              <a:gd name="connsiteY892" fmla="*/ 99442 h 886329"/>
              <a:gd name="connsiteX893" fmla="*/ 1137684 w 12191627"/>
              <a:gd name="connsiteY893" fmla="*/ 82148 h 886329"/>
              <a:gd name="connsiteX894" fmla="*/ 1140564 w 12191627"/>
              <a:gd name="connsiteY894" fmla="*/ 79986 h 886329"/>
              <a:gd name="connsiteX895" fmla="*/ 1143444 w 12191627"/>
              <a:gd name="connsiteY895" fmla="*/ 82148 h 886329"/>
              <a:gd name="connsiteX896" fmla="*/ 1143444 w 12191627"/>
              <a:gd name="connsiteY896" fmla="*/ 99442 h 886329"/>
              <a:gd name="connsiteX897" fmla="*/ 1146325 w 12191627"/>
              <a:gd name="connsiteY897" fmla="*/ 101604 h 886329"/>
              <a:gd name="connsiteX898" fmla="*/ 1146325 w 12191627"/>
              <a:gd name="connsiteY898" fmla="*/ 157810 h 886329"/>
              <a:gd name="connsiteX899" fmla="*/ 1149205 w 12191627"/>
              <a:gd name="connsiteY899" fmla="*/ 162134 h 886329"/>
              <a:gd name="connsiteX900" fmla="*/ 1149205 w 12191627"/>
              <a:gd name="connsiteY900" fmla="*/ 220502 h 886329"/>
              <a:gd name="connsiteX901" fmla="*/ 1157846 w 12191627"/>
              <a:gd name="connsiteY901" fmla="*/ 226987 h 886329"/>
              <a:gd name="connsiteX902" fmla="*/ 1154965 w 12191627"/>
              <a:gd name="connsiteY902" fmla="*/ 233472 h 886329"/>
              <a:gd name="connsiteX903" fmla="*/ 1154965 w 12191627"/>
              <a:gd name="connsiteY903" fmla="*/ 311296 h 886329"/>
              <a:gd name="connsiteX904" fmla="*/ 1157846 w 12191627"/>
              <a:gd name="connsiteY904" fmla="*/ 315620 h 886329"/>
              <a:gd name="connsiteX905" fmla="*/ 1157846 w 12191627"/>
              <a:gd name="connsiteY905" fmla="*/ 337238 h 886329"/>
              <a:gd name="connsiteX906" fmla="*/ 1178007 w 12191627"/>
              <a:gd name="connsiteY906" fmla="*/ 337238 h 886329"/>
              <a:gd name="connsiteX907" fmla="*/ 1178007 w 12191627"/>
              <a:gd name="connsiteY907" fmla="*/ 354532 h 886329"/>
              <a:gd name="connsiteX908" fmla="*/ 1189528 w 12191627"/>
              <a:gd name="connsiteY908" fmla="*/ 378311 h 886329"/>
              <a:gd name="connsiteX909" fmla="*/ 1180887 w 12191627"/>
              <a:gd name="connsiteY909" fmla="*/ 382635 h 886329"/>
              <a:gd name="connsiteX910" fmla="*/ 1163606 w 12191627"/>
              <a:gd name="connsiteY910" fmla="*/ 404253 h 886329"/>
              <a:gd name="connsiteX911" fmla="*/ 1186648 w 12191627"/>
              <a:gd name="connsiteY911" fmla="*/ 836608 h 886329"/>
              <a:gd name="connsiteX912" fmla="*/ 1201049 w 12191627"/>
              <a:gd name="connsiteY912" fmla="*/ 836608 h 886329"/>
              <a:gd name="connsiteX913" fmla="*/ 1201049 w 12191627"/>
              <a:gd name="connsiteY913" fmla="*/ 810667 h 886329"/>
              <a:gd name="connsiteX914" fmla="*/ 1255773 w 12191627"/>
              <a:gd name="connsiteY914" fmla="*/ 810667 h 886329"/>
              <a:gd name="connsiteX915" fmla="*/ 1255773 w 12191627"/>
              <a:gd name="connsiteY915" fmla="*/ 840932 h 886329"/>
              <a:gd name="connsiteX916" fmla="*/ 1264413 w 12191627"/>
              <a:gd name="connsiteY916" fmla="*/ 840932 h 886329"/>
              <a:gd name="connsiteX917" fmla="*/ 1264413 w 12191627"/>
              <a:gd name="connsiteY917" fmla="*/ 797696 h 886329"/>
              <a:gd name="connsiteX918" fmla="*/ 1273054 w 12191627"/>
              <a:gd name="connsiteY918" fmla="*/ 797696 h 886329"/>
              <a:gd name="connsiteX919" fmla="*/ 1273054 w 12191627"/>
              <a:gd name="connsiteY919" fmla="*/ 838770 h 886329"/>
              <a:gd name="connsiteX920" fmla="*/ 1281694 w 12191627"/>
              <a:gd name="connsiteY920" fmla="*/ 838770 h 886329"/>
              <a:gd name="connsiteX921" fmla="*/ 1281694 w 12191627"/>
              <a:gd name="connsiteY921" fmla="*/ 817152 h 886329"/>
              <a:gd name="connsiteX922" fmla="*/ 1284575 w 12191627"/>
              <a:gd name="connsiteY922" fmla="*/ 817152 h 886329"/>
              <a:gd name="connsiteX923" fmla="*/ 1284575 w 12191627"/>
              <a:gd name="connsiteY923" fmla="*/ 838770 h 886329"/>
              <a:gd name="connsiteX924" fmla="*/ 1319137 w 12191627"/>
              <a:gd name="connsiteY924" fmla="*/ 836608 h 886329"/>
              <a:gd name="connsiteX925" fmla="*/ 1319137 w 12191627"/>
              <a:gd name="connsiteY925" fmla="*/ 812829 h 886329"/>
              <a:gd name="connsiteX926" fmla="*/ 1339299 w 12191627"/>
              <a:gd name="connsiteY926" fmla="*/ 812829 h 886329"/>
              <a:gd name="connsiteX927" fmla="*/ 1339299 w 12191627"/>
              <a:gd name="connsiteY927" fmla="*/ 806343 h 886329"/>
              <a:gd name="connsiteX928" fmla="*/ 1362340 w 12191627"/>
              <a:gd name="connsiteY928" fmla="*/ 806343 h 886329"/>
              <a:gd name="connsiteX929" fmla="*/ 1362340 w 12191627"/>
              <a:gd name="connsiteY929" fmla="*/ 810667 h 886329"/>
              <a:gd name="connsiteX930" fmla="*/ 1379622 w 12191627"/>
              <a:gd name="connsiteY930" fmla="*/ 810667 h 886329"/>
              <a:gd name="connsiteX931" fmla="*/ 1379622 w 12191627"/>
              <a:gd name="connsiteY931" fmla="*/ 806343 h 886329"/>
              <a:gd name="connsiteX932" fmla="*/ 1535153 w 12191627"/>
              <a:gd name="connsiteY932" fmla="*/ 806343 h 886329"/>
              <a:gd name="connsiteX933" fmla="*/ 1535153 w 12191627"/>
              <a:gd name="connsiteY933" fmla="*/ 799858 h 886329"/>
              <a:gd name="connsiteX934" fmla="*/ 1546674 w 12191627"/>
              <a:gd name="connsiteY934" fmla="*/ 799858 h 886329"/>
              <a:gd name="connsiteX935" fmla="*/ 1546674 w 12191627"/>
              <a:gd name="connsiteY935" fmla="*/ 806343 h 886329"/>
              <a:gd name="connsiteX936" fmla="*/ 1558195 w 12191627"/>
              <a:gd name="connsiteY936" fmla="*/ 806343 h 886329"/>
              <a:gd name="connsiteX937" fmla="*/ 1558195 w 12191627"/>
              <a:gd name="connsiteY937" fmla="*/ 814991 h 886329"/>
              <a:gd name="connsiteX938" fmla="*/ 1566835 w 12191627"/>
              <a:gd name="connsiteY938" fmla="*/ 814991 h 886329"/>
              <a:gd name="connsiteX939" fmla="*/ 1566835 w 12191627"/>
              <a:gd name="connsiteY939" fmla="*/ 810667 h 886329"/>
              <a:gd name="connsiteX940" fmla="*/ 1575476 w 12191627"/>
              <a:gd name="connsiteY940" fmla="*/ 810667 h 886329"/>
              <a:gd name="connsiteX941" fmla="*/ 1575476 w 12191627"/>
              <a:gd name="connsiteY941" fmla="*/ 814991 h 886329"/>
              <a:gd name="connsiteX942" fmla="*/ 1601398 w 12191627"/>
              <a:gd name="connsiteY942" fmla="*/ 814991 h 886329"/>
              <a:gd name="connsiteX943" fmla="*/ 1601398 w 12191627"/>
              <a:gd name="connsiteY943" fmla="*/ 808505 h 886329"/>
              <a:gd name="connsiteX944" fmla="*/ 1618679 w 12191627"/>
              <a:gd name="connsiteY944" fmla="*/ 808505 h 886329"/>
              <a:gd name="connsiteX945" fmla="*/ 1618679 w 12191627"/>
              <a:gd name="connsiteY945" fmla="*/ 843094 h 886329"/>
              <a:gd name="connsiteX946" fmla="*/ 1624440 w 12191627"/>
              <a:gd name="connsiteY946" fmla="*/ 843094 h 886329"/>
              <a:gd name="connsiteX947" fmla="*/ 1624440 w 12191627"/>
              <a:gd name="connsiteY947" fmla="*/ 834447 h 886329"/>
              <a:gd name="connsiteX948" fmla="*/ 1635961 w 12191627"/>
              <a:gd name="connsiteY948" fmla="*/ 834447 h 886329"/>
              <a:gd name="connsiteX949" fmla="*/ 1635961 w 12191627"/>
              <a:gd name="connsiteY949" fmla="*/ 843094 h 886329"/>
              <a:gd name="connsiteX950" fmla="*/ 1664763 w 12191627"/>
              <a:gd name="connsiteY950" fmla="*/ 843094 h 886329"/>
              <a:gd name="connsiteX951" fmla="*/ 1664763 w 12191627"/>
              <a:gd name="connsiteY951" fmla="*/ 825799 h 886329"/>
              <a:gd name="connsiteX952" fmla="*/ 1693565 w 12191627"/>
              <a:gd name="connsiteY952" fmla="*/ 819314 h 886329"/>
              <a:gd name="connsiteX953" fmla="*/ 1696445 w 12191627"/>
              <a:gd name="connsiteY953" fmla="*/ 782564 h 886329"/>
              <a:gd name="connsiteX954" fmla="*/ 1705086 w 12191627"/>
              <a:gd name="connsiteY954" fmla="*/ 782564 h 886329"/>
              <a:gd name="connsiteX955" fmla="*/ 1707966 w 12191627"/>
              <a:gd name="connsiteY955" fmla="*/ 819314 h 886329"/>
              <a:gd name="connsiteX956" fmla="*/ 1719487 w 12191627"/>
              <a:gd name="connsiteY956" fmla="*/ 819314 h 886329"/>
              <a:gd name="connsiteX957" fmla="*/ 1722367 w 12191627"/>
              <a:gd name="connsiteY957" fmla="*/ 782564 h 886329"/>
              <a:gd name="connsiteX958" fmla="*/ 1731008 w 12191627"/>
              <a:gd name="connsiteY958" fmla="*/ 782564 h 886329"/>
              <a:gd name="connsiteX959" fmla="*/ 1733888 w 12191627"/>
              <a:gd name="connsiteY959" fmla="*/ 814991 h 886329"/>
              <a:gd name="connsiteX960" fmla="*/ 1745409 w 12191627"/>
              <a:gd name="connsiteY960" fmla="*/ 814991 h 886329"/>
              <a:gd name="connsiteX961" fmla="*/ 1745409 w 12191627"/>
              <a:gd name="connsiteY961" fmla="*/ 819314 h 886329"/>
              <a:gd name="connsiteX962" fmla="*/ 1756929 w 12191627"/>
              <a:gd name="connsiteY962" fmla="*/ 819314 h 886329"/>
              <a:gd name="connsiteX963" fmla="*/ 1756929 w 12191627"/>
              <a:gd name="connsiteY963" fmla="*/ 814991 h 886329"/>
              <a:gd name="connsiteX964" fmla="*/ 1771331 w 12191627"/>
              <a:gd name="connsiteY964" fmla="*/ 814991 h 886329"/>
              <a:gd name="connsiteX965" fmla="*/ 1771331 w 12191627"/>
              <a:gd name="connsiteY965" fmla="*/ 823638 h 886329"/>
              <a:gd name="connsiteX966" fmla="*/ 1777091 w 12191627"/>
              <a:gd name="connsiteY966" fmla="*/ 825799 h 886329"/>
              <a:gd name="connsiteX967" fmla="*/ 1777091 w 12191627"/>
              <a:gd name="connsiteY967" fmla="*/ 832285 h 886329"/>
              <a:gd name="connsiteX968" fmla="*/ 1777091 w 12191627"/>
              <a:gd name="connsiteY968" fmla="*/ 845255 h 886329"/>
              <a:gd name="connsiteX969" fmla="*/ 1808773 w 12191627"/>
              <a:gd name="connsiteY969" fmla="*/ 845255 h 886329"/>
              <a:gd name="connsiteX970" fmla="*/ 1808773 w 12191627"/>
              <a:gd name="connsiteY970" fmla="*/ 810667 h 886329"/>
              <a:gd name="connsiteX971" fmla="*/ 1800133 w 12191627"/>
              <a:gd name="connsiteY971" fmla="*/ 810667 h 886329"/>
              <a:gd name="connsiteX972" fmla="*/ 1800133 w 12191627"/>
              <a:gd name="connsiteY972" fmla="*/ 806343 h 886329"/>
              <a:gd name="connsiteX973" fmla="*/ 1814534 w 12191627"/>
              <a:gd name="connsiteY973" fmla="*/ 806343 h 886329"/>
              <a:gd name="connsiteX974" fmla="*/ 1814534 w 12191627"/>
              <a:gd name="connsiteY974" fmla="*/ 789049 h 886329"/>
              <a:gd name="connsiteX975" fmla="*/ 1923982 w 12191627"/>
              <a:gd name="connsiteY975" fmla="*/ 789049 h 886329"/>
              <a:gd name="connsiteX976" fmla="*/ 1923982 w 12191627"/>
              <a:gd name="connsiteY976" fmla="*/ 806343 h 886329"/>
              <a:gd name="connsiteX977" fmla="*/ 1955664 w 12191627"/>
              <a:gd name="connsiteY977" fmla="*/ 804182 h 886329"/>
              <a:gd name="connsiteX978" fmla="*/ 1955664 w 12191627"/>
              <a:gd name="connsiteY978" fmla="*/ 786887 h 886329"/>
              <a:gd name="connsiteX979" fmla="*/ 1967185 w 12191627"/>
              <a:gd name="connsiteY979" fmla="*/ 786887 h 886329"/>
              <a:gd name="connsiteX980" fmla="*/ 1967185 w 12191627"/>
              <a:gd name="connsiteY980" fmla="*/ 756623 h 886329"/>
              <a:gd name="connsiteX981" fmla="*/ 1981586 w 12191627"/>
              <a:gd name="connsiteY981" fmla="*/ 756623 h 886329"/>
              <a:gd name="connsiteX982" fmla="*/ 1987346 w 12191627"/>
              <a:gd name="connsiteY982" fmla="*/ 754461 h 886329"/>
              <a:gd name="connsiteX983" fmla="*/ 2001747 w 12191627"/>
              <a:gd name="connsiteY983" fmla="*/ 754461 h 886329"/>
              <a:gd name="connsiteX984" fmla="*/ 2004628 w 12191627"/>
              <a:gd name="connsiteY984" fmla="*/ 756623 h 886329"/>
              <a:gd name="connsiteX985" fmla="*/ 2021909 w 12191627"/>
              <a:gd name="connsiteY985" fmla="*/ 756623 h 886329"/>
              <a:gd name="connsiteX986" fmla="*/ 2021909 w 12191627"/>
              <a:gd name="connsiteY986" fmla="*/ 786887 h 886329"/>
              <a:gd name="connsiteX987" fmla="*/ 2065112 w 12191627"/>
              <a:gd name="connsiteY987" fmla="*/ 786887 h 886329"/>
              <a:gd name="connsiteX988" fmla="*/ 2065112 w 12191627"/>
              <a:gd name="connsiteY988" fmla="*/ 773917 h 886329"/>
              <a:gd name="connsiteX989" fmla="*/ 2070872 w 12191627"/>
              <a:gd name="connsiteY989" fmla="*/ 773917 h 886329"/>
              <a:gd name="connsiteX990" fmla="*/ 2070872 w 12191627"/>
              <a:gd name="connsiteY990" fmla="*/ 786887 h 886329"/>
              <a:gd name="connsiteX991" fmla="*/ 2088154 w 12191627"/>
              <a:gd name="connsiteY991" fmla="*/ 786887 h 886329"/>
              <a:gd name="connsiteX992" fmla="*/ 2088154 w 12191627"/>
              <a:gd name="connsiteY992" fmla="*/ 648534 h 886329"/>
              <a:gd name="connsiteX993" fmla="*/ 2142878 w 12191627"/>
              <a:gd name="connsiteY993" fmla="*/ 648534 h 886329"/>
              <a:gd name="connsiteX994" fmla="*/ 2142878 w 12191627"/>
              <a:gd name="connsiteY994" fmla="*/ 637725 h 886329"/>
              <a:gd name="connsiteX995" fmla="*/ 2151518 w 12191627"/>
              <a:gd name="connsiteY995" fmla="*/ 637725 h 886329"/>
              <a:gd name="connsiteX996" fmla="*/ 2151518 w 12191627"/>
              <a:gd name="connsiteY996" fmla="*/ 644210 h 886329"/>
              <a:gd name="connsiteX997" fmla="*/ 2177440 w 12191627"/>
              <a:gd name="connsiteY997" fmla="*/ 644210 h 886329"/>
              <a:gd name="connsiteX998" fmla="*/ 2177440 w 12191627"/>
              <a:gd name="connsiteY998" fmla="*/ 637725 h 886329"/>
              <a:gd name="connsiteX999" fmla="*/ 2183201 w 12191627"/>
              <a:gd name="connsiteY999" fmla="*/ 637725 h 886329"/>
              <a:gd name="connsiteX1000" fmla="*/ 2183201 w 12191627"/>
              <a:gd name="connsiteY1000" fmla="*/ 652857 h 886329"/>
              <a:gd name="connsiteX1001" fmla="*/ 2191841 w 12191627"/>
              <a:gd name="connsiteY1001" fmla="*/ 652857 h 886329"/>
              <a:gd name="connsiteX1002" fmla="*/ 2191841 w 12191627"/>
              <a:gd name="connsiteY1002" fmla="*/ 665828 h 886329"/>
              <a:gd name="connsiteX1003" fmla="*/ 2223524 w 12191627"/>
              <a:gd name="connsiteY1003" fmla="*/ 665828 h 886329"/>
              <a:gd name="connsiteX1004" fmla="*/ 2223524 w 12191627"/>
              <a:gd name="connsiteY1004" fmla="*/ 698255 h 886329"/>
              <a:gd name="connsiteX1005" fmla="*/ 2226404 w 12191627"/>
              <a:gd name="connsiteY1005" fmla="*/ 698255 h 886329"/>
              <a:gd name="connsiteX1006" fmla="*/ 2226404 w 12191627"/>
              <a:gd name="connsiteY1006" fmla="*/ 676637 h 886329"/>
              <a:gd name="connsiteX1007" fmla="*/ 2240805 w 12191627"/>
              <a:gd name="connsiteY1007" fmla="*/ 676637 h 886329"/>
              <a:gd name="connsiteX1008" fmla="*/ 2240805 w 12191627"/>
              <a:gd name="connsiteY1008" fmla="*/ 713387 h 886329"/>
              <a:gd name="connsiteX1009" fmla="*/ 2284008 w 12191627"/>
              <a:gd name="connsiteY1009" fmla="*/ 713387 h 886329"/>
              <a:gd name="connsiteX1010" fmla="*/ 2284008 w 12191627"/>
              <a:gd name="connsiteY1010" fmla="*/ 700416 h 886329"/>
              <a:gd name="connsiteX1011" fmla="*/ 2301289 w 12191627"/>
              <a:gd name="connsiteY1011" fmla="*/ 700416 h 886329"/>
              <a:gd name="connsiteX1012" fmla="*/ 2301289 w 12191627"/>
              <a:gd name="connsiteY1012" fmla="*/ 717711 h 886329"/>
              <a:gd name="connsiteX1013" fmla="*/ 2307050 w 12191627"/>
              <a:gd name="connsiteY1013" fmla="*/ 717711 h 886329"/>
              <a:gd name="connsiteX1014" fmla="*/ 2307050 w 12191627"/>
              <a:gd name="connsiteY1014" fmla="*/ 700416 h 886329"/>
              <a:gd name="connsiteX1015" fmla="*/ 2327211 w 12191627"/>
              <a:gd name="connsiteY1015" fmla="*/ 700416 h 886329"/>
              <a:gd name="connsiteX1016" fmla="*/ 2327211 w 12191627"/>
              <a:gd name="connsiteY1016" fmla="*/ 661504 h 886329"/>
              <a:gd name="connsiteX1017" fmla="*/ 2338732 w 12191627"/>
              <a:gd name="connsiteY1017" fmla="*/ 661504 h 886329"/>
              <a:gd name="connsiteX1018" fmla="*/ 2353134 w 12191627"/>
              <a:gd name="connsiteY1018" fmla="*/ 618269 h 886329"/>
              <a:gd name="connsiteX1019" fmla="*/ 2367534 w 12191627"/>
              <a:gd name="connsiteY1019" fmla="*/ 618269 h 886329"/>
              <a:gd name="connsiteX1020" fmla="*/ 2384816 w 12191627"/>
              <a:gd name="connsiteY1020" fmla="*/ 661504 h 886329"/>
              <a:gd name="connsiteX1021" fmla="*/ 2396336 w 12191627"/>
              <a:gd name="connsiteY1021" fmla="*/ 661504 h 886329"/>
              <a:gd name="connsiteX1022" fmla="*/ 2396336 w 12191627"/>
              <a:gd name="connsiteY1022" fmla="*/ 726358 h 886329"/>
              <a:gd name="connsiteX1023" fmla="*/ 2404977 w 12191627"/>
              <a:gd name="connsiteY1023" fmla="*/ 726358 h 886329"/>
              <a:gd name="connsiteX1024" fmla="*/ 2404977 w 12191627"/>
              <a:gd name="connsiteY1024" fmla="*/ 771755 h 886329"/>
              <a:gd name="connsiteX1025" fmla="*/ 2410738 w 12191627"/>
              <a:gd name="connsiteY1025" fmla="*/ 771755 h 886329"/>
              <a:gd name="connsiteX1026" fmla="*/ 2410738 w 12191627"/>
              <a:gd name="connsiteY1026" fmla="*/ 756623 h 886329"/>
              <a:gd name="connsiteX1027" fmla="*/ 2419378 w 12191627"/>
              <a:gd name="connsiteY1027" fmla="*/ 767431 h 886329"/>
              <a:gd name="connsiteX1028" fmla="*/ 2428019 w 12191627"/>
              <a:gd name="connsiteY1028" fmla="*/ 767431 h 886329"/>
              <a:gd name="connsiteX1029" fmla="*/ 2428019 w 12191627"/>
              <a:gd name="connsiteY1029" fmla="*/ 680960 h 886329"/>
              <a:gd name="connsiteX1030" fmla="*/ 2468342 w 12191627"/>
              <a:gd name="connsiteY1030" fmla="*/ 680960 h 886329"/>
              <a:gd name="connsiteX1031" fmla="*/ 2485623 w 12191627"/>
              <a:gd name="connsiteY1031" fmla="*/ 696093 h 886329"/>
              <a:gd name="connsiteX1032" fmla="*/ 2485623 w 12191627"/>
              <a:gd name="connsiteY1032" fmla="*/ 680960 h 886329"/>
              <a:gd name="connsiteX1033" fmla="*/ 2488503 w 12191627"/>
              <a:gd name="connsiteY1033" fmla="*/ 680960 h 886329"/>
              <a:gd name="connsiteX1034" fmla="*/ 2488503 w 12191627"/>
              <a:gd name="connsiteY1034" fmla="*/ 678799 h 886329"/>
              <a:gd name="connsiteX1035" fmla="*/ 2502905 w 12191627"/>
              <a:gd name="connsiteY1035" fmla="*/ 678799 h 886329"/>
              <a:gd name="connsiteX1036" fmla="*/ 2502905 w 12191627"/>
              <a:gd name="connsiteY1036" fmla="*/ 655019 h 886329"/>
              <a:gd name="connsiteX1037" fmla="*/ 2511545 w 12191627"/>
              <a:gd name="connsiteY1037" fmla="*/ 655019 h 886329"/>
              <a:gd name="connsiteX1038" fmla="*/ 2511545 w 12191627"/>
              <a:gd name="connsiteY1038" fmla="*/ 642048 h 886329"/>
              <a:gd name="connsiteX1039" fmla="*/ 2514425 w 12191627"/>
              <a:gd name="connsiteY1039" fmla="*/ 642048 h 886329"/>
              <a:gd name="connsiteX1040" fmla="*/ 2514425 w 12191627"/>
              <a:gd name="connsiteY1040" fmla="*/ 618269 h 886329"/>
              <a:gd name="connsiteX1041" fmla="*/ 2537467 w 12191627"/>
              <a:gd name="connsiteY1041" fmla="*/ 618269 h 886329"/>
              <a:gd name="connsiteX1042" fmla="*/ 2537467 w 12191627"/>
              <a:gd name="connsiteY1042" fmla="*/ 588004 h 886329"/>
              <a:gd name="connsiteX1043" fmla="*/ 2548988 w 12191627"/>
              <a:gd name="connsiteY1043" fmla="*/ 588004 h 886329"/>
              <a:gd name="connsiteX1044" fmla="*/ 2548988 w 12191627"/>
              <a:gd name="connsiteY1044" fmla="*/ 581519 h 886329"/>
              <a:gd name="connsiteX1045" fmla="*/ 2557629 w 12191627"/>
              <a:gd name="connsiteY1045" fmla="*/ 581519 h 886329"/>
              <a:gd name="connsiteX1046" fmla="*/ 2557629 w 12191627"/>
              <a:gd name="connsiteY1046" fmla="*/ 551254 h 886329"/>
              <a:gd name="connsiteX1047" fmla="*/ 2563388 w 12191627"/>
              <a:gd name="connsiteY1047" fmla="*/ 551254 h 886329"/>
              <a:gd name="connsiteX1048" fmla="*/ 2563388 w 12191627"/>
              <a:gd name="connsiteY1048" fmla="*/ 542607 h 886329"/>
              <a:gd name="connsiteX1049" fmla="*/ 2572029 w 12191627"/>
              <a:gd name="connsiteY1049" fmla="*/ 542607 h 886329"/>
              <a:gd name="connsiteX1050" fmla="*/ 2572029 w 12191627"/>
              <a:gd name="connsiteY1050" fmla="*/ 512342 h 886329"/>
              <a:gd name="connsiteX1051" fmla="*/ 2609472 w 12191627"/>
              <a:gd name="connsiteY1051" fmla="*/ 512342 h 886329"/>
              <a:gd name="connsiteX1052" fmla="*/ 2609472 w 12191627"/>
              <a:gd name="connsiteY1052" fmla="*/ 499371 h 886329"/>
              <a:gd name="connsiteX1053" fmla="*/ 2652676 w 12191627"/>
              <a:gd name="connsiteY1053" fmla="*/ 499371 h 886329"/>
              <a:gd name="connsiteX1054" fmla="*/ 2652676 w 12191627"/>
              <a:gd name="connsiteY1054" fmla="*/ 490724 h 886329"/>
              <a:gd name="connsiteX1055" fmla="*/ 2678597 w 12191627"/>
              <a:gd name="connsiteY1055" fmla="*/ 490724 h 886329"/>
              <a:gd name="connsiteX1056" fmla="*/ 2678597 w 12191627"/>
              <a:gd name="connsiteY1056" fmla="*/ 499371 h 886329"/>
              <a:gd name="connsiteX1057" fmla="*/ 2684358 w 12191627"/>
              <a:gd name="connsiteY1057" fmla="*/ 499371 h 886329"/>
              <a:gd name="connsiteX1058" fmla="*/ 2684358 w 12191627"/>
              <a:gd name="connsiteY1058" fmla="*/ 495047 h 886329"/>
              <a:gd name="connsiteX1059" fmla="*/ 2698759 w 12191627"/>
              <a:gd name="connsiteY1059" fmla="*/ 495047 h 886329"/>
              <a:gd name="connsiteX1060" fmla="*/ 2698759 w 12191627"/>
              <a:gd name="connsiteY1060" fmla="*/ 499371 h 886329"/>
              <a:gd name="connsiteX1061" fmla="*/ 2707400 w 12191627"/>
              <a:gd name="connsiteY1061" fmla="*/ 499371 h 886329"/>
              <a:gd name="connsiteX1062" fmla="*/ 2707400 w 12191627"/>
              <a:gd name="connsiteY1062" fmla="*/ 490724 h 886329"/>
              <a:gd name="connsiteX1063" fmla="*/ 2727561 w 12191627"/>
              <a:gd name="connsiteY1063" fmla="*/ 490724 h 886329"/>
              <a:gd name="connsiteX1064" fmla="*/ 2727561 w 12191627"/>
              <a:gd name="connsiteY1064" fmla="*/ 499371 h 886329"/>
              <a:gd name="connsiteX1065" fmla="*/ 2759243 w 12191627"/>
              <a:gd name="connsiteY1065" fmla="*/ 499371 h 886329"/>
              <a:gd name="connsiteX1066" fmla="*/ 2759243 w 12191627"/>
              <a:gd name="connsiteY1066" fmla="*/ 514503 h 886329"/>
              <a:gd name="connsiteX1067" fmla="*/ 2779404 w 12191627"/>
              <a:gd name="connsiteY1067" fmla="*/ 514503 h 886329"/>
              <a:gd name="connsiteX1068" fmla="*/ 2779404 w 12191627"/>
              <a:gd name="connsiteY1068" fmla="*/ 596651 h 886329"/>
              <a:gd name="connsiteX1069" fmla="*/ 2788045 w 12191627"/>
              <a:gd name="connsiteY1069" fmla="*/ 596651 h 886329"/>
              <a:gd name="connsiteX1070" fmla="*/ 2788045 w 12191627"/>
              <a:gd name="connsiteY1070" fmla="*/ 564224 h 886329"/>
              <a:gd name="connsiteX1071" fmla="*/ 2842769 w 12191627"/>
              <a:gd name="connsiteY1071" fmla="*/ 564224 h 886329"/>
              <a:gd name="connsiteX1072" fmla="*/ 2842769 w 12191627"/>
              <a:gd name="connsiteY1072" fmla="*/ 596651 h 886329"/>
              <a:gd name="connsiteX1073" fmla="*/ 2848530 w 12191627"/>
              <a:gd name="connsiteY1073" fmla="*/ 596651 h 886329"/>
              <a:gd name="connsiteX1074" fmla="*/ 2848530 w 12191627"/>
              <a:gd name="connsiteY1074" fmla="*/ 683122 h 886329"/>
              <a:gd name="connsiteX1075" fmla="*/ 2857171 w 12191627"/>
              <a:gd name="connsiteY1075" fmla="*/ 680960 h 886329"/>
              <a:gd name="connsiteX1076" fmla="*/ 2860051 w 12191627"/>
              <a:gd name="connsiteY1076" fmla="*/ 611783 h 886329"/>
              <a:gd name="connsiteX1077" fmla="*/ 2862931 w 12191627"/>
              <a:gd name="connsiteY1077" fmla="*/ 680960 h 886329"/>
              <a:gd name="connsiteX1078" fmla="*/ 2871571 w 12191627"/>
              <a:gd name="connsiteY1078" fmla="*/ 683122 h 886329"/>
              <a:gd name="connsiteX1079" fmla="*/ 2880212 w 12191627"/>
              <a:gd name="connsiteY1079" fmla="*/ 724196 h 886329"/>
              <a:gd name="connsiteX1080" fmla="*/ 2903254 w 12191627"/>
              <a:gd name="connsiteY1080" fmla="*/ 735005 h 886329"/>
              <a:gd name="connsiteX1081" fmla="*/ 2903254 w 12191627"/>
              <a:gd name="connsiteY1081" fmla="*/ 717711 h 886329"/>
              <a:gd name="connsiteX1082" fmla="*/ 2911895 w 12191627"/>
              <a:gd name="connsiteY1082" fmla="*/ 717711 h 886329"/>
              <a:gd name="connsiteX1083" fmla="*/ 2911895 w 12191627"/>
              <a:gd name="connsiteY1083" fmla="*/ 706902 h 886329"/>
              <a:gd name="connsiteX1084" fmla="*/ 2981019 w 12191627"/>
              <a:gd name="connsiteY1084" fmla="*/ 706902 h 886329"/>
              <a:gd name="connsiteX1085" fmla="*/ 2981019 w 12191627"/>
              <a:gd name="connsiteY1085" fmla="*/ 711225 h 886329"/>
              <a:gd name="connsiteX1086" fmla="*/ 2989660 w 12191627"/>
              <a:gd name="connsiteY1086" fmla="*/ 711225 h 886329"/>
              <a:gd name="connsiteX1087" fmla="*/ 2989660 w 12191627"/>
              <a:gd name="connsiteY1087" fmla="*/ 698255 h 886329"/>
              <a:gd name="connsiteX1088" fmla="*/ 3001181 w 12191627"/>
              <a:gd name="connsiteY1088" fmla="*/ 698255 h 886329"/>
              <a:gd name="connsiteX1089" fmla="*/ 3001181 w 12191627"/>
              <a:gd name="connsiteY1089" fmla="*/ 713387 h 886329"/>
              <a:gd name="connsiteX1090" fmla="*/ 3006942 w 12191627"/>
              <a:gd name="connsiteY1090" fmla="*/ 713387 h 886329"/>
              <a:gd name="connsiteX1091" fmla="*/ 3006942 w 12191627"/>
              <a:gd name="connsiteY1091" fmla="*/ 696093 h 886329"/>
              <a:gd name="connsiteX1092" fmla="*/ 3021342 w 12191627"/>
              <a:gd name="connsiteY1092" fmla="*/ 696093 h 886329"/>
              <a:gd name="connsiteX1093" fmla="*/ 3021342 w 12191627"/>
              <a:gd name="connsiteY1093" fmla="*/ 687446 h 886329"/>
              <a:gd name="connsiteX1094" fmla="*/ 3047264 w 12191627"/>
              <a:gd name="connsiteY1094" fmla="*/ 687446 h 886329"/>
              <a:gd name="connsiteX1095" fmla="*/ 3047264 w 12191627"/>
              <a:gd name="connsiteY1095" fmla="*/ 665828 h 886329"/>
              <a:gd name="connsiteX1096" fmla="*/ 3055905 w 12191627"/>
              <a:gd name="connsiteY1096" fmla="*/ 663666 h 886329"/>
              <a:gd name="connsiteX1097" fmla="*/ 3055905 w 12191627"/>
              <a:gd name="connsiteY1097" fmla="*/ 659343 h 886329"/>
              <a:gd name="connsiteX1098" fmla="*/ 3078947 w 12191627"/>
              <a:gd name="connsiteY1098" fmla="*/ 659343 h 886329"/>
              <a:gd name="connsiteX1099" fmla="*/ 3078947 w 12191627"/>
              <a:gd name="connsiteY1099" fmla="*/ 646372 h 886329"/>
              <a:gd name="connsiteX1100" fmla="*/ 3090468 w 12191627"/>
              <a:gd name="connsiteY1100" fmla="*/ 646372 h 886329"/>
              <a:gd name="connsiteX1101" fmla="*/ 3090468 w 12191627"/>
              <a:gd name="connsiteY1101" fmla="*/ 607460 h 886329"/>
              <a:gd name="connsiteX1102" fmla="*/ 3110629 w 12191627"/>
              <a:gd name="connsiteY1102" fmla="*/ 607460 h 886329"/>
              <a:gd name="connsiteX1103" fmla="*/ 3110629 w 12191627"/>
              <a:gd name="connsiteY1103" fmla="*/ 603136 h 886329"/>
              <a:gd name="connsiteX1104" fmla="*/ 3122150 w 12191627"/>
              <a:gd name="connsiteY1104" fmla="*/ 603136 h 886329"/>
              <a:gd name="connsiteX1105" fmla="*/ 3122150 w 12191627"/>
              <a:gd name="connsiteY1105" fmla="*/ 555577 h 886329"/>
              <a:gd name="connsiteX1106" fmla="*/ 3148072 w 12191627"/>
              <a:gd name="connsiteY1106" fmla="*/ 555577 h 886329"/>
              <a:gd name="connsiteX1107" fmla="*/ 3148072 w 12191627"/>
              <a:gd name="connsiteY1107" fmla="*/ 536121 h 886329"/>
              <a:gd name="connsiteX1108" fmla="*/ 3197035 w 12191627"/>
              <a:gd name="connsiteY1108" fmla="*/ 536121 h 886329"/>
              <a:gd name="connsiteX1109" fmla="*/ 3197035 w 12191627"/>
              <a:gd name="connsiteY1109" fmla="*/ 557739 h 886329"/>
              <a:gd name="connsiteX1110" fmla="*/ 3234478 w 12191627"/>
              <a:gd name="connsiteY1110" fmla="*/ 557739 h 886329"/>
              <a:gd name="connsiteX1111" fmla="*/ 3234478 w 12191627"/>
              <a:gd name="connsiteY1111" fmla="*/ 605298 h 886329"/>
              <a:gd name="connsiteX1112" fmla="*/ 3251759 w 12191627"/>
              <a:gd name="connsiteY1112" fmla="*/ 605298 h 886329"/>
              <a:gd name="connsiteX1113" fmla="*/ 3251759 w 12191627"/>
              <a:gd name="connsiteY1113" fmla="*/ 711225 h 886329"/>
              <a:gd name="connsiteX1114" fmla="*/ 3260400 w 12191627"/>
              <a:gd name="connsiteY1114" fmla="*/ 711225 h 886329"/>
              <a:gd name="connsiteX1115" fmla="*/ 3271921 w 12191627"/>
              <a:gd name="connsiteY1115" fmla="*/ 683122 h 886329"/>
              <a:gd name="connsiteX1116" fmla="*/ 3280561 w 12191627"/>
              <a:gd name="connsiteY1116" fmla="*/ 696093 h 886329"/>
              <a:gd name="connsiteX1117" fmla="*/ 3277681 w 12191627"/>
              <a:gd name="connsiteY1117" fmla="*/ 696093 h 886329"/>
              <a:gd name="connsiteX1118" fmla="*/ 3277681 w 12191627"/>
              <a:gd name="connsiteY1118" fmla="*/ 711225 h 886329"/>
              <a:gd name="connsiteX1119" fmla="*/ 3289202 w 12191627"/>
              <a:gd name="connsiteY1119" fmla="*/ 711225 h 886329"/>
              <a:gd name="connsiteX1120" fmla="*/ 3289202 w 12191627"/>
              <a:gd name="connsiteY1120" fmla="*/ 743652 h 886329"/>
              <a:gd name="connsiteX1121" fmla="*/ 3300723 w 12191627"/>
              <a:gd name="connsiteY1121" fmla="*/ 743652 h 886329"/>
              <a:gd name="connsiteX1122" fmla="*/ 3300723 w 12191627"/>
              <a:gd name="connsiteY1122" fmla="*/ 767431 h 886329"/>
              <a:gd name="connsiteX1123" fmla="*/ 3320884 w 12191627"/>
              <a:gd name="connsiteY1123" fmla="*/ 767431 h 886329"/>
              <a:gd name="connsiteX1124" fmla="*/ 3320884 w 12191627"/>
              <a:gd name="connsiteY1124" fmla="*/ 758784 h 886329"/>
              <a:gd name="connsiteX1125" fmla="*/ 3343926 w 12191627"/>
              <a:gd name="connsiteY1125" fmla="*/ 758784 h 886329"/>
              <a:gd name="connsiteX1126" fmla="*/ 3343926 w 12191627"/>
              <a:gd name="connsiteY1126" fmla="*/ 735005 h 886329"/>
              <a:gd name="connsiteX1127" fmla="*/ 3398650 w 12191627"/>
              <a:gd name="connsiteY1127" fmla="*/ 735005 h 886329"/>
              <a:gd name="connsiteX1128" fmla="*/ 3398650 w 12191627"/>
              <a:gd name="connsiteY1128" fmla="*/ 741490 h 886329"/>
              <a:gd name="connsiteX1129" fmla="*/ 3404411 w 12191627"/>
              <a:gd name="connsiteY1129" fmla="*/ 741490 h 886329"/>
              <a:gd name="connsiteX1130" fmla="*/ 3404411 w 12191627"/>
              <a:gd name="connsiteY1130" fmla="*/ 743652 h 886329"/>
              <a:gd name="connsiteX1131" fmla="*/ 3407291 w 12191627"/>
              <a:gd name="connsiteY1131" fmla="*/ 743652 h 886329"/>
              <a:gd name="connsiteX1132" fmla="*/ 3407291 w 12191627"/>
              <a:gd name="connsiteY1132" fmla="*/ 735005 h 886329"/>
              <a:gd name="connsiteX1133" fmla="*/ 3418812 w 12191627"/>
              <a:gd name="connsiteY1133" fmla="*/ 735005 h 886329"/>
              <a:gd name="connsiteX1134" fmla="*/ 3418812 w 12191627"/>
              <a:gd name="connsiteY1134" fmla="*/ 752299 h 886329"/>
              <a:gd name="connsiteX1135" fmla="*/ 3427452 w 12191627"/>
              <a:gd name="connsiteY1135" fmla="*/ 752299 h 886329"/>
              <a:gd name="connsiteX1136" fmla="*/ 3427452 w 12191627"/>
              <a:gd name="connsiteY1136" fmla="*/ 743652 h 886329"/>
              <a:gd name="connsiteX1137" fmla="*/ 3438973 w 12191627"/>
              <a:gd name="connsiteY1137" fmla="*/ 743652 h 886329"/>
              <a:gd name="connsiteX1138" fmla="*/ 3438973 w 12191627"/>
              <a:gd name="connsiteY1138" fmla="*/ 719872 h 886329"/>
              <a:gd name="connsiteX1139" fmla="*/ 3482177 w 12191627"/>
              <a:gd name="connsiteY1139" fmla="*/ 719872 h 886329"/>
              <a:gd name="connsiteX1140" fmla="*/ 3482177 w 12191627"/>
              <a:gd name="connsiteY1140" fmla="*/ 726358 h 886329"/>
              <a:gd name="connsiteX1141" fmla="*/ 3490817 w 12191627"/>
              <a:gd name="connsiteY1141" fmla="*/ 726358 h 886329"/>
              <a:gd name="connsiteX1142" fmla="*/ 3490817 w 12191627"/>
              <a:gd name="connsiteY1142" fmla="*/ 713387 h 886329"/>
              <a:gd name="connsiteX1143" fmla="*/ 3513859 w 12191627"/>
              <a:gd name="connsiteY1143" fmla="*/ 713387 h 886329"/>
              <a:gd name="connsiteX1144" fmla="*/ 3513859 w 12191627"/>
              <a:gd name="connsiteY1144" fmla="*/ 687446 h 886329"/>
              <a:gd name="connsiteX1145" fmla="*/ 3534020 w 12191627"/>
              <a:gd name="connsiteY1145" fmla="*/ 687446 h 886329"/>
              <a:gd name="connsiteX1146" fmla="*/ 3534020 w 12191627"/>
              <a:gd name="connsiteY1146" fmla="*/ 696093 h 886329"/>
              <a:gd name="connsiteX1147" fmla="*/ 3545541 w 12191627"/>
              <a:gd name="connsiteY1147" fmla="*/ 696093 h 886329"/>
              <a:gd name="connsiteX1148" fmla="*/ 3545541 w 12191627"/>
              <a:gd name="connsiteY1148" fmla="*/ 672313 h 886329"/>
              <a:gd name="connsiteX1149" fmla="*/ 3565702 w 12191627"/>
              <a:gd name="connsiteY1149" fmla="*/ 672313 h 886329"/>
              <a:gd name="connsiteX1150" fmla="*/ 3565702 w 12191627"/>
              <a:gd name="connsiteY1150" fmla="*/ 687446 h 886329"/>
              <a:gd name="connsiteX1151" fmla="*/ 3597385 w 12191627"/>
              <a:gd name="connsiteY1151" fmla="*/ 687446 h 886329"/>
              <a:gd name="connsiteX1152" fmla="*/ 3597385 w 12191627"/>
              <a:gd name="connsiteY1152" fmla="*/ 678799 h 886329"/>
              <a:gd name="connsiteX1153" fmla="*/ 3620427 w 12191627"/>
              <a:gd name="connsiteY1153" fmla="*/ 678799 h 886329"/>
              <a:gd name="connsiteX1154" fmla="*/ 3620427 w 12191627"/>
              <a:gd name="connsiteY1154" fmla="*/ 687446 h 886329"/>
              <a:gd name="connsiteX1155" fmla="*/ 3629067 w 12191627"/>
              <a:gd name="connsiteY1155" fmla="*/ 687446 h 886329"/>
              <a:gd name="connsiteX1156" fmla="*/ 3629067 w 12191627"/>
              <a:gd name="connsiteY1156" fmla="*/ 702578 h 886329"/>
              <a:gd name="connsiteX1157" fmla="*/ 3640588 w 12191627"/>
              <a:gd name="connsiteY1157" fmla="*/ 702578 h 886329"/>
              <a:gd name="connsiteX1158" fmla="*/ 3640588 w 12191627"/>
              <a:gd name="connsiteY1158" fmla="*/ 713387 h 886329"/>
              <a:gd name="connsiteX1159" fmla="*/ 3703953 w 12191627"/>
              <a:gd name="connsiteY1159" fmla="*/ 713387 h 886329"/>
              <a:gd name="connsiteX1160" fmla="*/ 3703953 w 12191627"/>
              <a:gd name="connsiteY1160" fmla="*/ 743652 h 886329"/>
              <a:gd name="connsiteX1161" fmla="*/ 3726994 w 12191627"/>
              <a:gd name="connsiteY1161" fmla="*/ 743652 h 886329"/>
              <a:gd name="connsiteX1162" fmla="*/ 3726994 w 12191627"/>
              <a:gd name="connsiteY1162" fmla="*/ 735005 h 886329"/>
              <a:gd name="connsiteX1163" fmla="*/ 3790359 w 12191627"/>
              <a:gd name="connsiteY1163" fmla="*/ 735005 h 886329"/>
              <a:gd name="connsiteX1164" fmla="*/ 3790359 w 12191627"/>
              <a:gd name="connsiteY1164" fmla="*/ 724196 h 886329"/>
              <a:gd name="connsiteX1165" fmla="*/ 3801880 w 12191627"/>
              <a:gd name="connsiteY1165" fmla="*/ 719872 h 886329"/>
              <a:gd name="connsiteX1166" fmla="*/ 3801880 w 12191627"/>
              <a:gd name="connsiteY1166" fmla="*/ 687446 h 886329"/>
              <a:gd name="connsiteX1167" fmla="*/ 3822041 w 12191627"/>
              <a:gd name="connsiteY1167" fmla="*/ 687446 h 886329"/>
              <a:gd name="connsiteX1168" fmla="*/ 3830682 w 12191627"/>
              <a:gd name="connsiteY1168" fmla="*/ 706902 h 886329"/>
              <a:gd name="connsiteX1169" fmla="*/ 3833562 w 12191627"/>
              <a:gd name="connsiteY1169" fmla="*/ 700416 h 886329"/>
              <a:gd name="connsiteX1170" fmla="*/ 3850843 w 12191627"/>
              <a:gd name="connsiteY1170" fmla="*/ 698255 h 886329"/>
              <a:gd name="connsiteX1171" fmla="*/ 3847963 w 12191627"/>
              <a:gd name="connsiteY1171" fmla="*/ 609622 h 886329"/>
              <a:gd name="connsiteX1172" fmla="*/ 3865245 w 12191627"/>
              <a:gd name="connsiteY1172" fmla="*/ 611783 h 886329"/>
              <a:gd name="connsiteX1173" fmla="*/ 3865245 w 12191627"/>
              <a:gd name="connsiteY1173" fmla="*/ 471268 h 886329"/>
              <a:gd name="connsiteX1174" fmla="*/ 3891166 w 12191627"/>
              <a:gd name="connsiteY1174" fmla="*/ 471268 h 886329"/>
              <a:gd name="connsiteX1175" fmla="*/ 3891166 w 12191627"/>
              <a:gd name="connsiteY1175" fmla="*/ 356694 h 886329"/>
              <a:gd name="connsiteX1176" fmla="*/ 3896927 w 12191627"/>
              <a:gd name="connsiteY1176" fmla="*/ 350208 h 886329"/>
              <a:gd name="connsiteX1177" fmla="*/ 3896927 w 12191627"/>
              <a:gd name="connsiteY1177" fmla="*/ 326429 h 886329"/>
              <a:gd name="connsiteX1178" fmla="*/ 3919969 w 12191627"/>
              <a:gd name="connsiteY1178" fmla="*/ 326429 h 886329"/>
              <a:gd name="connsiteX1179" fmla="*/ 3974692 w 12191627"/>
              <a:gd name="connsiteY1179" fmla="*/ 246443 h 886329"/>
              <a:gd name="connsiteX1180" fmla="*/ 3977573 w 12191627"/>
              <a:gd name="connsiteY1180" fmla="*/ 0 h 886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</a:cxnLst>
            <a:rect l="l" t="t" r="r" b="b"/>
            <a:pathLst>
              <a:path w="12191627" h="886329">
                <a:moveTo>
                  <a:pt x="3977573" y="0"/>
                </a:moveTo>
                <a:cubicBezTo>
                  <a:pt x="3983333" y="246443"/>
                  <a:pt x="3983333" y="246443"/>
                  <a:pt x="3983333" y="246443"/>
                </a:cubicBezTo>
                <a:cubicBezTo>
                  <a:pt x="4035177" y="328590"/>
                  <a:pt x="4035177" y="328590"/>
                  <a:pt x="4035177" y="328590"/>
                </a:cubicBezTo>
                <a:cubicBezTo>
                  <a:pt x="4058219" y="328590"/>
                  <a:pt x="4058219" y="328590"/>
                  <a:pt x="4058219" y="328590"/>
                </a:cubicBezTo>
                <a:cubicBezTo>
                  <a:pt x="4058219" y="354532"/>
                  <a:pt x="4058219" y="354532"/>
                  <a:pt x="4058219" y="354532"/>
                </a:cubicBezTo>
                <a:cubicBezTo>
                  <a:pt x="4063979" y="356694"/>
                  <a:pt x="4063979" y="356694"/>
                  <a:pt x="4063979" y="356694"/>
                </a:cubicBezTo>
                <a:cubicBezTo>
                  <a:pt x="4063979" y="471268"/>
                  <a:pt x="4063979" y="471268"/>
                  <a:pt x="4063979" y="471268"/>
                </a:cubicBezTo>
                <a:cubicBezTo>
                  <a:pt x="4084140" y="471268"/>
                  <a:pt x="4084140" y="471268"/>
                  <a:pt x="4084140" y="471268"/>
                </a:cubicBezTo>
                <a:cubicBezTo>
                  <a:pt x="4084140" y="607460"/>
                  <a:pt x="4084140" y="607460"/>
                  <a:pt x="4084140" y="607460"/>
                </a:cubicBezTo>
                <a:cubicBezTo>
                  <a:pt x="4107182" y="607460"/>
                  <a:pt x="4107182" y="607460"/>
                  <a:pt x="4107182" y="607460"/>
                </a:cubicBezTo>
                <a:cubicBezTo>
                  <a:pt x="4107182" y="730681"/>
                  <a:pt x="4107182" y="730681"/>
                  <a:pt x="4107182" y="730681"/>
                </a:cubicBezTo>
                <a:cubicBezTo>
                  <a:pt x="4144625" y="728519"/>
                  <a:pt x="4144625" y="728519"/>
                  <a:pt x="4144625" y="728519"/>
                </a:cubicBezTo>
                <a:cubicBezTo>
                  <a:pt x="4150385" y="717711"/>
                  <a:pt x="4150385" y="717711"/>
                  <a:pt x="4150385" y="717711"/>
                </a:cubicBezTo>
                <a:cubicBezTo>
                  <a:pt x="4170547" y="715549"/>
                  <a:pt x="4170547" y="715549"/>
                  <a:pt x="4170547" y="715549"/>
                </a:cubicBezTo>
                <a:cubicBezTo>
                  <a:pt x="4176307" y="724196"/>
                  <a:pt x="4176307" y="724196"/>
                  <a:pt x="4176307" y="724196"/>
                </a:cubicBezTo>
                <a:cubicBezTo>
                  <a:pt x="4205110" y="724196"/>
                  <a:pt x="4205110" y="724196"/>
                  <a:pt x="4205110" y="724196"/>
                </a:cubicBezTo>
                <a:lnTo>
                  <a:pt x="4205110" y="748011"/>
                </a:lnTo>
                <a:lnTo>
                  <a:pt x="4207549" y="733701"/>
                </a:lnTo>
                <a:cubicBezTo>
                  <a:pt x="4209221" y="723894"/>
                  <a:pt x="4211449" y="710818"/>
                  <a:pt x="4214422" y="693383"/>
                </a:cubicBezTo>
                <a:cubicBezTo>
                  <a:pt x="4214422" y="693383"/>
                  <a:pt x="4214422" y="693383"/>
                  <a:pt x="4208477" y="688734"/>
                </a:cubicBezTo>
                <a:cubicBezTo>
                  <a:pt x="4208477" y="688734"/>
                  <a:pt x="4208477" y="688734"/>
                  <a:pt x="4208477" y="681760"/>
                </a:cubicBezTo>
                <a:cubicBezTo>
                  <a:pt x="4208477" y="681760"/>
                  <a:pt x="4208477" y="681760"/>
                  <a:pt x="4217393" y="677111"/>
                </a:cubicBezTo>
                <a:cubicBezTo>
                  <a:pt x="4217393" y="677111"/>
                  <a:pt x="4217393" y="677111"/>
                  <a:pt x="4220365" y="663163"/>
                </a:cubicBezTo>
                <a:cubicBezTo>
                  <a:pt x="4220365" y="663163"/>
                  <a:pt x="4220365" y="663163"/>
                  <a:pt x="4226310" y="677111"/>
                </a:cubicBezTo>
                <a:cubicBezTo>
                  <a:pt x="4226310" y="677111"/>
                  <a:pt x="4226310" y="677111"/>
                  <a:pt x="4232254" y="681760"/>
                </a:cubicBezTo>
                <a:cubicBezTo>
                  <a:pt x="4232254" y="681760"/>
                  <a:pt x="4232254" y="681760"/>
                  <a:pt x="4232254" y="691059"/>
                </a:cubicBezTo>
                <a:cubicBezTo>
                  <a:pt x="4232254" y="691059"/>
                  <a:pt x="4232254" y="691059"/>
                  <a:pt x="4226310" y="693383"/>
                </a:cubicBezTo>
                <a:cubicBezTo>
                  <a:pt x="4226310" y="693383"/>
                  <a:pt x="4226310" y="693383"/>
                  <a:pt x="4241170" y="760798"/>
                </a:cubicBezTo>
                <a:cubicBezTo>
                  <a:pt x="4241170" y="760798"/>
                  <a:pt x="4241170" y="760798"/>
                  <a:pt x="4253058" y="760798"/>
                </a:cubicBezTo>
                <a:cubicBezTo>
                  <a:pt x="4253058" y="760798"/>
                  <a:pt x="4253058" y="760798"/>
                  <a:pt x="4261974" y="793343"/>
                </a:cubicBezTo>
                <a:cubicBezTo>
                  <a:pt x="4261974" y="793343"/>
                  <a:pt x="4261974" y="793343"/>
                  <a:pt x="4306554" y="800317"/>
                </a:cubicBezTo>
                <a:cubicBezTo>
                  <a:pt x="4306554" y="800317"/>
                  <a:pt x="4306554" y="800317"/>
                  <a:pt x="4306554" y="760798"/>
                </a:cubicBezTo>
                <a:cubicBezTo>
                  <a:pt x="4306554" y="760798"/>
                  <a:pt x="4306554" y="760798"/>
                  <a:pt x="4380854" y="760798"/>
                </a:cubicBezTo>
                <a:cubicBezTo>
                  <a:pt x="4380854" y="760798"/>
                  <a:pt x="4380854" y="760798"/>
                  <a:pt x="4410575" y="777071"/>
                </a:cubicBezTo>
                <a:cubicBezTo>
                  <a:pt x="4410575" y="777071"/>
                  <a:pt x="4410575" y="777071"/>
                  <a:pt x="4425435" y="777071"/>
                </a:cubicBezTo>
                <a:cubicBezTo>
                  <a:pt x="4425435" y="777071"/>
                  <a:pt x="4425435" y="777071"/>
                  <a:pt x="4440295" y="760798"/>
                </a:cubicBezTo>
                <a:cubicBezTo>
                  <a:pt x="4440295" y="760798"/>
                  <a:pt x="4440295" y="760798"/>
                  <a:pt x="4461099" y="760798"/>
                </a:cubicBezTo>
                <a:cubicBezTo>
                  <a:pt x="4461099" y="760798"/>
                  <a:pt x="4461099" y="760798"/>
                  <a:pt x="4461099" y="825888"/>
                </a:cubicBezTo>
                <a:cubicBezTo>
                  <a:pt x="4461099" y="825888"/>
                  <a:pt x="4461099" y="825888"/>
                  <a:pt x="4472987" y="828213"/>
                </a:cubicBezTo>
                <a:cubicBezTo>
                  <a:pt x="4472987" y="828213"/>
                  <a:pt x="4472987" y="828213"/>
                  <a:pt x="4472987" y="818914"/>
                </a:cubicBezTo>
                <a:cubicBezTo>
                  <a:pt x="4472987" y="818914"/>
                  <a:pt x="4472987" y="818914"/>
                  <a:pt x="4505680" y="818914"/>
                </a:cubicBezTo>
                <a:cubicBezTo>
                  <a:pt x="4505680" y="818914"/>
                  <a:pt x="4505680" y="818914"/>
                  <a:pt x="4505680" y="721279"/>
                </a:cubicBezTo>
                <a:cubicBezTo>
                  <a:pt x="4505680" y="721279"/>
                  <a:pt x="4505680" y="721279"/>
                  <a:pt x="4508651" y="718955"/>
                </a:cubicBezTo>
                <a:cubicBezTo>
                  <a:pt x="4508651" y="718955"/>
                  <a:pt x="4508651" y="718955"/>
                  <a:pt x="4577007" y="718955"/>
                </a:cubicBezTo>
                <a:cubicBezTo>
                  <a:pt x="4577007" y="718955"/>
                  <a:pt x="4577007" y="718955"/>
                  <a:pt x="4577007" y="707331"/>
                </a:cubicBezTo>
                <a:cubicBezTo>
                  <a:pt x="4577007" y="707331"/>
                  <a:pt x="4577007" y="707331"/>
                  <a:pt x="4606728" y="707331"/>
                </a:cubicBezTo>
                <a:cubicBezTo>
                  <a:pt x="4606728" y="707331"/>
                  <a:pt x="4606728" y="707331"/>
                  <a:pt x="4606728" y="698033"/>
                </a:cubicBezTo>
                <a:cubicBezTo>
                  <a:pt x="4606728" y="698033"/>
                  <a:pt x="4606728" y="698033"/>
                  <a:pt x="4666168" y="698033"/>
                </a:cubicBezTo>
                <a:cubicBezTo>
                  <a:pt x="4666168" y="698033"/>
                  <a:pt x="4666168" y="698033"/>
                  <a:pt x="4666168" y="718955"/>
                </a:cubicBezTo>
                <a:cubicBezTo>
                  <a:pt x="4666168" y="718955"/>
                  <a:pt x="4666168" y="718955"/>
                  <a:pt x="4689944" y="728253"/>
                </a:cubicBezTo>
                <a:cubicBezTo>
                  <a:pt x="4689944" y="728253"/>
                  <a:pt x="4689944" y="728253"/>
                  <a:pt x="4689944" y="758474"/>
                </a:cubicBezTo>
                <a:cubicBezTo>
                  <a:pt x="4689944" y="758474"/>
                  <a:pt x="4689944" y="758474"/>
                  <a:pt x="4704804" y="763123"/>
                </a:cubicBezTo>
                <a:cubicBezTo>
                  <a:pt x="4704804" y="763123"/>
                  <a:pt x="4704804" y="763123"/>
                  <a:pt x="4704804" y="753824"/>
                </a:cubicBezTo>
                <a:cubicBezTo>
                  <a:pt x="4704804" y="753824"/>
                  <a:pt x="4704804" y="753824"/>
                  <a:pt x="4716692" y="753824"/>
                </a:cubicBezTo>
                <a:cubicBezTo>
                  <a:pt x="4716692" y="753824"/>
                  <a:pt x="4716692" y="753824"/>
                  <a:pt x="4716692" y="746850"/>
                </a:cubicBezTo>
                <a:cubicBezTo>
                  <a:pt x="4716692" y="746850"/>
                  <a:pt x="4716692" y="746850"/>
                  <a:pt x="4704804" y="746850"/>
                </a:cubicBezTo>
                <a:cubicBezTo>
                  <a:pt x="4704804" y="746850"/>
                  <a:pt x="4704804" y="746850"/>
                  <a:pt x="4704804" y="737552"/>
                </a:cubicBezTo>
                <a:cubicBezTo>
                  <a:pt x="4704804" y="737552"/>
                  <a:pt x="4704804" y="737552"/>
                  <a:pt x="4716692" y="737552"/>
                </a:cubicBezTo>
                <a:cubicBezTo>
                  <a:pt x="4716692" y="737552"/>
                  <a:pt x="4716692" y="737552"/>
                  <a:pt x="4716692" y="728253"/>
                </a:cubicBezTo>
                <a:cubicBezTo>
                  <a:pt x="4716692" y="728253"/>
                  <a:pt x="4716692" y="728253"/>
                  <a:pt x="4704804" y="728253"/>
                </a:cubicBezTo>
                <a:cubicBezTo>
                  <a:pt x="4704804" y="728253"/>
                  <a:pt x="4704804" y="728253"/>
                  <a:pt x="4704804" y="718955"/>
                </a:cubicBezTo>
                <a:cubicBezTo>
                  <a:pt x="4704804" y="718955"/>
                  <a:pt x="4704804" y="718955"/>
                  <a:pt x="4716692" y="718955"/>
                </a:cubicBezTo>
                <a:cubicBezTo>
                  <a:pt x="4716692" y="718955"/>
                  <a:pt x="4716692" y="718955"/>
                  <a:pt x="4716692" y="711981"/>
                </a:cubicBezTo>
                <a:cubicBezTo>
                  <a:pt x="4716692" y="711981"/>
                  <a:pt x="4716692" y="711981"/>
                  <a:pt x="4704804" y="711981"/>
                </a:cubicBezTo>
                <a:cubicBezTo>
                  <a:pt x="4704804" y="711981"/>
                  <a:pt x="4704804" y="711981"/>
                  <a:pt x="4704804" y="702682"/>
                </a:cubicBezTo>
                <a:cubicBezTo>
                  <a:pt x="4704804" y="702682"/>
                  <a:pt x="4704804" y="702682"/>
                  <a:pt x="4716692" y="702682"/>
                </a:cubicBezTo>
                <a:cubicBezTo>
                  <a:pt x="4716692" y="702682"/>
                  <a:pt x="4716692" y="702682"/>
                  <a:pt x="4716692" y="693383"/>
                </a:cubicBezTo>
                <a:cubicBezTo>
                  <a:pt x="4716692" y="693383"/>
                  <a:pt x="4716692" y="693383"/>
                  <a:pt x="4704804" y="693383"/>
                </a:cubicBezTo>
                <a:cubicBezTo>
                  <a:pt x="4704804" y="693383"/>
                  <a:pt x="4704804" y="693383"/>
                  <a:pt x="4704804" y="686409"/>
                </a:cubicBezTo>
                <a:cubicBezTo>
                  <a:pt x="4704804" y="686409"/>
                  <a:pt x="4704804" y="686409"/>
                  <a:pt x="4716692" y="686409"/>
                </a:cubicBezTo>
                <a:cubicBezTo>
                  <a:pt x="4716692" y="686409"/>
                  <a:pt x="4716692" y="686409"/>
                  <a:pt x="4716692" y="677111"/>
                </a:cubicBezTo>
                <a:cubicBezTo>
                  <a:pt x="4716692" y="677111"/>
                  <a:pt x="4716692" y="677111"/>
                  <a:pt x="4704804" y="677111"/>
                </a:cubicBezTo>
                <a:cubicBezTo>
                  <a:pt x="4704804" y="677111"/>
                  <a:pt x="4704804" y="677111"/>
                  <a:pt x="4704804" y="667812"/>
                </a:cubicBezTo>
                <a:cubicBezTo>
                  <a:pt x="4704804" y="667812"/>
                  <a:pt x="4704804" y="667812"/>
                  <a:pt x="4716692" y="667812"/>
                </a:cubicBezTo>
                <a:cubicBezTo>
                  <a:pt x="4716692" y="667812"/>
                  <a:pt x="4716692" y="667812"/>
                  <a:pt x="4716692" y="658514"/>
                </a:cubicBezTo>
                <a:cubicBezTo>
                  <a:pt x="4716692" y="658514"/>
                  <a:pt x="4716692" y="658514"/>
                  <a:pt x="4704804" y="658514"/>
                </a:cubicBezTo>
                <a:cubicBezTo>
                  <a:pt x="4704804" y="658514"/>
                  <a:pt x="4704804" y="658514"/>
                  <a:pt x="4704804" y="651540"/>
                </a:cubicBezTo>
                <a:cubicBezTo>
                  <a:pt x="4704804" y="651540"/>
                  <a:pt x="4704804" y="651540"/>
                  <a:pt x="4716692" y="651540"/>
                </a:cubicBezTo>
                <a:cubicBezTo>
                  <a:pt x="4716692" y="651540"/>
                  <a:pt x="4716692" y="651540"/>
                  <a:pt x="4716692" y="642241"/>
                </a:cubicBezTo>
                <a:cubicBezTo>
                  <a:pt x="4716692" y="642241"/>
                  <a:pt x="4716692" y="642241"/>
                  <a:pt x="4704804" y="642241"/>
                </a:cubicBezTo>
                <a:cubicBezTo>
                  <a:pt x="4704804" y="642241"/>
                  <a:pt x="4704804" y="642241"/>
                  <a:pt x="4704804" y="632943"/>
                </a:cubicBezTo>
                <a:cubicBezTo>
                  <a:pt x="4704804" y="632943"/>
                  <a:pt x="4704804" y="632943"/>
                  <a:pt x="4716692" y="632943"/>
                </a:cubicBezTo>
                <a:cubicBezTo>
                  <a:pt x="4716692" y="632943"/>
                  <a:pt x="4716692" y="632943"/>
                  <a:pt x="4716692" y="625969"/>
                </a:cubicBezTo>
                <a:cubicBezTo>
                  <a:pt x="4716692" y="625969"/>
                  <a:pt x="4716692" y="625969"/>
                  <a:pt x="4704804" y="625969"/>
                </a:cubicBezTo>
                <a:cubicBezTo>
                  <a:pt x="4704804" y="625969"/>
                  <a:pt x="4704804" y="625969"/>
                  <a:pt x="4704804" y="616670"/>
                </a:cubicBezTo>
                <a:cubicBezTo>
                  <a:pt x="4704804" y="616670"/>
                  <a:pt x="4704804" y="616670"/>
                  <a:pt x="4716692" y="616670"/>
                </a:cubicBezTo>
                <a:cubicBezTo>
                  <a:pt x="4716692" y="616670"/>
                  <a:pt x="4716692" y="616670"/>
                  <a:pt x="4716692" y="607371"/>
                </a:cubicBezTo>
                <a:cubicBezTo>
                  <a:pt x="4716692" y="607371"/>
                  <a:pt x="4716692" y="607371"/>
                  <a:pt x="4704804" y="607371"/>
                </a:cubicBezTo>
                <a:cubicBezTo>
                  <a:pt x="4704804" y="607371"/>
                  <a:pt x="4704804" y="607371"/>
                  <a:pt x="4704804" y="598073"/>
                </a:cubicBezTo>
                <a:cubicBezTo>
                  <a:pt x="4704804" y="598073"/>
                  <a:pt x="4704804" y="598073"/>
                  <a:pt x="4716692" y="598073"/>
                </a:cubicBezTo>
                <a:cubicBezTo>
                  <a:pt x="4716692" y="598073"/>
                  <a:pt x="4716692" y="598073"/>
                  <a:pt x="4716692" y="591099"/>
                </a:cubicBezTo>
                <a:cubicBezTo>
                  <a:pt x="4716692" y="591099"/>
                  <a:pt x="4716692" y="591099"/>
                  <a:pt x="4704804" y="591099"/>
                </a:cubicBezTo>
                <a:cubicBezTo>
                  <a:pt x="4704804" y="591099"/>
                  <a:pt x="4704804" y="591099"/>
                  <a:pt x="4704804" y="581800"/>
                </a:cubicBezTo>
                <a:cubicBezTo>
                  <a:pt x="4704804" y="581800"/>
                  <a:pt x="4704804" y="581800"/>
                  <a:pt x="4716692" y="581800"/>
                </a:cubicBezTo>
                <a:cubicBezTo>
                  <a:pt x="4716692" y="581800"/>
                  <a:pt x="4716692" y="581800"/>
                  <a:pt x="4716692" y="572502"/>
                </a:cubicBezTo>
                <a:cubicBezTo>
                  <a:pt x="4716692" y="572502"/>
                  <a:pt x="4716692" y="572502"/>
                  <a:pt x="4704804" y="572502"/>
                </a:cubicBezTo>
                <a:cubicBezTo>
                  <a:pt x="4704804" y="572502"/>
                  <a:pt x="4704804" y="572502"/>
                  <a:pt x="4704804" y="563203"/>
                </a:cubicBezTo>
                <a:cubicBezTo>
                  <a:pt x="4704804" y="563203"/>
                  <a:pt x="4704804" y="563203"/>
                  <a:pt x="4716692" y="563203"/>
                </a:cubicBezTo>
                <a:cubicBezTo>
                  <a:pt x="4716692" y="563203"/>
                  <a:pt x="4716692" y="563203"/>
                  <a:pt x="4716692" y="556229"/>
                </a:cubicBezTo>
                <a:cubicBezTo>
                  <a:pt x="4716692" y="556229"/>
                  <a:pt x="4716692" y="556229"/>
                  <a:pt x="4704804" y="556229"/>
                </a:cubicBezTo>
                <a:cubicBezTo>
                  <a:pt x="4704804" y="556229"/>
                  <a:pt x="4704804" y="556229"/>
                  <a:pt x="4704804" y="546931"/>
                </a:cubicBezTo>
                <a:cubicBezTo>
                  <a:pt x="4704804" y="546931"/>
                  <a:pt x="4704804" y="546931"/>
                  <a:pt x="4716692" y="546931"/>
                </a:cubicBezTo>
                <a:cubicBezTo>
                  <a:pt x="4716692" y="546931"/>
                  <a:pt x="4716692" y="546931"/>
                  <a:pt x="4704804" y="532983"/>
                </a:cubicBezTo>
                <a:cubicBezTo>
                  <a:pt x="4704804" y="532983"/>
                  <a:pt x="4704804" y="532983"/>
                  <a:pt x="4704804" y="495788"/>
                </a:cubicBezTo>
                <a:cubicBezTo>
                  <a:pt x="4704804" y="495788"/>
                  <a:pt x="4704804" y="495788"/>
                  <a:pt x="4903929" y="495788"/>
                </a:cubicBezTo>
                <a:cubicBezTo>
                  <a:pt x="4903929" y="495788"/>
                  <a:pt x="4903929" y="495788"/>
                  <a:pt x="4921761" y="516710"/>
                </a:cubicBezTo>
                <a:cubicBezTo>
                  <a:pt x="4921761" y="516710"/>
                  <a:pt x="4921761" y="516710"/>
                  <a:pt x="4921761" y="563203"/>
                </a:cubicBezTo>
                <a:cubicBezTo>
                  <a:pt x="4921761" y="563203"/>
                  <a:pt x="4921761" y="563203"/>
                  <a:pt x="4909873" y="563203"/>
                </a:cubicBezTo>
                <a:cubicBezTo>
                  <a:pt x="4909873" y="563203"/>
                  <a:pt x="4909873" y="563203"/>
                  <a:pt x="4909873" y="572502"/>
                </a:cubicBezTo>
                <a:cubicBezTo>
                  <a:pt x="4909873" y="572502"/>
                  <a:pt x="4909873" y="572502"/>
                  <a:pt x="4921761" y="572502"/>
                </a:cubicBezTo>
                <a:cubicBezTo>
                  <a:pt x="4921761" y="572502"/>
                  <a:pt x="4921761" y="572502"/>
                  <a:pt x="4921761" y="581800"/>
                </a:cubicBezTo>
                <a:cubicBezTo>
                  <a:pt x="4921761" y="581800"/>
                  <a:pt x="4921761" y="581800"/>
                  <a:pt x="4909873" y="581800"/>
                </a:cubicBezTo>
                <a:cubicBezTo>
                  <a:pt x="4909873" y="581800"/>
                  <a:pt x="4909873" y="581800"/>
                  <a:pt x="4909873" y="591099"/>
                </a:cubicBezTo>
                <a:cubicBezTo>
                  <a:pt x="4909873" y="591099"/>
                  <a:pt x="4909873" y="591099"/>
                  <a:pt x="4921761" y="591099"/>
                </a:cubicBezTo>
                <a:cubicBezTo>
                  <a:pt x="4921761" y="591099"/>
                  <a:pt x="4921761" y="591099"/>
                  <a:pt x="4921761" y="598073"/>
                </a:cubicBezTo>
                <a:cubicBezTo>
                  <a:pt x="4921761" y="598073"/>
                  <a:pt x="4921761" y="598073"/>
                  <a:pt x="4909873" y="598073"/>
                </a:cubicBezTo>
                <a:cubicBezTo>
                  <a:pt x="4909873" y="598073"/>
                  <a:pt x="4909873" y="598073"/>
                  <a:pt x="4909873" y="607371"/>
                </a:cubicBezTo>
                <a:cubicBezTo>
                  <a:pt x="4909873" y="607371"/>
                  <a:pt x="4909873" y="607371"/>
                  <a:pt x="4921761" y="607371"/>
                </a:cubicBezTo>
                <a:cubicBezTo>
                  <a:pt x="4921761" y="607371"/>
                  <a:pt x="4921761" y="607371"/>
                  <a:pt x="4921761" y="616670"/>
                </a:cubicBezTo>
                <a:cubicBezTo>
                  <a:pt x="4921761" y="616670"/>
                  <a:pt x="4921761" y="616670"/>
                  <a:pt x="4909873" y="616670"/>
                </a:cubicBezTo>
                <a:cubicBezTo>
                  <a:pt x="4909873" y="616670"/>
                  <a:pt x="4909873" y="616670"/>
                  <a:pt x="4909873" y="625969"/>
                </a:cubicBezTo>
                <a:cubicBezTo>
                  <a:pt x="4909873" y="625969"/>
                  <a:pt x="4909873" y="625969"/>
                  <a:pt x="4921761" y="625969"/>
                </a:cubicBezTo>
                <a:cubicBezTo>
                  <a:pt x="4921761" y="625969"/>
                  <a:pt x="4921761" y="625969"/>
                  <a:pt x="4921761" y="632943"/>
                </a:cubicBezTo>
                <a:cubicBezTo>
                  <a:pt x="4921761" y="632943"/>
                  <a:pt x="4921761" y="632943"/>
                  <a:pt x="4909873" y="632943"/>
                </a:cubicBezTo>
                <a:cubicBezTo>
                  <a:pt x="4909873" y="632943"/>
                  <a:pt x="4909873" y="632943"/>
                  <a:pt x="4909873" y="642241"/>
                </a:cubicBezTo>
                <a:cubicBezTo>
                  <a:pt x="4909873" y="642241"/>
                  <a:pt x="4909873" y="642241"/>
                  <a:pt x="4921761" y="642241"/>
                </a:cubicBezTo>
                <a:cubicBezTo>
                  <a:pt x="4921761" y="642241"/>
                  <a:pt x="4921761" y="642241"/>
                  <a:pt x="4921761" y="651540"/>
                </a:cubicBezTo>
                <a:cubicBezTo>
                  <a:pt x="4921761" y="651540"/>
                  <a:pt x="4921761" y="651540"/>
                  <a:pt x="4909873" y="651540"/>
                </a:cubicBezTo>
                <a:cubicBezTo>
                  <a:pt x="4909873" y="651540"/>
                  <a:pt x="4909873" y="651540"/>
                  <a:pt x="4909873" y="658514"/>
                </a:cubicBezTo>
                <a:cubicBezTo>
                  <a:pt x="4909873" y="658514"/>
                  <a:pt x="4909873" y="658514"/>
                  <a:pt x="4921761" y="658514"/>
                </a:cubicBezTo>
                <a:cubicBezTo>
                  <a:pt x="4921761" y="658514"/>
                  <a:pt x="4921761" y="658514"/>
                  <a:pt x="4921761" y="667812"/>
                </a:cubicBezTo>
                <a:cubicBezTo>
                  <a:pt x="4921761" y="667812"/>
                  <a:pt x="4921761" y="667812"/>
                  <a:pt x="4909873" y="667812"/>
                </a:cubicBezTo>
                <a:cubicBezTo>
                  <a:pt x="4909873" y="667812"/>
                  <a:pt x="4909873" y="667812"/>
                  <a:pt x="4909873" y="677111"/>
                </a:cubicBezTo>
                <a:cubicBezTo>
                  <a:pt x="4909873" y="677111"/>
                  <a:pt x="4909873" y="677111"/>
                  <a:pt x="4921761" y="677111"/>
                </a:cubicBezTo>
                <a:cubicBezTo>
                  <a:pt x="4921761" y="677111"/>
                  <a:pt x="4921761" y="677111"/>
                  <a:pt x="4921761" y="686409"/>
                </a:cubicBezTo>
                <a:cubicBezTo>
                  <a:pt x="4921761" y="686409"/>
                  <a:pt x="4921761" y="686409"/>
                  <a:pt x="4909873" y="686409"/>
                </a:cubicBezTo>
                <a:cubicBezTo>
                  <a:pt x="4909873" y="686409"/>
                  <a:pt x="4909873" y="686409"/>
                  <a:pt x="4909873" y="693383"/>
                </a:cubicBezTo>
                <a:cubicBezTo>
                  <a:pt x="4909873" y="693383"/>
                  <a:pt x="4909873" y="693383"/>
                  <a:pt x="4921761" y="693383"/>
                </a:cubicBezTo>
                <a:cubicBezTo>
                  <a:pt x="4921761" y="693383"/>
                  <a:pt x="4921761" y="693383"/>
                  <a:pt x="4921761" y="702682"/>
                </a:cubicBezTo>
                <a:cubicBezTo>
                  <a:pt x="4921761" y="702682"/>
                  <a:pt x="4921761" y="702682"/>
                  <a:pt x="4909873" y="702682"/>
                </a:cubicBezTo>
                <a:cubicBezTo>
                  <a:pt x="4909873" y="702682"/>
                  <a:pt x="4909873" y="702682"/>
                  <a:pt x="4909873" y="711981"/>
                </a:cubicBezTo>
                <a:cubicBezTo>
                  <a:pt x="4909873" y="711981"/>
                  <a:pt x="4909873" y="711981"/>
                  <a:pt x="4921761" y="711981"/>
                </a:cubicBezTo>
                <a:cubicBezTo>
                  <a:pt x="4921761" y="711981"/>
                  <a:pt x="4921761" y="711981"/>
                  <a:pt x="4921761" y="718955"/>
                </a:cubicBezTo>
                <a:cubicBezTo>
                  <a:pt x="4921761" y="718955"/>
                  <a:pt x="4921761" y="718955"/>
                  <a:pt x="4909873" y="718955"/>
                </a:cubicBezTo>
                <a:cubicBezTo>
                  <a:pt x="4909873" y="718955"/>
                  <a:pt x="4909873" y="718955"/>
                  <a:pt x="4909873" y="728253"/>
                </a:cubicBezTo>
                <a:cubicBezTo>
                  <a:pt x="4909873" y="728253"/>
                  <a:pt x="4909873" y="728253"/>
                  <a:pt x="4921761" y="728253"/>
                </a:cubicBezTo>
                <a:cubicBezTo>
                  <a:pt x="4921761" y="728253"/>
                  <a:pt x="4921761" y="728253"/>
                  <a:pt x="4921761" y="737552"/>
                </a:cubicBezTo>
                <a:cubicBezTo>
                  <a:pt x="4921761" y="737552"/>
                  <a:pt x="4921761" y="737552"/>
                  <a:pt x="4909873" y="737552"/>
                </a:cubicBezTo>
                <a:cubicBezTo>
                  <a:pt x="4909873" y="737552"/>
                  <a:pt x="4909873" y="737552"/>
                  <a:pt x="4909873" y="746850"/>
                </a:cubicBezTo>
                <a:cubicBezTo>
                  <a:pt x="4909873" y="746850"/>
                  <a:pt x="4909873" y="746850"/>
                  <a:pt x="4921761" y="746850"/>
                </a:cubicBezTo>
                <a:cubicBezTo>
                  <a:pt x="4921761" y="746850"/>
                  <a:pt x="4921761" y="746850"/>
                  <a:pt x="4921761" y="753824"/>
                </a:cubicBezTo>
                <a:cubicBezTo>
                  <a:pt x="4921761" y="753824"/>
                  <a:pt x="4921761" y="753824"/>
                  <a:pt x="4909873" y="753824"/>
                </a:cubicBezTo>
                <a:cubicBezTo>
                  <a:pt x="4909873" y="753824"/>
                  <a:pt x="4909873" y="753824"/>
                  <a:pt x="4909873" y="763123"/>
                </a:cubicBezTo>
                <a:cubicBezTo>
                  <a:pt x="4909873" y="763123"/>
                  <a:pt x="4909873" y="763123"/>
                  <a:pt x="4942565" y="784045"/>
                </a:cubicBezTo>
                <a:cubicBezTo>
                  <a:pt x="4942565" y="784045"/>
                  <a:pt x="4942565" y="784045"/>
                  <a:pt x="4942565" y="788694"/>
                </a:cubicBezTo>
                <a:cubicBezTo>
                  <a:pt x="4942565" y="788694"/>
                  <a:pt x="4942565" y="788694"/>
                  <a:pt x="4930677" y="788694"/>
                </a:cubicBezTo>
                <a:cubicBezTo>
                  <a:pt x="4930677" y="788694"/>
                  <a:pt x="4930677" y="788694"/>
                  <a:pt x="4930677" y="814265"/>
                </a:cubicBezTo>
                <a:cubicBezTo>
                  <a:pt x="4930677" y="814265"/>
                  <a:pt x="4930677" y="814265"/>
                  <a:pt x="4942565" y="814265"/>
                </a:cubicBezTo>
                <a:cubicBezTo>
                  <a:pt x="4942565" y="814265"/>
                  <a:pt x="4942565" y="814265"/>
                  <a:pt x="4942565" y="802642"/>
                </a:cubicBezTo>
                <a:cubicBezTo>
                  <a:pt x="4942565" y="802642"/>
                  <a:pt x="4942565" y="802642"/>
                  <a:pt x="4954454" y="797993"/>
                </a:cubicBezTo>
                <a:cubicBezTo>
                  <a:pt x="4954454" y="797993"/>
                  <a:pt x="4954454" y="797993"/>
                  <a:pt x="4975258" y="797993"/>
                </a:cubicBezTo>
                <a:cubicBezTo>
                  <a:pt x="4975258" y="797993"/>
                  <a:pt x="4975258" y="797993"/>
                  <a:pt x="4975258" y="807291"/>
                </a:cubicBezTo>
                <a:cubicBezTo>
                  <a:pt x="4975258" y="807291"/>
                  <a:pt x="4975258" y="807291"/>
                  <a:pt x="4993090" y="807291"/>
                </a:cubicBezTo>
                <a:cubicBezTo>
                  <a:pt x="4993090" y="807291"/>
                  <a:pt x="4993090" y="807291"/>
                  <a:pt x="4993090" y="811940"/>
                </a:cubicBezTo>
                <a:cubicBezTo>
                  <a:pt x="4993090" y="811940"/>
                  <a:pt x="4993090" y="811940"/>
                  <a:pt x="5004978" y="811940"/>
                </a:cubicBezTo>
                <a:cubicBezTo>
                  <a:pt x="5004978" y="811940"/>
                  <a:pt x="5004978" y="811940"/>
                  <a:pt x="5037670" y="844486"/>
                </a:cubicBezTo>
                <a:cubicBezTo>
                  <a:pt x="5037670" y="844486"/>
                  <a:pt x="5037670" y="844486"/>
                  <a:pt x="5037670" y="879355"/>
                </a:cubicBezTo>
                <a:cubicBezTo>
                  <a:pt x="5037670" y="879355"/>
                  <a:pt x="5037670" y="879355"/>
                  <a:pt x="5049558" y="879355"/>
                </a:cubicBezTo>
                <a:cubicBezTo>
                  <a:pt x="5049558" y="879355"/>
                  <a:pt x="5049558" y="879355"/>
                  <a:pt x="5049558" y="863083"/>
                </a:cubicBezTo>
                <a:cubicBezTo>
                  <a:pt x="5049558" y="863083"/>
                  <a:pt x="5049558" y="863083"/>
                  <a:pt x="5058474" y="863083"/>
                </a:cubicBezTo>
                <a:cubicBezTo>
                  <a:pt x="5058474" y="863083"/>
                  <a:pt x="5058474" y="863083"/>
                  <a:pt x="5058474" y="872381"/>
                </a:cubicBezTo>
                <a:cubicBezTo>
                  <a:pt x="5058474" y="872381"/>
                  <a:pt x="5058474" y="872381"/>
                  <a:pt x="5064418" y="872381"/>
                </a:cubicBezTo>
                <a:cubicBezTo>
                  <a:pt x="5064418" y="872381"/>
                  <a:pt x="5064418" y="872381"/>
                  <a:pt x="5064418" y="874706"/>
                </a:cubicBezTo>
                <a:cubicBezTo>
                  <a:pt x="5064418" y="874706"/>
                  <a:pt x="5064418" y="874706"/>
                  <a:pt x="5070363" y="874706"/>
                </a:cubicBezTo>
                <a:cubicBezTo>
                  <a:pt x="5070363" y="874706"/>
                  <a:pt x="5070363" y="874706"/>
                  <a:pt x="5070363" y="823564"/>
                </a:cubicBezTo>
                <a:cubicBezTo>
                  <a:pt x="5070363" y="823564"/>
                  <a:pt x="5070363" y="823564"/>
                  <a:pt x="5120886" y="823564"/>
                </a:cubicBezTo>
                <a:cubicBezTo>
                  <a:pt x="5120886" y="823564"/>
                  <a:pt x="5120886" y="823564"/>
                  <a:pt x="5120886" y="749175"/>
                </a:cubicBezTo>
                <a:cubicBezTo>
                  <a:pt x="5120886" y="749175"/>
                  <a:pt x="5120886" y="749175"/>
                  <a:pt x="5168439" y="749175"/>
                </a:cubicBezTo>
                <a:cubicBezTo>
                  <a:pt x="5168439" y="749175"/>
                  <a:pt x="5168439" y="749175"/>
                  <a:pt x="5168439" y="742201"/>
                </a:cubicBezTo>
                <a:cubicBezTo>
                  <a:pt x="5168439" y="742201"/>
                  <a:pt x="5168439" y="742201"/>
                  <a:pt x="5198159" y="742201"/>
                </a:cubicBezTo>
                <a:cubicBezTo>
                  <a:pt x="5198159" y="742201"/>
                  <a:pt x="5198159" y="742201"/>
                  <a:pt x="5198159" y="702682"/>
                </a:cubicBezTo>
                <a:cubicBezTo>
                  <a:pt x="5198159" y="702682"/>
                  <a:pt x="5198159" y="702682"/>
                  <a:pt x="5192215" y="702682"/>
                </a:cubicBezTo>
                <a:cubicBezTo>
                  <a:pt x="5192215" y="702682"/>
                  <a:pt x="5192215" y="702682"/>
                  <a:pt x="5192215" y="688734"/>
                </a:cubicBezTo>
                <a:cubicBezTo>
                  <a:pt x="5192215" y="688734"/>
                  <a:pt x="5192215" y="688734"/>
                  <a:pt x="5198159" y="691059"/>
                </a:cubicBezTo>
                <a:cubicBezTo>
                  <a:pt x="5198159" y="691059"/>
                  <a:pt x="5198159" y="691059"/>
                  <a:pt x="5204103" y="667812"/>
                </a:cubicBezTo>
                <a:cubicBezTo>
                  <a:pt x="5204103" y="667812"/>
                  <a:pt x="5204103" y="667812"/>
                  <a:pt x="5210047" y="691059"/>
                </a:cubicBezTo>
                <a:cubicBezTo>
                  <a:pt x="5210047" y="691059"/>
                  <a:pt x="5210047" y="691059"/>
                  <a:pt x="5213019" y="688734"/>
                </a:cubicBezTo>
                <a:cubicBezTo>
                  <a:pt x="5213019" y="688734"/>
                  <a:pt x="5213019" y="688734"/>
                  <a:pt x="5215991" y="681760"/>
                </a:cubicBezTo>
                <a:cubicBezTo>
                  <a:pt x="5215991" y="681760"/>
                  <a:pt x="5215991" y="681760"/>
                  <a:pt x="5221935" y="672462"/>
                </a:cubicBezTo>
                <a:cubicBezTo>
                  <a:pt x="5221935" y="672462"/>
                  <a:pt x="5221935" y="672462"/>
                  <a:pt x="5227880" y="663163"/>
                </a:cubicBezTo>
                <a:cubicBezTo>
                  <a:pt x="5227880" y="663163"/>
                  <a:pt x="5227880" y="663163"/>
                  <a:pt x="5242740" y="656189"/>
                </a:cubicBezTo>
                <a:cubicBezTo>
                  <a:pt x="5242740" y="656189"/>
                  <a:pt x="5242740" y="656189"/>
                  <a:pt x="5260571" y="646890"/>
                </a:cubicBezTo>
                <a:cubicBezTo>
                  <a:pt x="5260571" y="646890"/>
                  <a:pt x="5260571" y="646890"/>
                  <a:pt x="5269487" y="637592"/>
                </a:cubicBezTo>
                <a:cubicBezTo>
                  <a:pt x="5269487" y="637592"/>
                  <a:pt x="5269487" y="637592"/>
                  <a:pt x="5275431" y="621319"/>
                </a:cubicBezTo>
                <a:cubicBezTo>
                  <a:pt x="5275431" y="621319"/>
                  <a:pt x="5275431" y="621319"/>
                  <a:pt x="5281376" y="637592"/>
                </a:cubicBezTo>
                <a:cubicBezTo>
                  <a:pt x="5281376" y="637592"/>
                  <a:pt x="5281376" y="637592"/>
                  <a:pt x="5287319" y="644566"/>
                </a:cubicBezTo>
                <a:cubicBezTo>
                  <a:pt x="5287319" y="644566"/>
                  <a:pt x="5287319" y="644566"/>
                  <a:pt x="5302179" y="653864"/>
                </a:cubicBezTo>
                <a:cubicBezTo>
                  <a:pt x="5302179" y="653864"/>
                  <a:pt x="5302179" y="653864"/>
                  <a:pt x="5314067" y="663163"/>
                </a:cubicBezTo>
                <a:cubicBezTo>
                  <a:pt x="5314067" y="663163"/>
                  <a:pt x="5314067" y="663163"/>
                  <a:pt x="5325956" y="672462"/>
                </a:cubicBezTo>
                <a:cubicBezTo>
                  <a:pt x="5325956" y="672462"/>
                  <a:pt x="5325956" y="672462"/>
                  <a:pt x="5328928" y="681760"/>
                </a:cubicBezTo>
                <a:cubicBezTo>
                  <a:pt x="5328928" y="681760"/>
                  <a:pt x="5328928" y="681760"/>
                  <a:pt x="5331900" y="691059"/>
                </a:cubicBezTo>
                <a:cubicBezTo>
                  <a:pt x="5331900" y="691059"/>
                  <a:pt x="5331900" y="691059"/>
                  <a:pt x="5337844" y="691059"/>
                </a:cubicBezTo>
                <a:cubicBezTo>
                  <a:pt x="5337844" y="691059"/>
                  <a:pt x="5337844" y="691059"/>
                  <a:pt x="5340816" y="667812"/>
                </a:cubicBezTo>
                <a:cubicBezTo>
                  <a:pt x="5340816" y="667812"/>
                  <a:pt x="5340816" y="667812"/>
                  <a:pt x="5346760" y="691059"/>
                </a:cubicBezTo>
                <a:cubicBezTo>
                  <a:pt x="5346760" y="691059"/>
                  <a:pt x="5346760" y="691059"/>
                  <a:pt x="5352704" y="691059"/>
                </a:cubicBezTo>
                <a:cubicBezTo>
                  <a:pt x="5352704" y="691059"/>
                  <a:pt x="5352704" y="691059"/>
                  <a:pt x="5352704" y="705007"/>
                </a:cubicBezTo>
                <a:cubicBezTo>
                  <a:pt x="5352704" y="705007"/>
                  <a:pt x="5352704" y="705007"/>
                  <a:pt x="5346760" y="705007"/>
                </a:cubicBezTo>
                <a:cubicBezTo>
                  <a:pt x="5346760" y="705007"/>
                  <a:pt x="5346760" y="705007"/>
                  <a:pt x="5346760" y="737552"/>
                </a:cubicBezTo>
                <a:cubicBezTo>
                  <a:pt x="5346760" y="737552"/>
                  <a:pt x="5346760" y="737552"/>
                  <a:pt x="5358648" y="737552"/>
                </a:cubicBezTo>
                <a:cubicBezTo>
                  <a:pt x="5358648" y="737552"/>
                  <a:pt x="5358648" y="737552"/>
                  <a:pt x="5358648" y="742201"/>
                </a:cubicBezTo>
                <a:cubicBezTo>
                  <a:pt x="5358648" y="742201"/>
                  <a:pt x="5358648" y="742201"/>
                  <a:pt x="5367564" y="742201"/>
                </a:cubicBezTo>
                <a:cubicBezTo>
                  <a:pt x="5367564" y="742201"/>
                  <a:pt x="5367564" y="742201"/>
                  <a:pt x="5367564" y="732902"/>
                </a:cubicBezTo>
                <a:cubicBezTo>
                  <a:pt x="5367564" y="732902"/>
                  <a:pt x="5367564" y="732902"/>
                  <a:pt x="5391340" y="732902"/>
                </a:cubicBezTo>
                <a:cubicBezTo>
                  <a:pt x="5391340" y="732902"/>
                  <a:pt x="5391340" y="732902"/>
                  <a:pt x="5391340" y="716630"/>
                </a:cubicBezTo>
                <a:cubicBezTo>
                  <a:pt x="5391340" y="716630"/>
                  <a:pt x="5391340" y="716630"/>
                  <a:pt x="5441864" y="716630"/>
                </a:cubicBezTo>
                <a:cubicBezTo>
                  <a:pt x="5441864" y="716630"/>
                  <a:pt x="5441864" y="716630"/>
                  <a:pt x="5441864" y="728253"/>
                </a:cubicBezTo>
                <a:cubicBezTo>
                  <a:pt x="5441864" y="728253"/>
                  <a:pt x="5441864" y="728253"/>
                  <a:pt x="5468612" y="728253"/>
                </a:cubicBezTo>
                <a:cubicBezTo>
                  <a:pt x="5468612" y="728253"/>
                  <a:pt x="5468612" y="728253"/>
                  <a:pt x="5468612" y="746850"/>
                </a:cubicBezTo>
                <a:cubicBezTo>
                  <a:pt x="5468612" y="746850"/>
                  <a:pt x="5468612" y="746850"/>
                  <a:pt x="5462668" y="746850"/>
                </a:cubicBezTo>
                <a:cubicBezTo>
                  <a:pt x="5462668" y="746850"/>
                  <a:pt x="5462668" y="746850"/>
                  <a:pt x="5462668" y="753824"/>
                </a:cubicBezTo>
                <a:cubicBezTo>
                  <a:pt x="5462668" y="753824"/>
                  <a:pt x="5462668" y="753824"/>
                  <a:pt x="5468612" y="753824"/>
                </a:cubicBezTo>
                <a:cubicBezTo>
                  <a:pt x="5468612" y="753824"/>
                  <a:pt x="5468612" y="753824"/>
                  <a:pt x="5468612" y="767772"/>
                </a:cubicBezTo>
                <a:cubicBezTo>
                  <a:pt x="5468612" y="767772"/>
                  <a:pt x="5468612" y="767772"/>
                  <a:pt x="5462668" y="772421"/>
                </a:cubicBezTo>
                <a:cubicBezTo>
                  <a:pt x="5462668" y="772421"/>
                  <a:pt x="5462668" y="772421"/>
                  <a:pt x="5462668" y="828213"/>
                </a:cubicBezTo>
                <a:cubicBezTo>
                  <a:pt x="5462668" y="828213"/>
                  <a:pt x="5462668" y="828213"/>
                  <a:pt x="5483472" y="828213"/>
                </a:cubicBezTo>
                <a:cubicBezTo>
                  <a:pt x="5483472" y="828213"/>
                  <a:pt x="5483472" y="828213"/>
                  <a:pt x="5483472" y="832862"/>
                </a:cubicBezTo>
                <a:cubicBezTo>
                  <a:pt x="5483472" y="832862"/>
                  <a:pt x="5483472" y="832862"/>
                  <a:pt x="5501305" y="832862"/>
                </a:cubicBezTo>
                <a:cubicBezTo>
                  <a:pt x="5501305" y="832862"/>
                  <a:pt x="5501305" y="832862"/>
                  <a:pt x="5501305" y="849135"/>
                </a:cubicBezTo>
                <a:cubicBezTo>
                  <a:pt x="5501305" y="849135"/>
                  <a:pt x="5501305" y="849135"/>
                  <a:pt x="5519137" y="849135"/>
                </a:cubicBezTo>
                <a:cubicBezTo>
                  <a:pt x="5519137" y="849135"/>
                  <a:pt x="5519137" y="849135"/>
                  <a:pt x="5519137" y="832862"/>
                </a:cubicBezTo>
                <a:cubicBezTo>
                  <a:pt x="5519137" y="832862"/>
                  <a:pt x="5519137" y="832862"/>
                  <a:pt x="5539941" y="823564"/>
                </a:cubicBezTo>
                <a:cubicBezTo>
                  <a:pt x="5539941" y="823564"/>
                  <a:pt x="5539941" y="823564"/>
                  <a:pt x="5539941" y="802642"/>
                </a:cubicBezTo>
                <a:cubicBezTo>
                  <a:pt x="5539941" y="802642"/>
                  <a:pt x="5539941" y="802642"/>
                  <a:pt x="5533997" y="802642"/>
                </a:cubicBezTo>
                <a:cubicBezTo>
                  <a:pt x="5533997" y="802642"/>
                  <a:pt x="5533997" y="802642"/>
                  <a:pt x="5533997" y="779395"/>
                </a:cubicBezTo>
                <a:cubicBezTo>
                  <a:pt x="5533997" y="779395"/>
                  <a:pt x="5533997" y="779395"/>
                  <a:pt x="5545885" y="779395"/>
                </a:cubicBezTo>
                <a:cubicBezTo>
                  <a:pt x="5545885" y="779395"/>
                  <a:pt x="5545885" y="779395"/>
                  <a:pt x="5545885" y="777071"/>
                </a:cubicBezTo>
                <a:cubicBezTo>
                  <a:pt x="5545885" y="777071"/>
                  <a:pt x="5545885" y="777071"/>
                  <a:pt x="5572634" y="777071"/>
                </a:cubicBezTo>
                <a:cubicBezTo>
                  <a:pt x="5572634" y="777071"/>
                  <a:pt x="5572634" y="777071"/>
                  <a:pt x="5572634" y="767772"/>
                </a:cubicBezTo>
                <a:cubicBezTo>
                  <a:pt x="5572634" y="767772"/>
                  <a:pt x="5572634" y="767772"/>
                  <a:pt x="5590465" y="767772"/>
                </a:cubicBezTo>
                <a:cubicBezTo>
                  <a:pt x="5590465" y="767772"/>
                  <a:pt x="5590465" y="767772"/>
                  <a:pt x="5590465" y="651540"/>
                </a:cubicBezTo>
                <a:cubicBezTo>
                  <a:pt x="5590465" y="651540"/>
                  <a:pt x="5590465" y="651540"/>
                  <a:pt x="5602353" y="651540"/>
                </a:cubicBezTo>
                <a:cubicBezTo>
                  <a:pt x="5602353" y="651540"/>
                  <a:pt x="5602353" y="651540"/>
                  <a:pt x="5602353" y="632943"/>
                </a:cubicBezTo>
                <a:cubicBezTo>
                  <a:pt x="5602353" y="632943"/>
                  <a:pt x="5602353" y="632943"/>
                  <a:pt x="5605325" y="632943"/>
                </a:cubicBezTo>
                <a:cubicBezTo>
                  <a:pt x="5605325" y="632943"/>
                  <a:pt x="5605325" y="632943"/>
                  <a:pt x="5605325" y="586450"/>
                </a:cubicBezTo>
                <a:cubicBezTo>
                  <a:pt x="5605325" y="586450"/>
                  <a:pt x="5605325" y="586450"/>
                  <a:pt x="5617213" y="586450"/>
                </a:cubicBezTo>
                <a:cubicBezTo>
                  <a:pt x="5617213" y="586450"/>
                  <a:pt x="5617213" y="586450"/>
                  <a:pt x="5617213" y="595748"/>
                </a:cubicBezTo>
                <a:cubicBezTo>
                  <a:pt x="5617213" y="595748"/>
                  <a:pt x="5617213" y="595748"/>
                  <a:pt x="5623157" y="595748"/>
                </a:cubicBezTo>
                <a:cubicBezTo>
                  <a:pt x="5623157" y="595748"/>
                  <a:pt x="5623157" y="595748"/>
                  <a:pt x="5623157" y="577151"/>
                </a:cubicBezTo>
                <a:cubicBezTo>
                  <a:pt x="5623157" y="577151"/>
                  <a:pt x="5623157" y="577151"/>
                  <a:pt x="5638017" y="572502"/>
                </a:cubicBezTo>
                <a:cubicBezTo>
                  <a:pt x="5638017" y="572502"/>
                  <a:pt x="5638017" y="572502"/>
                  <a:pt x="5649906" y="577151"/>
                </a:cubicBezTo>
                <a:cubicBezTo>
                  <a:pt x="5649906" y="577151"/>
                  <a:pt x="5649906" y="577151"/>
                  <a:pt x="5667737" y="577151"/>
                </a:cubicBezTo>
                <a:cubicBezTo>
                  <a:pt x="5667737" y="577151"/>
                  <a:pt x="5667737" y="577151"/>
                  <a:pt x="5667737" y="546931"/>
                </a:cubicBezTo>
                <a:cubicBezTo>
                  <a:pt x="5667737" y="546931"/>
                  <a:pt x="5667737" y="546931"/>
                  <a:pt x="5679626" y="546931"/>
                </a:cubicBezTo>
                <a:cubicBezTo>
                  <a:pt x="5679626" y="546931"/>
                  <a:pt x="5679626" y="546931"/>
                  <a:pt x="5679626" y="551580"/>
                </a:cubicBezTo>
                <a:cubicBezTo>
                  <a:pt x="5679626" y="551580"/>
                  <a:pt x="5679626" y="551580"/>
                  <a:pt x="5694486" y="551580"/>
                </a:cubicBezTo>
                <a:cubicBezTo>
                  <a:pt x="5694486" y="551580"/>
                  <a:pt x="5694486" y="551580"/>
                  <a:pt x="5694486" y="546931"/>
                </a:cubicBezTo>
                <a:cubicBezTo>
                  <a:pt x="5694486" y="546931"/>
                  <a:pt x="5694486" y="546931"/>
                  <a:pt x="5706374" y="546931"/>
                </a:cubicBezTo>
                <a:cubicBezTo>
                  <a:pt x="5706374" y="546931"/>
                  <a:pt x="5706374" y="546931"/>
                  <a:pt x="5706374" y="581800"/>
                </a:cubicBezTo>
                <a:cubicBezTo>
                  <a:pt x="5706374" y="581800"/>
                  <a:pt x="5706374" y="581800"/>
                  <a:pt x="5721234" y="591099"/>
                </a:cubicBezTo>
                <a:cubicBezTo>
                  <a:pt x="5721234" y="591099"/>
                  <a:pt x="5721234" y="591099"/>
                  <a:pt x="5721234" y="595748"/>
                </a:cubicBezTo>
                <a:cubicBezTo>
                  <a:pt x="5721234" y="595748"/>
                  <a:pt x="5721234" y="595748"/>
                  <a:pt x="5718262" y="595748"/>
                </a:cubicBezTo>
                <a:cubicBezTo>
                  <a:pt x="5718262" y="595748"/>
                  <a:pt x="5718262" y="595748"/>
                  <a:pt x="5718262" y="598073"/>
                </a:cubicBezTo>
                <a:cubicBezTo>
                  <a:pt x="5718262" y="598073"/>
                  <a:pt x="5718262" y="598073"/>
                  <a:pt x="5750954" y="598073"/>
                </a:cubicBezTo>
                <a:cubicBezTo>
                  <a:pt x="5750954" y="598073"/>
                  <a:pt x="5750954" y="598073"/>
                  <a:pt x="5750954" y="586450"/>
                </a:cubicBezTo>
                <a:cubicBezTo>
                  <a:pt x="5750954" y="586450"/>
                  <a:pt x="5750954" y="586450"/>
                  <a:pt x="5789590" y="577151"/>
                </a:cubicBezTo>
                <a:cubicBezTo>
                  <a:pt x="5789590" y="577151"/>
                  <a:pt x="5789590" y="577151"/>
                  <a:pt x="5789590" y="567852"/>
                </a:cubicBezTo>
                <a:cubicBezTo>
                  <a:pt x="5789590" y="567852"/>
                  <a:pt x="5789590" y="567852"/>
                  <a:pt x="5798506" y="567852"/>
                </a:cubicBezTo>
                <a:cubicBezTo>
                  <a:pt x="5798506" y="567852"/>
                  <a:pt x="5798506" y="567852"/>
                  <a:pt x="5798506" y="560878"/>
                </a:cubicBezTo>
                <a:cubicBezTo>
                  <a:pt x="5798506" y="560878"/>
                  <a:pt x="5798506" y="560878"/>
                  <a:pt x="5822283" y="560878"/>
                </a:cubicBezTo>
                <a:cubicBezTo>
                  <a:pt x="5822283" y="560878"/>
                  <a:pt x="5822283" y="560878"/>
                  <a:pt x="5822283" y="567852"/>
                </a:cubicBezTo>
                <a:cubicBezTo>
                  <a:pt x="5822283" y="567852"/>
                  <a:pt x="5822283" y="567852"/>
                  <a:pt x="5840114" y="567852"/>
                </a:cubicBezTo>
                <a:cubicBezTo>
                  <a:pt x="5840114" y="567852"/>
                  <a:pt x="5840114" y="567852"/>
                  <a:pt x="5840114" y="581800"/>
                </a:cubicBezTo>
                <a:cubicBezTo>
                  <a:pt x="5840114" y="581800"/>
                  <a:pt x="5840114" y="581800"/>
                  <a:pt x="5872807" y="581800"/>
                </a:cubicBezTo>
                <a:cubicBezTo>
                  <a:pt x="5872807" y="581800"/>
                  <a:pt x="5872807" y="581800"/>
                  <a:pt x="5872807" y="572502"/>
                </a:cubicBezTo>
                <a:cubicBezTo>
                  <a:pt x="5872807" y="572502"/>
                  <a:pt x="5872807" y="572502"/>
                  <a:pt x="5887667" y="572502"/>
                </a:cubicBezTo>
                <a:cubicBezTo>
                  <a:pt x="5887667" y="572502"/>
                  <a:pt x="5887667" y="572502"/>
                  <a:pt x="5887667" y="563203"/>
                </a:cubicBezTo>
                <a:cubicBezTo>
                  <a:pt x="5887667" y="563203"/>
                  <a:pt x="5887667" y="563203"/>
                  <a:pt x="5905499" y="563203"/>
                </a:cubicBezTo>
                <a:cubicBezTo>
                  <a:pt x="5905499" y="563203"/>
                  <a:pt x="5905499" y="563203"/>
                  <a:pt x="5905499" y="572502"/>
                </a:cubicBezTo>
                <a:cubicBezTo>
                  <a:pt x="5905499" y="572502"/>
                  <a:pt x="5905499" y="572502"/>
                  <a:pt x="5911443" y="572502"/>
                </a:cubicBezTo>
                <a:cubicBezTo>
                  <a:pt x="5911443" y="572502"/>
                  <a:pt x="5911443" y="572502"/>
                  <a:pt x="5911443" y="516710"/>
                </a:cubicBezTo>
                <a:cubicBezTo>
                  <a:pt x="5911443" y="516710"/>
                  <a:pt x="5911443" y="516710"/>
                  <a:pt x="6045184" y="516710"/>
                </a:cubicBezTo>
                <a:cubicBezTo>
                  <a:pt x="6045184" y="516710"/>
                  <a:pt x="6045184" y="516710"/>
                  <a:pt x="6045184" y="591099"/>
                </a:cubicBezTo>
                <a:cubicBezTo>
                  <a:pt x="6045184" y="591099"/>
                  <a:pt x="6045184" y="591099"/>
                  <a:pt x="6068960" y="591099"/>
                </a:cubicBezTo>
                <a:cubicBezTo>
                  <a:pt x="6068960" y="591099"/>
                  <a:pt x="6068960" y="591099"/>
                  <a:pt x="6068960" y="507412"/>
                </a:cubicBezTo>
                <a:cubicBezTo>
                  <a:pt x="6068960" y="507412"/>
                  <a:pt x="6068960" y="507412"/>
                  <a:pt x="6098680" y="495788"/>
                </a:cubicBezTo>
                <a:cubicBezTo>
                  <a:pt x="6098680" y="495788"/>
                  <a:pt x="6098680" y="495788"/>
                  <a:pt x="6137316" y="495788"/>
                </a:cubicBezTo>
                <a:cubicBezTo>
                  <a:pt x="6137316" y="495788"/>
                  <a:pt x="6137316" y="495788"/>
                  <a:pt x="6158120" y="481840"/>
                </a:cubicBezTo>
                <a:cubicBezTo>
                  <a:pt x="6158120" y="481840"/>
                  <a:pt x="6158120" y="481840"/>
                  <a:pt x="6208644" y="481840"/>
                </a:cubicBezTo>
                <a:cubicBezTo>
                  <a:pt x="6208644" y="481840"/>
                  <a:pt x="6208644" y="481840"/>
                  <a:pt x="6208644" y="495788"/>
                </a:cubicBezTo>
                <a:cubicBezTo>
                  <a:pt x="6208644" y="495788"/>
                  <a:pt x="6208644" y="495788"/>
                  <a:pt x="6259169" y="495788"/>
                </a:cubicBezTo>
                <a:cubicBezTo>
                  <a:pt x="6259169" y="495788"/>
                  <a:pt x="6259169" y="495788"/>
                  <a:pt x="6259169" y="586450"/>
                </a:cubicBezTo>
                <a:cubicBezTo>
                  <a:pt x="6259169" y="586450"/>
                  <a:pt x="6259169" y="586450"/>
                  <a:pt x="6274029" y="586450"/>
                </a:cubicBezTo>
                <a:cubicBezTo>
                  <a:pt x="6274029" y="586450"/>
                  <a:pt x="6274029" y="586450"/>
                  <a:pt x="6274029" y="718955"/>
                </a:cubicBezTo>
                <a:cubicBezTo>
                  <a:pt x="6274029" y="718955"/>
                  <a:pt x="6274029" y="718955"/>
                  <a:pt x="6297805" y="718955"/>
                </a:cubicBezTo>
                <a:cubicBezTo>
                  <a:pt x="6297805" y="718955"/>
                  <a:pt x="6297805" y="718955"/>
                  <a:pt x="6297805" y="632943"/>
                </a:cubicBezTo>
                <a:cubicBezTo>
                  <a:pt x="6297805" y="632943"/>
                  <a:pt x="6297805" y="632943"/>
                  <a:pt x="6306721" y="628293"/>
                </a:cubicBezTo>
                <a:cubicBezTo>
                  <a:pt x="6306721" y="628293"/>
                  <a:pt x="6306721" y="628293"/>
                  <a:pt x="6312665" y="628293"/>
                </a:cubicBezTo>
                <a:cubicBezTo>
                  <a:pt x="6312665" y="628293"/>
                  <a:pt x="6312665" y="628293"/>
                  <a:pt x="6312665" y="637592"/>
                </a:cubicBezTo>
                <a:cubicBezTo>
                  <a:pt x="6312665" y="637592"/>
                  <a:pt x="6312665" y="637592"/>
                  <a:pt x="6336441" y="628293"/>
                </a:cubicBezTo>
                <a:cubicBezTo>
                  <a:pt x="6336441" y="628293"/>
                  <a:pt x="6336441" y="628293"/>
                  <a:pt x="6357245" y="628293"/>
                </a:cubicBezTo>
                <a:cubicBezTo>
                  <a:pt x="6357245" y="628293"/>
                  <a:pt x="6357245" y="628293"/>
                  <a:pt x="6357245" y="786369"/>
                </a:cubicBezTo>
                <a:cubicBezTo>
                  <a:pt x="6357245" y="786369"/>
                  <a:pt x="6357245" y="786369"/>
                  <a:pt x="6398853" y="791019"/>
                </a:cubicBezTo>
                <a:cubicBezTo>
                  <a:pt x="6398853" y="788694"/>
                  <a:pt x="6398853" y="786369"/>
                  <a:pt x="6398853" y="784045"/>
                </a:cubicBezTo>
                <a:cubicBezTo>
                  <a:pt x="6413714" y="784045"/>
                  <a:pt x="6428574" y="784045"/>
                  <a:pt x="6443434" y="784045"/>
                </a:cubicBezTo>
                <a:cubicBezTo>
                  <a:pt x="6443434" y="772421"/>
                  <a:pt x="6443434" y="763123"/>
                  <a:pt x="6443434" y="753824"/>
                </a:cubicBezTo>
                <a:cubicBezTo>
                  <a:pt x="6446406" y="753824"/>
                  <a:pt x="6452350" y="753824"/>
                  <a:pt x="6455322" y="753824"/>
                </a:cubicBezTo>
                <a:cubicBezTo>
                  <a:pt x="6455322" y="739876"/>
                  <a:pt x="6455322" y="728253"/>
                  <a:pt x="6455322" y="714305"/>
                </a:cubicBezTo>
                <a:cubicBezTo>
                  <a:pt x="6458294" y="714305"/>
                  <a:pt x="6461266" y="714305"/>
                  <a:pt x="6464238" y="714305"/>
                </a:cubicBezTo>
                <a:cubicBezTo>
                  <a:pt x="6464238" y="700357"/>
                  <a:pt x="6464238" y="688734"/>
                  <a:pt x="6464238" y="674786"/>
                </a:cubicBezTo>
                <a:cubicBezTo>
                  <a:pt x="6470182" y="674786"/>
                  <a:pt x="6476126" y="674786"/>
                  <a:pt x="6485042" y="674786"/>
                </a:cubicBezTo>
                <a:cubicBezTo>
                  <a:pt x="6485042" y="674786"/>
                  <a:pt x="6485042" y="677111"/>
                  <a:pt x="6485042" y="677111"/>
                </a:cubicBezTo>
                <a:cubicBezTo>
                  <a:pt x="6505846" y="670137"/>
                  <a:pt x="6529622" y="660838"/>
                  <a:pt x="6550426" y="653864"/>
                </a:cubicBezTo>
                <a:cubicBezTo>
                  <a:pt x="6553398" y="646890"/>
                  <a:pt x="6553398" y="639917"/>
                  <a:pt x="6553398" y="632943"/>
                </a:cubicBezTo>
                <a:cubicBezTo>
                  <a:pt x="6556370" y="639917"/>
                  <a:pt x="6556370" y="646890"/>
                  <a:pt x="6559342" y="653864"/>
                </a:cubicBezTo>
                <a:cubicBezTo>
                  <a:pt x="6583118" y="663163"/>
                  <a:pt x="6603923" y="672462"/>
                  <a:pt x="6627699" y="681760"/>
                </a:cubicBezTo>
                <a:cubicBezTo>
                  <a:pt x="6627699" y="679436"/>
                  <a:pt x="6627699" y="677111"/>
                  <a:pt x="6627699" y="677111"/>
                </a:cubicBezTo>
                <a:cubicBezTo>
                  <a:pt x="6633643" y="677111"/>
                  <a:pt x="6639587" y="677111"/>
                  <a:pt x="6645531" y="677111"/>
                </a:cubicBezTo>
                <a:cubicBezTo>
                  <a:pt x="6645531" y="688734"/>
                  <a:pt x="6645531" y="702682"/>
                  <a:pt x="6645531" y="714305"/>
                </a:cubicBezTo>
                <a:cubicBezTo>
                  <a:pt x="6648503" y="714305"/>
                  <a:pt x="6651475" y="714305"/>
                  <a:pt x="6654447" y="714305"/>
                </a:cubicBezTo>
                <a:cubicBezTo>
                  <a:pt x="6654447" y="728253"/>
                  <a:pt x="6654447" y="742201"/>
                  <a:pt x="6654447" y="758474"/>
                </a:cubicBezTo>
                <a:cubicBezTo>
                  <a:pt x="6657419" y="758474"/>
                  <a:pt x="6660391" y="758474"/>
                  <a:pt x="6663363" y="758474"/>
                </a:cubicBezTo>
                <a:cubicBezTo>
                  <a:pt x="6663363" y="765448"/>
                  <a:pt x="6663363" y="772421"/>
                  <a:pt x="6663363" y="779395"/>
                </a:cubicBezTo>
                <a:cubicBezTo>
                  <a:pt x="6669307" y="779395"/>
                  <a:pt x="6675251" y="779395"/>
                  <a:pt x="6681195" y="779395"/>
                </a:cubicBezTo>
                <a:cubicBezTo>
                  <a:pt x="6681195" y="791019"/>
                  <a:pt x="6681195" y="800317"/>
                  <a:pt x="6681195" y="811940"/>
                </a:cubicBezTo>
                <a:cubicBezTo>
                  <a:pt x="6719831" y="809616"/>
                  <a:pt x="6755495" y="807291"/>
                  <a:pt x="6794132" y="804967"/>
                </a:cubicBezTo>
                <a:cubicBezTo>
                  <a:pt x="6794132" y="793343"/>
                  <a:pt x="6794132" y="784045"/>
                  <a:pt x="6794132" y="772421"/>
                </a:cubicBezTo>
                <a:cubicBezTo>
                  <a:pt x="6814936" y="772421"/>
                  <a:pt x="6835740" y="772421"/>
                  <a:pt x="6853572" y="772421"/>
                </a:cubicBezTo>
                <a:cubicBezTo>
                  <a:pt x="6853572" y="765448"/>
                  <a:pt x="6853572" y="760798"/>
                  <a:pt x="6853572" y="753824"/>
                </a:cubicBezTo>
                <a:cubicBezTo>
                  <a:pt x="6895180" y="753824"/>
                  <a:pt x="6936788" y="753824"/>
                  <a:pt x="6978397" y="753824"/>
                </a:cubicBezTo>
                <a:cubicBezTo>
                  <a:pt x="6978397" y="758474"/>
                  <a:pt x="6978397" y="760798"/>
                  <a:pt x="6978397" y="765448"/>
                </a:cubicBezTo>
                <a:cubicBezTo>
                  <a:pt x="7005145" y="765448"/>
                  <a:pt x="7031893" y="765448"/>
                  <a:pt x="7058641" y="765448"/>
                </a:cubicBezTo>
                <a:cubicBezTo>
                  <a:pt x="7058641" y="767772"/>
                  <a:pt x="7058641" y="770097"/>
                  <a:pt x="7058641" y="772421"/>
                </a:cubicBezTo>
                <a:cubicBezTo>
                  <a:pt x="7064585" y="772421"/>
                  <a:pt x="7073501" y="772421"/>
                  <a:pt x="7082417" y="772421"/>
                </a:cubicBezTo>
                <a:cubicBezTo>
                  <a:pt x="7082417" y="774746"/>
                  <a:pt x="7082417" y="777071"/>
                  <a:pt x="7082417" y="779395"/>
                </a:cubicBezTo>
                <a:cubicBezTo>
                  <a:pt x="7088361" y="779395"/>
                  <a:pt x="7097277" y="779395"/>
                  <a:pt x="7103221" y="779395"/>
                </a:cubicBezTo>
                <a:cubicBezTo>
                  <a:pt x="7103221" y="744526"/>
                  <a:pt x="7103221" y="709656"/>
                  <a:pt x="7103221" y="674786"/>
                </a:cubicBezTo>
                <a:cubicBezTo>
                  <a:pt x="7124025" y="670137"/>
                  <a:pt x="7144830" y="665488"/>
                  <a:pt x="7165634" y="660838"/>
                </a:cubicBezTo>
                <a:cubicBezTo>
                  <a:pt x="7204270" y="660838"/>
                  <a:pt x="7242906" y="660838"/>
                  <a:pt x="7281542" y="660838"/>
                </a:cubicBezTo>
                <a:cubicBezTo>
                  <a:pt x="7281542" y="605047"/>
                  <a:pt x="7281542" y="549255"/>
                  <a:pt x="7281542" y="493464"/>
                </a:cubicBezTo>
                <a:cubicBezTo>
                  <a:pt x="7290458" y="488814"/>
                  <a:pt x="7302346" y="486490"/>
                  <a:pt x="7314234" y="481840"/>
                </a:cubicBezTo>
                <a:cubicBezTo>
                  <a:pt x="7361787" y="477191"/>
                  <a:pt x="7409339" y="470217"/>
                  <a:pt x="7456891" y="463243"/>
                </a:cubicBezTo>
                <a:cubicBezTo>
                  <a:pt x="7474723" y="467893"/>
                  <a:pt x="7489583" y="472542"/>
                  <a:pt x="7507416" y="474866"/>
                </a:cubicBezTo>
                <a:cubicBezTo>
                  <a:pt x="7510388" y="477191"/>
                  <a:pt x="7513360" y="479516"/>
                  <a:pt x="7516332" y="481840"/>
                </a:cubicBezTo>
                <a:cubicBezTo>
                  <a:pt x="7516332" y="586450"/>
                  <a:pt x="7516332" y="691059"/>
                  <a:pt x="7516332" y="793343"/>
                </a:cubicBezTo>
                <a:cubicBezTo>
                  <a:pt x="7522276" y="793343"/>
                  <a:pt x="7528220" y="793343"/>
                  <a:pt x="7537136" y="793343"/>
                </a:cubicBezTo>
                <a:cubicBezTo>
                  <a:pt x="7537136" y="751500"/>
                  <a:pt x="7537136" y="709656"/>
                  <a:pt x="7537136" y="667812"/>
                </a:cubicBezTo>
                <a:cubicBezTo>
                  <a:pt x="7543080" y="667812"/>
                  <a:pt x="7549024" y="667812"/>
                  <a:pt x="7554968" y="667812"/>
                </a:cubicBezTo>
                <a:cubicBezTo>
                  <a:pt x="7554968" y="663163"/>
                  <a:pt x="7554968" y="660838"/>
                  <a:pt x="7554968" y="656189"/>
                </a:cubicBezTo>
                <a:cubicBezTo>
                  <a:pt x="7560912" y="653864"/>
                  <a:pt x="7566856" y="651540"/>
                  <a:pt x="7572800" y="649215"/>
                </a:cubicBezTo>
                <a:cubicBezTo>
                  <a:pt x="7575772" y="649215"/>
                  <a:pt x="7581716" y="649215"/>
                  <a:pt x="7587660" y="649215"/>
                </a:cubicBezTo>
                <a:cubicBezTo>
                  <a:pt x="7587660" y="644566"/>
                  <a:pt x="7587660" y="642241"/>
                  <a:pt x="7587660" y="637592"/>
                </a:cubicBezTo>
                <a:cubicBezTo>
                  <a:pt x="7590632" y="635267"/>
                  <a:pt x="7596576" y="632943"/>
                  <a:pt x="7599548" y="630618"/>
                </a:cubicBezTo>
                <a:cubicBezTo>
                  <a:pt x="7608464" y="630618"/>
                  <a:pt x="7620352" y="630618"/>
                  <a:pt x="7629268" y="630618"/>
                </a:cubicBezTo>
                <a:cubicBezTo>
                  <a:pt x="7629268" y="642241"/>
                  <a:pt x="7629268" y="656189"/>
                  <a:pt x="7629268" y="667812"/>
                </a:cubicBezTo>
                <a:cubicBezTo>
                  <a:pt x="7650072" y="667812"/>
                  <a:pt x="7670876" y="667812"/>
                  <a:pt x="7691681" y="667812"/>
                </a:cubicBezTo>
                <a:cubicBezTo>
                  <a:pt x="7691681" y="711981"/>
                  <a:pt x="7691681" y="753824"/>
                  <a:pt x="7691681" y="797993"/>
                </a:cubicBezTo>
                <a:cubicBezTo>
                  <a:pt x="7700597" y="797993"/>
                  <a:pt x="7709513" y="797993"/>
                  <a:pt x="7715457" y="797993"/>
                </a:cubicBezTo>
                <a:cubicBezTo>
                  <a:pt x="7724373" y="795668"/>
                  <a:pt x="7730317" y="793343"/>
                  <a:pt x="7739233" y="791019"/>
                </a:cubicBezTo>
                <a:cubicBezTo>
                  <a:pt x="7739233" y="786369"/>
                  <a:pt x="7739233" y="784045"/>
                  <a:pt x="7739233" y="781720"/>
                </a:cubicBezTo>
                <a:cubicBezTo>
                  <a:pt x="7736261" y="781720"/>
                  <a:pt x="7733289" y="779395"/>
                  <a:pt x="7730317" y="779395"/>
                </a:cubicBezTo>
                <a:cubicBezTo>
                  <a:pt x="7730317" y="777071"/>
                  <a:pt x="7730317" y="774746"/>
                  <a:pt x="7730317" y="772421"/>
                </a:cubicBezTo>
                <a:cubicBezTo>
                  <a:pt x="7733289" y="770097"/>
                  <a:pt x="7736261" y="770097"/>
                  <a:pt x="7739233" y="767772"/>
                </a:cubicBezTo>
                <a:cubicBezTo>
                  <a:pt x="7739233" y="751500"/>
                  <a:pt x="7739233" y="732902"/>
                  <a:pt x="7739233" y="716630"/>
                </a:cubicBezTo>
                <a:cubicBezTo>
                  <a:pt x="7736261" y="716630"/>
                  <a:pt x="7733289" y="714305"/>
                  <a:pt x="7730317" y="714305"/>
                </a:cubicBezTo>
                <a:cubicBezTo>
                  <a:pt x="7730317" y="711981"/>
                  <a:pt x="7730317" y="709656"/>
                  <a:pt x="7730317" y="707331"/>
                </a:cubicBezTo>
                <a:cubicBezTo>
                  <a:pt x="7733289" y="705007"/>
                  <a:pt x="7736261" y="705007"/>
                  <a:pt x="7739233" y="702682"/>
                </a:cubicBezTo>
                <a:cubicBezTo>
                  <a:pt x="7739233" y="702682"/>
                  <a:pt x="7739233" y="700357"/>
                  <a:pt x="7739233" y="698033"/>
                </a:cubicBezTo>
                <a:cubicBezTo>
                  <a:pt x="7742205" y="698033"/>
                  <a:pt x="7742205" y="698033"/>
                  <a:pt x="7745177" y="698033"/>
                </a:cubicBezTo>
                <a:cubicBezTo>
                  <a:pt x="7745177" y="695708"/>
                  <a:pt x="7745177" y="691059"/>
                  <a:pt x="7745177" y="688734"/>
                </a:cubicBezTo>
                <a:cubicBezTo>
                  <a:pt x="7742205" y="688734"/>
                  <a:pt x="7742205" y="688734"/>
                  <a:pt x="7739233" y="688734"/>
                </a:cubicBezTo>
                <a:cubicBezTo>
                  <a:pt x="7739233" y="686409"/>
                  <a:pt x="7739233" y="684085"/>
                  <a:pt x="7739233" y="681760"/>
                </a:cubicBezTo>
                <a:cubicBezTo>
                  <a:pt x="7742205" y="681760"/>
                  <a:pt x="7745177" y="679436"/>
                  <a:pt x="7748149" y="677111"/>
                </a:cubicBezTo>
                <a:cubicBezTo>
                  <a:pt x="7751121" y="649215"/>
                  <a:pt x="7760037" y="625969"/>
                  <a:pt x="7795701" y="612021"/>
                </a:cubicBezTo>
                <a:cubicBezTo>
                  <a:pt x="7792729" y="612021"/>
                  <a:pt x="7792729" y="609696"/>
                  <a:pt x="7789757" y="609696"/>
                </a:cubicBezTo>
                <a:cubicBezTo>
                  <a:pt x="7789757" y="607371"/>
                  <a:pt x="7789757" y="605047"/>
                  <a:pt x="7789757" y="602722"/>
                </a:cubicBezTo>
                <a:cubicBezTo>
                  <a:pt x="7792729" y="602722"/>
                  <a:pt x="7795701" y="600397"/>
                  <a:pt x="7798673" y="600397"/>
                </a:cubicBezTo>
                <a:cubicBezTo>
                  <a:pt x="7798673" y="595748"/>
                  <a:pt x="7798673" y="593424"/>
                  <a:pt x="7798673" y="591099"/>
                </a:cubicBezTo>
                <a:cubicBezTo>
                  <a:pt x="7801645" y="591099"/>
                  <a:pt x="7801645" y="591099"/>
                  <a:pt x="7804617" y="591099"/>
                </a:cubicBezTo>
                <a:cubicBezTo>
                  <a:pt x="7804617" y="584125"/>
                  <a:pt x="7804617" y="577151"/>
                  <a:pt x="7804617" y="570177"/>
                </a:cubicBezTo>
                <a:cubicBezTo>
                  <a:pt x="7801645" y="570177"/>
                  <a:pt x="7801645" y="570177"/>
                  <a:pt x="7798673" y="570177"/>
                </a:cubicBezTo>
                <a:cubicBezTo>
                  <a:pt x="7798673" y="567852"/>
                  <a:pt x="7798673" y="567852"/>
                  <a:pt x="7798673" y="565528"/>
                </a:cubicBezTo>
                <a:cubicBezTo>
                  <a:pt x="7801645" y="565528"/>
                  <a:pt x="7804617" y="563203"/>
                  <a:pt x="7804617" y="563203"/>
                </a:cubicBezTo>
                <a:cubicBezTo>
                  <a:pt x="7810561" y="558554"/>
                  <a:pt x="7813533" y="553905"/>
                  <a:pt x="7819477" y="546931"/>
                </a:cubicBezTo>
                <a:cubicBezTo>
                  <a:pt x="7819477" y="546931"/>
                  <a:pt x="7819477" y="544606"/>
                  <a:pt x="7819477" y="544606"/>
                </a:cubicBezTo>
                <a:cubicBezTo>
                  <a:pt x="7819477" y="544606"/>
                  <a:pt x="7822449" y="544606"/>
                  <a:pt x="7822449" y="544606"/>
                </a:cubicBezTo>
                <a:cubicBezTo>
                  <a:pt x="7822449" y="542281"/>
                  <a:pt x="7822449" y="539957"/>
                  <a:pt x="7822449" y="537632"/>
                </a:cubicBezTo>
                <a:cubicBezTo>
                  <a:pt x="7816505" y="530658"/>
                  <a:pt x="7816505" y="519035"/>
                  <a:pt x="7822449" y="512061"/>
                </a:cubicBezTo>
                <a:cubicBezTo>
                  <a:pt x="7822449" y="512061"/>
                  <a:pt x="7822449" y="512061"/>
                  <a:pt x="7825421" y="505087"/>
                </a:cubicBezTo>
                <a:cubicBezTo>
                  <a:pt x="7825421" y="505087"/>
                  <a:pt x="7825421" y="505087"/>
                  <a:pt x="7828393" y="512061"/>
                </a:cubicBezTo>
                <a:cubicBezTo>
                  <a:pt x="7834337" y="519035"/>
                  <a:pt x="7837309" y="530658"/>
                  <a:pt x="7831365" y="537632"/>
                </a:cubicBezTo>
                <a:cubicBezTo>
                  <a:pt x="7831365" y="539957"/>
                  <a:pt x="7831365" y="542281"/>
                  <a:pt x="7831365" y="544606"/>
                </a:cubicBezTo>
                <a:cubicBezTo>
                  <a:pt x="7831365" y="544606"/>
                  <a:pt x="7834337" y="544606"/>
                  <a:pt x="7834337" y="544606"/>
                </a:cubicBezTo>
                <a:cubicBezTo>
                  <a:pt x="7834337" y="544606"/>
                  <a:pt x="7834337" y="546931"/>
                  <a:pt x="7834337" y="546931"/>
                </a:cubicBezTo>
                <a:cubicBezTo>
                  <a:pt x="7837309" y="551580"/>
                  <a:pt x="7843253" y="558554"/>
                  <a:pt x="7846225" y="563203"/>
                </a:cubicBezTo>
                <a:cubicBezTo>
                  <a:pt x="7849197" y="563203"/>
                  <a:pt x="7849197" y="565528"/>
                  <a:pt x="7852169" y="565528"/>
                </a:cubicBezTo>
                <a:cubicBezTo>
                  <a:pt x="7852169" y="567852"/>
                  <a:pt x="7852169" y="567852"/>
                  <a:pt x="7852169" y="570177"/>
                </a:cubicBezTo>
                <a:cubicBezTo>
                  <a:pt x="7852169" y="570177"/>
                  <a:pt x="7849197" y="570177"/>
                  <a:pt x="7849197" y="570177"/>
                </a:cubicBezTo>
                <a:cubicBezTo>
                  <a:pt x="7849197" y="577151"/>
                  <a:pt x="7849197" y="584125"/>
                  <a:pt x="7849197" y="591099"/>
                </a:cubicBezTo>
                <a:cubicBezTo>
                  <a:pt x="7849197" y="591099"/>
                  <a:pt x="7852169" y="591099"/>
                  <a:pt x="7855141" y="591099"/>
                </a:cubicBezTo>
                <a:cubicBezTo>
                  <a:pt x="7855141" y="593424"/>
                  <a:pt x="7855141" y="595748"/>
                  <a:pt x="7855141" y="600397"/>
                </a:cubicBezTo>
                <a:cubicBezTo>
                  <a:pt x="7855141" y="600397"/>
                  <a:pt x="7858114" y="602722"/>
                  <a:pt x="7861086" y="602722"/>
                </a:cubicBezTo>
                <a:cubicBezTo>
                  <a:pt x="7861086" y="605047"/>
                  <a:pt x="7861086" y="607371"/>
                  <a:pt x="7861086" y="609696"/>
                </a:cubicBezTo>
                <a:cubicBezTo>
                  <a:pt x="7858114" y="612021"/>
                  <a:pt x="7858114" y="612021"/>
                  <a:pt x="7855141" y="612021"/>
                </a:cubicBezTo>
                <a:cubicBezTo>
                  <a:pt x="7890806" y="625969"/>
                  <a:pt x="7896750" y="649215"/>
                  <a:pt x="7902694" y="677111"/>
                </a:cubicBezTo>
                <a:cubicBezTo>
                  <a:pt x="7905666" y="679436"/>
                  <a:pt x="7908638" y="679436"/>
                  <a:pt x="7911610" y="681760"/>
                </a:cubicBezTo>
                <a:cubicBezTo>
                  <a:pt x="7911610" y="684085"/>
                  <a:pt x="7911610" y="686409"/>
                  <a:pt x="7911610" y="688734"/>
                </a:cubicBezTo>
                <a:cubicBezTo>
                  <a:pt x="7908638" y="688734"/>
                  <a:pt x="7908638" y="688734"/>
                  <a:pt x="7905666" y="688734"/>
                </a:cubicBezTo>
                <a:cubicBezTo>
                  <a:pt x="7905666" y="693383"/>
                  <a:pt x="7905666" y="695708"/>
                  <a:pt x="7905666" y="698033"/>
                </a:cubicBezTo>
                <a:cubicBezTo>
                  <a:pt x="7908638" y="698033"/>
                  <a:pt x="7908638" y="698033"/>
                  <a:pt x="7911610" y="698033"/>
                </a:cubicBezTo>
                <a:cubicBezTo>
                  <a:pt x="7911610" y="700357"/>
                  <a:pt x="7911610" y="702682"/>
                  <a:pt x="7911610" y="702682"/>
                </a:cubicBezTo>
                <a:cubicBezTo>
                  <a:pt x="7914582" y="705007"/>
                  <a:pt x="7917554" y="707331"/>
                  <a:pt x="7920526" y="707331"/>
                </a:cubicBezTo>
                <a:cubicBezTo>
                  <a:pt x="7920526" y="709656"/>
                  <a:pt x="7920526" y="711981"/>
                  <a:pt x="7920526" y="714305"/>
                </a:cubicBezTo>
                <a:cubicBezTo>
                  <a:pt x="7917554" y="714305"/>
                  <a:pt x="7914582" y="716630"/>
                  <a:pt x="7911610" y="716630"/>
                </a:cubicBezTo>
                <a:cubicBezTo>
                  <a:pt x="7911610" y="735227"/>
                  <a:pt x="7911610" y="751500"/>
                  <a:pt x="7911610" y="767772"/>
                </a:cubicBezTo>
                <a:cubicBezTo>
                  <a:pt x="7914582" y="770097"/>
                  <a:pt x="7917554" y="770097"/>
                  <a:pt x="7920526" y="772421"/>
                </a:cubicBezTo>
                <a:cubicBezTo>
                  <a:pt x="7920526" y="774746"/>
                  <a:pt x="7920526" y="777071"/>
                  <a:pt x="7920526" y="779395"/>
                </a:cubicBezTo>
                <a:cubicBezTo>
                  <a:pt x="7917554" y="779395"/>
                  <a:pt x="7914582" y="781720"/>
                  <a:pt x="7911610" y="781720"/>
                </a:cubicBezTo>
                <a:cubicBezTo>
                  <a:pt x="7911610" y="784045"/>
                  <a:pt x="7911610" y="786369"/>
                  <a:pt x="7911610" y="788694"/>
                </a:cubicBezTo>
                <a:cubicBezTo>
                  <a:pt x="7914582" y="788694"/>
                  <a:pt x="7920526" y="788694"/>
                  <a:pt x="7923498" y="788694"/>
                </a:cubicBezTo>
                <a:cubicBezTo>
                  <a:pt x="7923498" y="793343"/>
                  <a:pt x="7923498" y="795668"/>
                  <a:pt x="7923498" y="797993"/>
                </a:cubicBezTo>
                <a:cubicBezTo>
                  <a:pt x="7932414" y="797993"/>
                  <a:pt x="7938358" y="797993"/>
                  <a:pt x="7944302" y="797993"/>
                </a:cubicBezTo>
                <a:cubicBezTo>
                  <a:pt x="7944302" y="746850"/>
                  <a:pt x="7944302" y="693383"/>
                  <a:pt x="7944302" y="642241"/>
                </a:cubicBezTo>
                <a:cubicBezTo>
                  <a:pt x="7971050" y="637592"/>
                  <a:pt x="7994826" y="635267"/>
                  <a:pt x="8021574" y="630618"/>
                </a:cubicBezTo>
                <a:cubicBezTo>
                  <a:pt x="8036434" y="630618"/>
                  <a:pt x="8051295" y="630618"/>
                  <a:pt x="8063183" y="630618"/>
                </a:cubicBezTo>
                <a:cubicBezTo>
                  <a:pt x="8063183" y="600397"/>
                  <a:pt x="8063183" y="567852"/>
                  <a:pt x="8063183" y="537632"/>
                </a:cubicBezTo>
                <a:cubicBezTo>
                  <a:pt x="8092903" y="516710"/>
                  <a:pt x="8152343" y="516710"/>
                  <a:pt x="8179091" y="537632"/>
                </a:cubicBezTo>
                <a:cubicBezTo>
                  <a:pt x="8179091" y="616670"/>
                  <a:pt x="8179091" y="695708"/>
                  <a:pt x="8179091" y="777071"/>
                </a:cubicBezTo>
                <a:cubicBezTo>
                  <a:pt x="8193951" y="777071"/>
                  <a:pt x="8208811" y="777071"/>
                  <a:pt x="8220700" y="777071"/>
                </a:cubicBezTo>
                <a:cubicBezTo>
                  <a:pt x="8220700" y="735227"/>
                  <a:pt x="8220700" y="695708"/>
                  <a:pt x="8220700" y="656189"/>
                </a:cubicBezTo>
                <a:cubicBezTo>
                  <a:pt x="8253392" y="656189"/>
                  <a:pt x="8286084" y="656189"/>
                  <a:pt x="8318776" y="656189"/>
                </a:cubicBezTo>
                <a:cubicBezTo>
                  <a:pt x="8324720" y="663163"/>
                  <a:pt x="8330664" y="670137"/>
                  <a:pt x="8336608" y="677111"/>
                </a:cubicBezTo>
                <a:lnTo>
                  <a:pt x="8336608" y="730583"/>
                </a:lnTo>
                <a:lnTo>
                  <a:pt x="8338211" y="730681"/>
                </a:lnTo>
                <a:cubicBezTo>
                  <a:pt x="8338211" y="730681"/>
                  <a:pt x="8338211" y="730681"/>
                  <a:pt x="8338211" y="607460"/>
                </a:cubicBezTo>
                <a:cubicBezTo>
                  <a:pt x="8338211" y="607460"/>
                  <a:pt x="8338211" y="607460"/>
                  <a:pt x="8359829" y="607460"/>
                </a:cubicBezTo>
                <a:cubicBezTo>
                  <a:pt x="8359829" y="607460"/>
                  <a:pt x="8359829" y="607460"/>
                  <a:pt x="8359829" y="471268"/>
                </a:cubicBezTo>
                <a:cubicBezTo>
                  <a:pt x="8359829" y="471268"/>
                  <a:pt x="8359829" y="471268"/>
                  <a:pt x="8378745" y="471268"/>
                </a:cubicBezTo>
                <a:cubicBezTo>
                  <a:pt x="8378745" y="471268"/>
                  <a:pt x="8378745" y="471268"/>
                  <a:pt x="8378745" y="356694"/>
                </a:cubicBezTo>
                <a:cubicBezTo>
                  <a:pt x="8378745" y="356694"/>
                  <a:pt x="8378745" y="356694"/>
                  <a:pt x="8384149" y="354532"/>
                </a:cubicBezTo>
                <a:cubicBezTo>
                  <a:pt x="8384149" y="354532"/>
                  <a:pt x="8384149" y="354532"/>
                  <a:pt x="8384149" y="328590"/>
                </a:cubicBezTo>
                <a:cubicBezTo>
                  <a:pt x="8384149" y="328590"/>
                  <a:pt x="8384149" y="328590"/>
                  <a:pt x="8405767" y="328590"/>
                </a:cubicBezTo>
                <a:cubicBezTo>
                  <a:pt x="8405767" y="328590"/>
                  <a:pt x="8405767" y="328590"/>
                  <a:pt x="8454408" y="246443"/>
                </a:cubicBezTo>
                <a:cubicBezTo>
                  <a:pt x="8454408" y="246443"/>
                  <a:pt x="8454408" y="246443"/>
                  <a:pt x="8459812" y="0"/>
                </a:cubicBezTo>
                <a:cubicBezTo>
                  <a:pt x="8459812" y="0"/>
                  <a:pt x="8459812" y="0"/>
                  <a:pt x="8462515" y="246443"/>
                </a:cubicBezTo>
                <a:cubicBezTo>
                  <a:pt x="8462515" y="246443"/>
                  <a:pt x="8462515" y="246443"/>
                  <a:pt x="8513857" y="326429"/>
                </a:cubicBezTo>
                <a:cubicBezTo>
                  <a:pt x="8513857" y="326429"/>
                  <a:pt x="8513857" y="326429"/>
                  <a:pt x="8535475" y="326429"/>
                </a:cubicBezTo>
                <a:cubicBezTo>
                  <a:pt x="8535475" y="326429"/>
                  <a:pt x="8535475" y="326429"/>
                  <a:pt x="8535475" y="350208"/>
                </a:cubicBezTo>
                <a:cubicBezTo>
                  <a:pt x="8535475" y="350208"/>
                  <a:pt x="8535475" y="350208"/>
                  <a:pt x="8540880" y="356694"/>
                </a:cubicBezTo>
                <a:cubicBezTo>
                  <a:pt x="8540880" y="356694"/>
                  <a:pt x="8540880" y="356694"/>
                  <a:pt x="8540880" y="471268"/>
                </a:cubicBezTo>
                <a:cubicBezTo>
                  <a:pt x="8540880" y="471268"/>
                  <a:pt x="8540880" y="471268"/>
                  <a:pt x="8565200" y="471268"/>
                </a:cubicBezTo>
                <a:cubicBezTo>
                  <a:pt x="8565200" y="471268"/>
                  <a:pt x="8565200" y="471268"/>
                  <a:pt x="8565200" y="611783"/>
                </a:cubicBezTo>
                <a:cubicBezTo>
                  <a:pt x="8565200" y="611783"/>
                  <a:pt x="8565200" y="611783"/>
                  <a:pt x="8581414" y="609622"/>
                </a:cubicBezTo>
                <a:cubicBezTo>
                  <a:pt x="8581414" y="609622"/>
                  <a:pt x="8581414" y="609622"/>
                  <a:pt x="8578711" y="698255"/>
                </a:cubicBezTo>
                <a:cubicBezTo>
                  <a:pt x="8578711" y="698255"/>
                  <a:pt x="8578711" y="698255"/>
                  <a:pt x="8594925" y="700416"/>
                </a:cubicBezTo>
                <a:cubicBezTo>
                  <a:pt x="8594925" y="700416"/>
                  <a:pt x="8594925" y="700416"/>
                  <a:pt x="8597627" y="706902"/>
                </a:cubicBezTo>
                <a:cubicBezTo>
                  <a:pt x="8597627" y="706902"/>
                  <a:pt x="8597627" y="706902"/>
                  <a:pt x="8605734" y="687446"/>
                </a:cubicBezTo>
                <a:cubicBezTo>
                  <a:pt x="8605734" y="687446"/>
                  <a:pt x="8605734" y="687446"/>
                  <a:pt x="8624650" y="687446"/>
                </a:cubicBezTo>
                <a:cubicBezTo>
                  <a:pt x="8624650" y="687446"/>
                  <a:pt x="8624650" y="687446"/>
                  <a:pt x="8624650" y="719872"/>
                </a:cubicBezTo>
                <a:cubicBezTo>
                  <a:pt x="8624650" y="719872"/>
                  <a:pt x="8624650" y="719872"/>
                  <a:pt x="8635459" y="724196"/>
                </a:cubicBezTo>
                <a:cubicBezTo>
                  <a:pt x="8635459" y="724196"/>
                  <a:pt x="8635459" y="724196"/>
                  <a:pt x="8635459" y="735005"/>
                </a:cubicBezTo>
                <a:cubicBezTo>
                  <a:pt x="8635459" y="735005"/>
                  <a:pt x="8635459" y="735005"/>
                  <a:pt x="8694909" y="735005"/>
                </a:cubicBezTo>
                <a:cubicBezTo>
                  <a:pt x="8694909" y="735005"/>
                  <a:pt x="8694909" y="735005"/>
                  <a:pt x="8694909" y="743652"/>
                </a:cubicBezTo>
                <a:cubicBezTo>
                  <a:pt x="8694909" y="743652"/>
                  <a:pt x="8694909" y="743652"/>
                  <a:pt x="8716527" y="743652"/>
                </a:cubicBezTo>
                <a:cubicBezTo>
                  <a:pt x="8716527" y="743652"/>
                  <a:pt x="8716527" y="743652"/>
                  <a:pt x="8716527" y="713387"/>
                </a:cubicBezTo>
                <a:cubicBezTo>
                  <a:pt x="8716527" y="713387"/>
                  <a:pt x="8716527" y="713387"/>
                  <a:pt x="8775976" y="713387"/>
                </a:cubicBezTo>
                <a:cubicBezTo>
                  <a:pt x="8775976" y="713387"/>
                  <a:pt x="8775976" y="713387"/>
                  <a:pt x="8775976" y="702578"/>
                </a:cubicBezTo>
                <a:cubicBezTo>
                  <a:pt x="8775976" y="702578"/>
                  <a:pt x="8775976" y="702578"/>
                  <a:pt x="8786785" y="702578"/>
                </a:cubicBezTo>
                <a:cubicBezTo>
                  <a:pt x="8786785" y="702578"/>
                  <a:pt x="8786785" y="702578"/>
                  <a:pt x="8786785" y="687446"/>
                </a:cubicBezTo>
                <a:cubicBezTo>
                  <a:pt x="8786785" y="687446"/>
                  <a:pt x="8786785" y="687446"/>
                  <a:pt x="8794892" y="687446"/>
                </a:cubicBezTo>
                <a:cubicBezTo>
                  <a:pt x="8794892" y="687446"/>
                  <a:pt x="8794892" y="687446"/>
                  <a:pt x="8794892" y="678799"/>
                </a:cubicBezTo>
                <a:cubicBezTo>
                  <a:pt x="8794892" y="678799"/>
                  <a:pt x="8794892" y="678799"/>
                  <a:pt x="8816510" y="678799"/>
                </a:cubicBezTo>
                <a:cubicBezTo>
                  <a:pt x="8816510" y="678799"/>
                  <a:pt x="8816510" y="678799"/>
                  <a:pt x="8816510" y="687446"/>
                </a:cubicBezTo>
                <a:cubicBezTo>
                  <a:pt x="8816510" y="687446"/>
                  <a:pt x="8816510" y="687446"/>
                  <a:pt x="8846235" y="687446"/>
                </a:cubicBezTo>
                <a:cubicBezTo>
                  <a:pt x="8846235" y="687446"/>
                  <a:pt x="8846235" y="687446"/>
                  <a:pt x="8846235" y="672313"/>
                </a:cubicBezTo>
                <a:cubicBezTo>
                  <a:pt x="8846235" y="672313"/>
                  <a:pt x="8846235" y="672313"/>
                  <a:pt x="8865151" y="672313"/>
                </a:cubicBezTo>
                <a:cubicBezTo>
                  <a:pt x="8865151" y="672313"/>
                  <a:pt x="8865151" y="672313"/>
                  <a:pt x="8865151" y="696093"/>
                </a:cubicBezTo>
                <a:cubicBezTo>
                  <a:pt x="8865151" y="696093"/>
                  <a:pt x="8865151" y="696093"/>
                  <a:pt x="8875959" y="696093"/>
                </a:cubicBezTo>
                <a:cubicBezTo>
                  <a:pt x="8875959" y="696093"/>
                  <a:pt x="8875959" y="696093"/>
                  <a:pt x="8875959" y="687446"/>
                </a:cubicBezTo>
                <a:cubicBezTo>
                  <a:pt x="8875959" y="687446"/>
                  <a:pt x="8875959" y="687446"/>
                  <a:pt x="8894875" y="687446"/>
                </a:cubicBezTo>
                <a:cubicBezTo>
                  <a:pt x="8894875" y="687446"/>
                  <a:pt x="8894875" y="687446"/>
                  <a:pt x="8894875" y="713387"/>
                </a:cubicBezTo>
                <a:cubicBezTo>
                  <a:pt x="8894875" y="713387"/>
                  <a:pt x="8894875" y="713387"/>
                  <a:pt x="8916493" y="713387"/>
                </a:cubicBezTo>
                <a:cubicBezTo>
                  <a:pt x="8916493" y="713387"/>
                  <a:pt x="8916493" y="713387"/>
                  <a:pt x="8916493" y="726358"/>
                </a:cubicBezTo>
                <a:cubicBezTo>
                  <a:pt x="8916493" y="726358"/>
                  <a:pt x="8916493" y="726358"/>
                  <a:pt x="8924600" y="726358"/>
                </a:cubicBezTo>
                <a:cubicBezTo>
                  <a:pt x="8924600" y="726358"/>
                  <a:pt x="8924600" y="726358"/>
                  <a:pt x="8924600" y="719872"/>
                </a:cubicBezTo>
                <a:cubicBezTo>
                  <a:pt x="8924600" y="719872"/>
                  <a:pt x="8924600" y="719872"/>
                  <a:pt x="8965134" y="719872"/>
                </a:cubicBezTo>
                <a:cubicBezTo>
                  <a:pt x="8965134" y="719872"/>
                  <a:pt x="8965134" y="719872"/>
                  <a:pt x="8965134" y="743652"/>
                </a:cubicBezTo>
                <a:cubicBezTo>
                  <a:pt x="8965134" y="743652"/>
                  <a:pt x="8965134" y="743652"/>
                  <a:pt x="8975943" y="743652"/>
                </a:cubicBezTo>
                <a:cubicBezTo>
                  <a:pt x="8975943" y="743652"/>
                  <a:pt x="8975943" y="743652"/>
                  <a:pt x="8975943" y="752299"/>
                </a:cubicBezTo>
                <a:cubicBezTo>
                  <a:pt x="8975943" y="752299"/>
                  <a:pt x="8975943" y="752299"/>
                  <a:pt x="8984050" y="752299"/>
                </a:cubicBezTo>
                <a:cubicBezTo>
                  <a:pt x="8984050" y="752299"/>
                  <a:pt x="8984050" y="752299"/>
                  <a:pt x="8984050" y="735005"/>
                </a:cubicBezTo>
                <a:cubicBezTo>
                  <a:pt x="8984050" y="735005"/>
                  <a:pt x="8984050" y="735005"/>
                  <a:pt x="8994859" y="735005"/>
                </a:cubicBezTo>
                <a:cubicBezTo>
                  <a:pt x="8994859" y="735005"/>
                  <a:pt x="8994859" y="735005"/>
                  <a:pt x="8994859" y="743652"/>
                </a:cubicBezTo>
                <a:cubicBezTo>
                  <a:pt x="8994859" y="743652"/>
                  <a:pt x="8994859" y="743652"/>
                  <a:pt x="8997561" y="743652"/>
                </a:cubicBezTo>
                <a:cubicBezTo>
                  <a:pt x="8997561" y="743652"/>
                  <a:pt x="8997561" y="743652"/>
                  <a:pt x="8997561" y="741490"/>
                </a:cubicBezTo>
                <a:cubicBezTo>
                  <a:pt x="8997561" y="741490"/>
                  <a:pt x="8997561" y="741490"/>
                  <a:pt x="9002965" y="741490"/>
                </a:cubicBezTo>
                <a:cubicBezTo>
                  <a:pt x="9002965" y="741490"/>
                  <a:pt x="9002965" y="741490"/>
                  <a:pt x="9002965" y="735005"/>
                </a:cubicBezTo>
                <a:cubicBezTo>
                  <a:pt x="9002965" y="735005"/>
                  <a:pt x="9002965" y="735005"/>
                  <a:pt x="9054309" y="735005"/>
                </a:cubicBezTo>
                <a:cubicBezTo>
                  <a:pt x="9054309" y="735005"/>
                  <a:pt x="9054309" y="735005"/>
                  <a:pt x="9054309" y="758784"/>
                </a:cubicBezTo>
                <a:cubicBezTo>
                  <a:pt x="9054309" y="758784"/>
                  <a:pt x="9054309" y="758784"/>
                  <a:pt x="9075927" y="758784"/>
                </a:cubicBezTo>
                <a:cubicBezTo>
                  <a:pt x="9075927" y="758784"/>
                  <a:pt x="9075927" y="758784"/>
                  <a:pt x="9075927" y="767431"/>
                </a:cubicBezTo>
                <a:cubicBezTo>
                  <a:pt x="9075927" y="767431"/>
                  <a:pt x="9075927" y="767431"/>
                  <a:pt x="9094842" y="767431"/>
                </a:cubicBezTo>
                <a:cubicBezTo>
                  <a:pt x="9094842" y="767431"/>
                  <a:pt x="9094842" y="767431"/>
                  <a:pt x="9094842" y="743652"/>
                </a:cubicBezTo>
                <a:cubicBezTo>
                  <a:pt x="9094842" y="743652"/>
                  <a:pt x="9094842" y="743652"/>
                  <a:pt x="9105651" y="743652"/>
                </a:cubicBezTo>
                <a:cubicBezTo>
                  <a:pt x="9105651" y="743652"/>
                  <a:pt x="9105651" y="743652"/>
                  <a:pt x="9105651" y="711225"/>
                </a:cubicBezTo>
                <a:cubicBezTo>
                  <a:pt x="9105651" y="711225"/>
                  <a:pt x="9105651" y="711225"/>
                  <a:pt x="9116460" y="711225"/>
                </a:cubicBezTo>
                <a:cubicBezTo>
                  <a:pt x="9116460" y="711225"/>
                  <a:pt x="9116460" y="711225"/>
                  <a:pt x="9116460" y="696093"/>
                </a:cubicBezTo>
                <a:cubicBezTo>
                  <a:pt x="9116460" y="696093"/>
                  <a:pt x="9116460" y="696093"/>
                  <a:pt x="9113758" y="696093"/>
                </a:cubicBezTo>
                <a:cubicBezTo>
                  <a:pt x="9113758" y="696093"/>
                  <a:pt x="9113758" y="696093"/>
                  <a:pt x="9121865" y="683122"/>
                </a:cubicBezTo>
                <a:cubicBezTo>
                  <a:pt x="9121865" y="683122"/>
                  <a:pt x="9121865" y="683122"/>
                  <a:pt x="9132674" y="711225"/>
                </a:cubicBezTo>
                <a:cubicBezTo>
                  <a:pt x="9132674" y="711225"/>
                  <a:pt x="9132674" y="711225"/>
                  <a:pt x="9140781" y="711225"/>
                </a:cubicBezTo>
                <a:cubicBezTo>
                  <a:pt x="9140781" y="711225"/>
                  <a:pt x="9140781" y="711225"/>
                  <a:pt x="9140781" y="605298"/>
                </a:cubicBezTo>
                <a:cubicBezTo>
                  <a:pt x="9140781" y="605298"/>
                  <a:pt x="9140781" y="605298"/>
                  <a:pt x="9156994" y="605298"/>
                </a:cubicBezTo>
                <a:cubicBezTo>
                  <a:pt x="9156994" y="605298"/>
                  <a:pt x="9156994" y="605298"/>
                  <a:pt x="9156994" y="557739"/>
                </a:cubicBezTo>
                <a:cubicBezTo>
                  <a:pt x="9156994" y="557739"/>
                  <a:pt x="9156994" y="557739"/>
                  <a:pt x="9192123" y="557739"/>
                </a:cubicBezTo>
                <a:cubicBezTo>
                  <a:pt x="9192123" y="557739"/>
                  <a:pt x="9192123" y="557739"/>
                  <a:pt x="9192123" y="536121"/>
                </a:cubicBezTo>
                <a:cubicBezTo>
                  <a:pt x="9192123" y="536121"/>
                  <a:pt x="9192123" y="536121"/>
                  <a:pt x="9238062" y="536121"/>
                </a:cubicBezTo>
                <a:cubicBezTo>
                  <a:pt x="9238062" y="536121"/>
                  <a:pt x="9238062" y="536121"/>
                  <a:pt x="9238062" y="555577"/>
                </a:cubicBezTo>
                <a:cubicBezTo>
                  <a:pt x="9238062" y="555577"/>
                  <a:pt x="9238062" y="555577"/>
                  <a:pt x="9262382" y="555577"/>
                </a:cubicBezTo>
                <a:cubicBezTo>
                  <a:pt x="9262382" y="555577"/>
                  <a:pt x="9262382" y="555577"/>
                  <a:pt x="9262382" y="603136"/>
                </a:cubicBezTo>
                <a:cubicBezTo>
                  <a:pt x="9262382" y="603136"/>
                  <a:pt x="9262382" y="603136"/>
                  <a:pt x="9273191" y="603136"/>
                </a:cubicBezTo>
                <a:cubicBezTo>
                  <a:pt x="9273191" y="603136"/>
                  <a:pt x="9273191" y="603136"/>
                  <a:pt x="9273191" y="607460"/>
                </a:cubicBezTo>
                <a:cubicBezTo>
                  <a:pt x="9273191" y="607460"/>
                  <a:pt x="9273191" y="607460"/>
                  <a:pt x="9292107" y="607460"/>
                </a:cubicBezTo>
                <a:cubicBezTo>
                  <a:pt x="9292107" y="607460"/>
                  <a:pt x="9292107" y="607460"/>
                  <a:pt x="9292107" y="646372"/>
                </a:cubicBezTo>
                <a:cubicBezTo>
                  <a:pt x="9292107" y="646372"/>
                  <a:pt x="9292107" y="646372"/>
                  <a:pt x="9302916" y="646372"/>
                </a:cubicBezTo>
                <a:cubicBezTo>
                  <a:pt x="9302916" y="646372"/>
                  <a:pt x="9302916" y="646372"/>
                  <a:pt x="9302916" y="659343"/>
                </a:cubicBezTo>
                <a:cubicBezTo>
                  <a:pt x="9302916" y="659343"/>
                  <a:pt x="9302916" y="659343"/>
                  <a:pt x="9324534" y="659343"/>
                </a:cubicBezTo>
                <a:cubicBezTo>
                  <a:pt x="9324534" y="659343"/>
                  <a:pt x="9324534" y="659343"/>
                  <a:pt x="9324534" y="663666"/>
                </a:cubicBezTo>
                <a:cubicBezTo>
                  <a:pt x="9324534" y="663666"/>
                  <a:pt x="9324534" y="663666"/>
                  <a:pt x="9332641" y="665828"/>
                </a:cubicBezTo>
                <a:cubicBezTo>
                  <a:pt x="9332641" y="665828"/>
                  <a:pt x="9332641" y="665828"/>
                  <a:pt x="9332641" y="687446"/>
                </a:cubicBezTo>
                <a:cubicBezTo>
                  <a:pt x="9332641" y="687446"/>
                  <a:pt x="9332641" y="687446"/>
                  <a:pt x="9356961" y="687446"/>
                </a:cubicBezTo>
                <a:cubicBezTo>
                  <a:pt x="9356961" y="687446"/>
                  <a:pt x="9356961" y="687446"/>
                  <a:pt x="9356961" y="696093"/>
                </a:cubicBezTo>
                <a:cubicBezTo>
                  <a:pt x="9356961" y="696093"/>
                  <a:pt x="9356961" y="696093"/>
                  <a:pt x="9370472" y="696093"/>
                </a:cubicBezTo>
                <a:cubicBezTo>
                  <a:pt x="9370472" y="696093"/>
                  <a:pt x="9370472" y="696093"/>
                  <a:pt x="9370472" y="713387"/>
                </a:cubicBezTo>
                <a:cubicBezTo>
                  <a:pt x="9370472" y="713387"/>
                  <a:pt x="9370472" y="713387"/>
                  <a:pt x="9375877" y="713387"/>
                </a:cubicBezTo>
                <a:cubicBezTo>
                  <a:pt x="9375877" y="713387"/>
                  <a:pt x="9375877" y="713387"/>
                  <a:pt x="9375877" y="698255"/>
                </a:cubicBezTo>
                <a:cubicBezTo>
                  <a:pt x="9375877" y="698255"/>
                  <a:pt x="9375877" y="698255"/>
                  <a:pt x="9386686" y="698255"/>
                </a:cubicBezTo>
                <a:cubicBezTo>
                  <a:pt x="9386686" y="698255"/>
                  <a:pt x="9386686" y="698255"/>
                  <a:pt x="9386686" y="711225"/>
                </a:cubicBezTo>
                <a:cubicBezTo>
                  <a:pt x="9386686" y="711225"/>
                  <a:pt x="9386686" y="711225"/>
                  <a:pt x="9394793" y="711225"/>
                </a:cubicBezTo>
                <a:cubicBezTo>
                  <a:pt x="9394793" y="711225"/>
                  <a:pt x="9394793" y="711225"/>
                  <a:pt x="9394793" y="706902"/>
                </a:cubicBezTo>
                <a:cubicBezTo>
                  <a:pt x="9394793" y="706902"/>
                  <a:pt x="9394793" y="706902"/>
                  <a:pt x="9459647" y="706902"/>
                </a:cubicBezTo>
                <a:cubicBezTo>
                  <a:pt x="9459647" y="706902"/>
                  <a:pt x="9459647" y="706902"/>
                  <a:pt x="9459647" y="717711"/>
                </a:cubicBezTo>
                <a:cubicBezTo>
                  <a:pt x="9459647" y="717711"/>
                  <a:pt x="9459647" y="717711"/>
                  <a:pt x="9467753" y="717711"/>
                </a:cubicBezTo>
                <a:cubicBezTo>
                  <a:pt x="9467753" y="717711"/>
                  <a:pt x="9467753" y="717711"/>
                  <a:pt x="9467753" y="735005"/>
                </a:cubicBezTo>
                <a:cubicBezTo>
                  <a:pt x="9467753" y="735005"/>
                  <a:pt x="9467753" y="735005"/>
                  <a:pt x="9489371" y="724196"/>
                </a:cubicBezTo>
                <a:cubicBezTo>
                  <a:pt x="9489371" y="724196"/>
                  <a:pt x="9489371" y="724196"/>
                  <a:pt x="9497478" y="683122"/>
                </a:cubicBezTo>
                <a:cubicBezTo>
                  <a:pt x="9497478" y="683122"/>
                  <a:pt x="9497478" y="683122"/>
                  <a:pt x="9505585" y="680960"/>
                </a:cubicBezTo>
                <a:cubicBezTo>
                  <a:pt x="9505585" y="680960"/>
                  <a:pt x="9505585" y="680960"/>
                  <a:pt x="9508287" y="611783"/>
                </a:cubicBezTo>
                <a:cubicBezTo>
                  <a:pt x="9508287" y="611783"/>
                  <a:pt x="9508287" y="611783"/>
                  <a:pt x="9510989" y="680960"/>
                </a:cubicBezTo>
                <a:cubicBezTo>
                  <a:pt x="9510989" y="680960"/>
                  <a:pt x="9510989" y="680960"/>
                  <a:pt x="9519096" y="683122"/>
                </a:cubicBezTo>
                <a:cubicBezTo>
                  <a:pt x="9519096" y="683122"/>
                  <a:pt x="9519096" y="683122"/>
                  <a:pt x="9519096" y="596651"/>
                </a:cubicBezTo>
                <a:cubicBezTo>
                  <a:pt x="9519096" y="596651"/>
                  <a:pt x="9519096" y="596651"/>
                  <a:pt x="9524501" y="596651"/>
                </a:cubicBezTo>
                <a:cubicBezTo>
                  <a:pt x="9524501" y="596651"/>
                  <a:pt x="9524501" y="596651"/>
                  <a:pt x="9524501" y="564224"/>
                </a:cubicBezTo>
                <a:cubicBezTo>
                  <a:pt x="9524501" y="564224"/>
                  <a:pt x="9524501" y="564224"/>
                  <a:pt x="9575844" y="564224"/>
                </a:cubicBezTo>
                <a:cubicBezTo>
                  <a:pt x="9575844" y="564224"/>
                  <a:pt x="9575844" y="564224"/>
                  <a:pt x="9575844" y="596651"/>
                </a:cubicBezTo>
                <a:cubicBezTo>
                  <a:pt x="9575844" y="596651"/>
                  <a:pt x="9575844" y="596651"/>
                  <a:pt x="9583951" y="596651"/>
                </a:cubicBezTo>
                <a:cubicBezTo>
                  <a:pt x="9583951" y="596651"/>
                  <a:pt x="9583951" y="596651"/>
                  <a:pt x="9583951" y="514503"/>
                </a:cubicBezTo>
                <a:cubicBezTo>
                  <a:pt x="9583951" y="514503"/>
                  <a:pt x="9583951" y="514503"/>
                  <a:pt x="9602866" y="514503"/>
                </a:cubicBezTo>
                <a:cubicBezTo>
                  <a:pt x="9602866" y="514503"/>
                  <a:pt x="9602866" y="514503"/>
                  <a:pt x="9602866" y="499371"/>
                </a:cubicBezTo>
                <a:cubicBezTo>
                  <a:pt x="9602866" y="499371"/>
                  <a:pt x="9602866" y="499371"/>
                  <a:pt x="9632591" y="499371"/>
                </a:cubicBezTo>
                <a:cubicBezTo>
                  <a:pt x="9632591" y="499371"/>
                  <a:pt x="9632591" y="499371"/>
                  <a:pt x="9632591" y="490724"/>
                </a:cubicBezTo>
                <a:cubicBezTo>
                  <a:pt x="9632591" y="490724"/>
                  <a:pt x="9632591" y="490724"/>
                  <a:pt x="9651507" y="490724"/>
                </a:cubicBezTo>
                <a:cubicBezTo>
                  <a:pt x="9651507" y="490724"/>
                  <a:pt x="9651507" y="490724"/>
                  <a:pt x="9651507" y="499371"/>
                </a:cubicBezTo>
                <a:cubicBezTo>
                  <a:pt x="9651507" y="499371"/>
                  <a:pt x="9651507" y="499371"/>
                  <a:pt x="9659613" y="499371"/>
                </a:cubicBezTo>
                <a:cubicBezTo>
                  <a:pt x="9659613" y="499371"/>
                  <a:pt x="9659613" y="499371"/>
                  <a:pt x="9659613" y="495047"/>
                </a:cubicBezTo>
                <a:cubicBezTo>
                  <a:pt x="9659613" y="495047"/>
                  <a:pt x="9659613" y="495047"/>
                  <a:pt x="9673125" y="495047"/>
                </a:cubicBezTo>
                <a:cubicBezTo>
                  <a:pt x="9673125" y="495047"/>
                  <a:pt x="9673125" y="495047"/>
                  <a:pt x="9673125" y="499371"/>
                </a:cubicBezTo>
                <a:cubicBezTo>
                  <a:pt x="9673125" y="499371"/>
                  <a:pt x="9673125" y="499371"/>
                  <a:pt x="9678529" y="499371"/>
                </a:cubicBezTo>
                <a:cubicBezTo>
                  <a:pt x="9678529" y="499371"/>
                  <a:pt x="9678529" y="499371"/>
                  <a:pt x="9678529" y="490724"/>
                </a:cubicBezTo>
                <a:cubicBezTo>
                  <a:pt x="9678529" y="490724"/>
                  <a:pt x="9678529" y="490724"/>
                  <a:pt x="9702850" y="490724"/>
                </a:cubicBezTo>
                <a:cubicBezTo>
                  <a:pt x="9702850" y="490724"/>
                  <a:pt x="9702850" y="490724"/>
                  <a:pt x="9702850" y="499371"/>
                </a:cubicBezTo>
                <a:cubicBezTo>
                  <a:pt x="9702850" y="499371"/>
                  <a:pt x="9702850" y="499371"/>
                  <a:pt x="9743383" y="499371"/>
                </a:cubicBezTo>
                <a:cubicBezTo>
                  <a:pt x="9743383" y="499371"/>
                  <a:pt x="9743383" y="499371"/>
                  <a:pt x="9743383" y="512342"/>
                </a:cubicBezTo>
                <a:cubicBezTo>
                  <a:pt x="9743383" y="512342"/>
                  <a:pt x="9743383" y="512342"/>
                  <a:pt x="9778513" y="512342"/>
                </a:cubicBezTo>
                <a:cubicBezTo>
                  <a:pt x="9778513" y="512342"/>
                  <a:pt x="9778513" y="512342"/>
                  <a:pt x="9778513" y="542607"/>
                </a:cubicBezTo>
                <a:cubicBezTo>
                  <a:pt x="9778513" y="542607"/>
                  <a:pt x="9778513" y="542607"/>
                  <a:pt x="9786619" y="542607"/>
                </a:cubicBezTo>
                <a:cubicBezTo>
                  <a:pt x="9786619" y="542607"/>
                  <a:pt x="9786619" y="542607"/>
                  <a:pt x="9786619" y="551254"/>
                </a:cubicBezTo>
                <a:cubicBezTo>
                  <a:pt x="9786619" y="551254"/>
                  <a:pt x="9786619" y="551254"/>
                  <a:pt x="9792024" y="551254"/>
                </a:cubicBezTo>
                <a:cubicBezTo>
                  <a:pt x="9792024" y="551254"/>
                  <a:pt x="9792024" y="551254"/>
                  <a:pt x="9792024" y="581519"/>
                </a:cubicBezTo>
                <a:cubicBezTo>
                  <a:pt x="9792024" y="581519"/>
                  <a:pt x="9792024" y="581519"/>
                  <a:pt x="9800131" y="581519"/>
                </a:cubicBezTo>
                <a:cubicBezTo>
                  <a:pt x="9800131" y="581519"/>
                  <a:pt x="9800131" y="581519"/>
                  <a:pt x="9800131" y="588004"/>
                </a:cubicBezTo>
                <a:cubicBezTo>
                  <a:pt x="9800131" y="588004"/>
                  <a:pt x="9800131" y="588004"/>
                  <a:pt x="9810940" y="588004"/>
                </a:cubicBezTo>
                <a:cubicBezTo>
                  <a:pt x="9810940" y="588004"/>
                  <a:pt x="9810940" y="588004"/>
                  <a:pt x="9810940" y="618269"/>
                </a:cubicBezTo>
                <a:cubicBezTo>
                  <a:pt x="9810940" y="618269"/>
                  <a:pt x="9810940" y="618269"/>
                  <a:pt x="9832558" y="618269"/>
                </a:cubicBezTo>
                <a:cubicBezTo>
                  <a:pt x="9832558" y="618269"/>
                  <a:pt x="9832558" y="618269"/>
                  <a:pt x="9832558" y="642048"/>
                </a:cubicBezTo>
                <a:cubicBezTo>
                  <a:pt x="9832558" y="642048"/>
                  <a:pt x="9832558" y="642048"/>
                  <a:pt x="9835260" y="642048"/>
                </a:cubicBezTo>
                <a:cubicBezTo>
                  <a:pt x="9835260" y="642048"/>
                  <a:pt x="9835260" y="642048"/>
                  <a:pt x="9835260" y="655019"/>
                </a:cubicBezTo>
                <a:cubicBezTo>
                  <a:pt x="9835260" y="655019"/>
                  <a:pt x="9835260" y="655019"/>
                  <a:pt x="9843367" y="655019"/>
                </a:cubicBezTo>
                <a:cubicBezTo>
                  <a:pt x="9843367" y="655019"/>
                  <a:pt x="9843367" y="655019"/>
                  <a:pt x="9843367" y="678799"/>
                </a:cubicBezTo>
                <a:cubicBezTo>
                  <a:pt x="9843367" y="678799"/>
                  <a:pt x="9843367" y="678799"/>
                  <a:pt x="9856878" y="678799"/>
                </a:cubicBezTo>
                <a:cubicBezTo>
                  <a:pt x="9856878" y="678799"/>
                  <a:pt x="9856878" y="678799"/>
                  <a:pt x="9856878" y="680960"/>
                </a:cubicBezTo>
                <a:cubicBezTo>
                  <a:pt x="9856878" y="680960"/>
                  <a:pt x="9856878" y="680960"/>
                  <a:pt x="9859581" y="680960"/>
                </a:cubicBezTo>
                <a:cubicBezTo>
                  <a:pt x="9859581" y="680960"/>
                  <a:pt x="9859581" y="680960"/>
                  <a:pt x="9859581" y="696093"/>
                </a:cubicBezTo>
                <a:cubicBezTo>
                  <a:pt x="9859581" y="696093"/>
                  <a:pt x="9859581" y="696093"/>
                  <a:pt x="9875794" y="680960"/>
                </a:cubicBezTo>
                <a:cubicBezTo>
                  <a:pt x="9875794" y="680960"/>
                  <a:pt x="9875794" y="680960"/>
                  <a:pt x="9913626" y="680960"/>
                </a:cubicBezTo>
                <a:cubicBezTo>
                  <a:pt x="9913626" y="680960"/>
                  <a:pt x="9913626" y="680960"/>
                  <a:pt x="9913626" y="767431"/>
                </a:cubicBezTo>
                <a:cubicBezTo>
                  <a:pt x="9913626" y="767431"/>
                  <a:pt x="9913626" y="767431"/>
                  <a:pt x="9921733" y="767431"/>
                </a:cubicBezTo>
                <a:cubicBezTo>
                  <a:pt x="9921733" y="767431"/>
                  <a:pt x="9921733" y="767431"/>
                  <a:pt x="9929839" y="756623"/>
                </a:cubicBezTo>
                <a:cubicBezTo>
                  <a:pt x="9929839" y="756623"/>
                  <a:pt x="9929839" y="756623"/>
                  <a:pt x="9929839" y="771755"/>
                </a:cubicBezTo>
                <a:cubicBezTo>
                  <a:pt x="9929839" y="771755"/>
                  <a:pt x="9929839" y="771755"/>
                  <a:pt x="9935244" y="771755"/>
                </a:cubicBezTo>
                <a:cubicBezTo>
                  <a:pt x="9935244" y="771755"/>
                  <a:pt x="9935244" y="771755"/>
                  <a:pt x="9935244" y="726358"/>
                </a:cubicBezTo>
                <a:cubicBezTo>
                  <a:pt x="9935244" y="726358"/>
                  <a:pt x="9935244" y="726358"/>
                  <a:pt x="9943351" y="726358"/>
                </a:cubicBezTo>
                <a:cubicBezTo>
                  <a:pt x="9943351" y="726358"/>
                  <a:pt x="9943351" y="726358"/>
                  <a:pt x="9943351" y="661504"/>
                </a:cubicBezTo>
                <a:cubicBezTo>
                  <a:pt x="9943351" y="661504"/>
                  <a:pt x="9943351" y="661504"/>
                  <a:pt x="9954159" y="661504"/>
                </a:cubicBezTo>
                <a:cubicBezTo>
                  <a:pt x="9954159" y="661504"/>
                  <a:pt x="9954159" y="661504"/>
                  <a:pt x="9970373" y="618269"/>
                </a:cubicBezTo>
                <a:cubicBezTo>
                  <a:pt x="9970373" y="618269"/>
                  <a:pt x="9970373" y="618269"/>
                  <a:pt x="9983884" y="618269"/>
                </a:cubicBezTo>
                <a:cubicBezTo>
                  <a:pt x="9983884" y="618269"/>
                  <a:pt x="9983884" y="618269"/>
                  <a:pt x="9997395" y="661504"/>
                </a:cubicBezTo>
                <a:cubicBezTo>
                  <a:pt x="9997395" y="661504"/>
                  <a:pt x="9997395" y="661504"/>
                  <a:pt x="10008205" y="661504"/>
                </a:cubicBezTo>
                <a:cubicBezTo>
                  <a:pt x="10008205" y="661504"/>
                  <a:pt x="10008205" y="661504"/>
                  <a:pt x="10008205" y="700416"/>
                </a:cubicBezTo>
                <a:cubicBezTo>
                  <a:pt x="10008205" y="700416"/>
                  <a:pt x="10008205" y="700416"/>
                  <a:pt x="10027120" y="700416"/>
                </a:cubicBezTo>
                <a:cubicBezTo>
                  <a:pt x="10027120" y="700416"/>
                  <a:pt x="10027120" y="700416"/>
                  <a:pt x="10027120" y="717711"/>
                </a:cubicBezTo>
                <a:cubicBezTo>
                  <a:pt x="10027120" y="717711"/>
                  <a:pt x="10027120" y="717711"/>
                  <a:pt x="10032525" y="717711"/>
                </a:cubicBezTo>
                <a:cubicBezTo>
                  <a:pt x="10032525" y="717711"/>
                  <a:pt x="10032525" y="717711"/>
                  <a:pt x="10032525" y="700416"/>
                </a:cubicBezTo>
                <a:cubicBezTo>
                  <a:pt x="10032525" y="700416"/>
                  <a:pt x="10032525" y="700416"/>
                  <a:pt x="10048739" y="700416"/>
                </a:cubicBezTo>
                <a:cubicBezTo>
                  <a:pt x="10048739" y="700416"/>
                  <a:pt x="10048739" y="700416"/>
                  <a:pt x="10048739" y="713387"/>
                </a:cubicBezTo>
                <a:cubicBezTo>
                  <a:pt x="10048739" y="713387"/>
                  <a:pt x="10048739" y="713387"/>
                  <a:pt x="10089272" y="713387"/>
                </a:cubicBezTo>
                <a:cubicBezTo>
                  <a:pt x="10089272" y="713387"/>
                  <a:pt x="10089272" y="713387"/>
                  <a:pt x="10089272" y="676637"/>
                </a:cubicBezTo>
                <a:cubicBezTo>
                  <a:pt x="10089272" y="676637"/>
                  <a:pt x="10089272" y="676637"/>
                  <a:pt x="10102783" y="676637"/>
                </a:cubicBezTo>
                <a:cubicBezTo>
                  <a:pt x="10102783" y="676637"/>
                  <a:pt x="10102783" y="676637"/>
                  <a:pt x="10102783" y="698255"/>
                </a:cubicBezTo>
                <a:cubicBezTo>
                  <a:pt x="10102783" y="698255"/>
                  <a:pt x="10102783" y="698255"/>
                  <a:pt x="10105486" y="698255"/>
                </a:cubicBezTo>
                <a:cubicBezTo>
                  <a:pt x="10105486" y="698255"/>
                  <a:pt x="10105486" y="698255"/>
                  <a:pt x="10105486" y="665828"/>
                </a:cubicBezTo>
                <a:cubicBezTo>
                  <a:pt x="10105486" y="665828"/>
                  <a:pt x="10105486" y="665828"/>
                  <a:pt x="10135211" y="665828"/>
                </a:cubicBezTo>
                <a:cubicBezTo>
                  <a:pt x="10135211" y="665828"/>
                  <a:pt x="10135211" y="665828"/>
                  <a:pt x="10135211" y="652857"/>
                </a:cubicBezTo>
                <a:cubicBezTo>
                  <a:pt x="10135211" y="652857"/>
                  <a:pt x="10135211" y="652857"/>
                  <a:pt x="10143317" y="652857"/>
                </a:cubicBezTo>
                <a:cubicBezTo>
                  <a:pt x="10143317" y="652857"/>
                  <a:pt x="10143317" y="652857"/>
                  <a:pt x="10143317" y="637725"/>
                </a:cubicBezTo>
                <a:cubicBezTo>
                  <a:pt x="10143317" y="637725"/>
                  <a:pt x="10143317" y="637725"/>
                  <a:pt x="10148722" y="637725"/>
                </a:cubicBezTo>
                <a:cubicBezTo>
                  <a:pt x="10148722" y="637725"/>
                  <a:pt x="10148722" y="637725"/>
                  <a:pt x="10148722" y="644210"/>
                </a:cubicBezTo>
                <a:cubicBezTo>
                  <a:pt x="10148722" y="644210"/>
                  <a:pt x="10148722" y="644210"/>
                  <a:pt x="10173042" y="644210"/>
                </a:cubicBezTo>
                <a:cubicBezTo>
                  <a:pt x="10173042" y="644210"/>
                  <a:pt x="10173042" y="644210"/>
                  <a:pt x="10173042" y="637725"/>
                </a:cubicBezTo>
                <a:cubicBezTo>
                  <a:pt x="10173042" y="637725"/>
                  <a:pt x="10173042" y="637725"/>
                  <a:pt x="10181149" y="637725"/>
                </a:cubicBezTo>
                <a:cubicBezTo>
                  <a:pt x="10181149" y="637725"/>
                  <a:pt x="10181149" y="637725"/>
                  <a:pt x="10181149" y="648534"/>
                </a:cubicBezTo>
                <a:cubicBezTo>
                  <a:pt x="10181149" y="648534"/>
                  <a:pt x="10181149" y="648534"/>
                  <a:pt x="10232492" y="648534"/>
                </a:cubicBezTo>
                <a:cubicBezTo>
                  <a:pt x="10232492" y="648534"/>
                  <a:pt x="10232492" y="648534"/>
                  <a:pt x="10232492" y="786887"/>
                </a:cubicBezTo>
                <a:cubicBezTo>
                  <a:pt x="10232492" y="786887"/>
                  <a:pt x="10232492" y="786887"/>
                  <a:pt x="10248705" y="786887"/>
                </a:cubicBezTo>
                <a:cubicBezTo>
                  <a:pt x="10248705" y="782564"/>
                  <a:pt x="10248705" y="778240"/>
                  <a:pt x="10248705" y="773917"/>
                </a:cubicBezTo>
                <a:cubicBezTo>
                  <a:pt x="10251408" y="773917"/>
                  <a:pt x="10251408" y="773917"/>
                  <a:pt x="10254110" y="773917"/>
                </a:cubicBezTo>
                <a:cubicBezTo>
                  <a:pt x="10254110" y="778240"/>
                  <a:pt x="10254110" y="782564"/>
                  <a:pt x="10254110" y="786887"/>
                </a:cubicBezTo>
                <a:cubicBezTo>
                  <a:pt x="10267621" y="786887"/>
                  <a:pt x="10281132" y="786887"/>
                  <a:pt x="10294644" y="786887"/>
                </a:cubicBezTo>
                <a:cubicBezTo>
                  <a:pt x="10294644" y="776079"/>
                  <a:pt x="10294644" y="767431"/>
                  <a:pt x="10294644" y="756623"/>
                </a:cubicBezTo>
                <a:cubicBezTo>
                  <a:pt x="10300048" y="756623"/>
                  <a:pt x="10305453" y="756623"/>
                  <a:pt x="10310857" y="756623"/>
                </a:cubicBezTo>
                <a:cubicBezTo>
                  <a:pt x="10310857" y="756623"/>
                  <a:pt x="10313559" y="754461"/>
                  <a:pt x="10313559" y="754461"/>
                </a:cubicBezTo>
                <a:cubicBezTo>
                  <a:pt x="10318964" y="754461"/>
                  <a:pt x="10324369" y="754461"/>
                  <a:pt x="10327071" y="754461"/>
                </a:cubicBezTo>
                <a:cubicBezTo>
                  <a:pt x="10329773" y="754461"/>
                  <a:pt x="10329773" y="756623"/>
                  <a:pt x="10332475" y="756623"/>
                </a:cubicBezTo>
                <a:cubicBezTo>
                  <a:pt x="10335177" y="756623"/>
                  <a:pt x="10340582" y="756623"/>
                  <a:pt x="10345987" y="756623"/>
                </a:cubicBezTo>
                <a:cubicBezTo>
                  <a:pt x="10345987" y="767431"/>
                  <a:pt x="10345987" y="778240"/>
                  <a:pt x="10345987" y="786887"/>
                </a:cubicBezTo>
                <a:cubicBezTo>
                  <a:pt x="10348689" y="786887"/>
                  <a:pt x="10351391" y="786887"/>
                  <a:pt x="10356795" y="786887"/>
                </a:cubicBezTo>
                <a:cubicBezTo>
                  <a:pt x="10356795" y="793373"/>
                  <a:pt x="10356795" y="799858"/>
                  <a:pt x="10356795" y="804182"/>
                </a:cubicBezTo>
                <a:cubicBezTo>
                  <a:pt x="10364902" y="806343"/>
                  <a:pt x="10375711" y="806343"/>
                  <a:pt x="10386520" y="806343"/>
                </a:cubicBezTo>
                <a:cubicBezTo>
                  <a:pt x="10386520" y="799858"/>
                  <a:pt x="10386520" y="795535"/>
                  <a:pt x="10386520" y="789049"/>
                </a:cubicBezTo>
                <a:cubicBezTo>
                  <a:pt x="10418947" y="789049"/>
                  <a:pt x="10454077" y="789049"/>
                  <a:pt x="10489206" y="789049"/>
                </a:cubicBezTo>
                <a:cubicBezTo>
                  <a:pt x="10489206" y="795535"/>
                  <a:pt x="10489206" y="799858"/>
                  <a:pt x="10489206" y="806343"/>
                </a:cubicBezTo>
                <a:cubicBezTo>
                  <a:pt x="10491908" y="806343"/>
                  <a:pt x="10497313" y="806343"/>
                  <a:pt x="10502717" y="806343"/>
                </a:cubicBezTo>
                <a:cubicBezTo>
                  <a:pt x="10502717" y="808505"/>
                  <a:pt x="10502717" y="808505"/>
                  <a:pt x="10502717" y="810667"/>
                </a:cubicBezTo>
                <a:cubicBezTo>
                  <a:pt x="10500015" y="810667"/>
                  <a:pt x="10497313" y="810667"/>
                  <a:pt x="10494611" y="810667"/>
                </a:cubicBezTo>
                <a:cubicBezTo>
                  <a:pt x="10494611" y="823638"/>
                  <a:pt x="10494611" y="834447"/>
                  <a:pt x="10494611" y="845255"/>
                </a:cubicBezTo>
                <a:cubicBezTo>
                  <a:pt x="10505420" y="845255"/>
                  <a:pt x="10516229" y="845255"/>
                  <a:pt x="10524335" y="845255"/>
                </a:cubicBezTo>
                <a:cubicBezTo>
                  <a:pt x="10524335" y="840932"/>
                  <a:pt x="10524335" y="836608"/>
                  <a:pt x="10524335" y="832285"/>
                </a:cubicBezTo>
                <a:cubicBezTo>
                  <a:pt x="10524335" y="830123"/>
                  <a:pt x="10524335" y="827961"/>
                  <a:pt x="10524335" y="825799"/>
                </a:cubicBezTo>
                <a:cubicBezTo>
                  <a:pt x="10524335" y="825799"/>
                  <a:pt x="10527038" y="825799"/>
                  <a:pt x="10529740" y="823638"/>
                </a:cubicBezTo>
                <a:cubicBezTo>
                  <a:pt x="10529740" y="821476"/>
                  <a:pt x="10529740" y="819314"/>
                  <a:pt x="10529740" y="814991"/>
                </a:cubicBezTo>
                <a:cubicBezTo>
                  <a:pt x="10535144" y="814991"/>
                  <a:pt x="10537847" y="814991"/>
                  <a:pt x="10543251" y="814991"/>
                </a:cubicBezTo>
                <a:cubicBezTo>
                  <a:pt x="10543251" y="817152"/>
                  <a:pt x="10543251" y="817152"/>
                  <a:pt x="10543251" y="819314"/>
                </a:cubicBezTo>
                <a:cubicBezTo>
                  <a:pt x="10545953" y="819314"/>
                  <a:pt x="10551358" y="819314"/>
                  <a:pt x="10554060" y="819314"/>
                </a:cubicBezTo>
                <a:cubicBezTo>
                  <a:pt x="10554060" y="817152"/>
                  <a:pt x="10554060" y="817152"/>
                  <a:pt x="10554060" y="814991"/>
                </a:cubicBezTo>
                <a:cubicBezTo>
                  <a:pt x="10559465" y="814991"/>
                  <a:pt x="10562167" y="814991"/>
                  <a:pt x="10564869" y="814991"/>
                </a:cubicBezTo>
                <a:cubicBezTo>
                  <a:pt x="10564869" y="804182"/>
                  <a:pt x="10567571" y="793373"/>
                  <a:pt x="10567571" y="782564"/>
                </a:cubicBezTo>
                <a:cubicBezTo>
                  <a:pt x="10570274" y="782564"/>
                  <a:pt x="10572976" y="782564"/>
                  <a:pt x="10575678" y="782564"/>
                </a:cubicBezTo>
                <a:cubicBezTo>
                  <a:pt x="10578381" y="795535"/>
                  <a:pt x="10578381" y="808505"/>
                  <a:pt x="10578381" y="819314"/>
                </a:cubicBezTo>
                <a:cubicBezTo>
                  <a:pt x="10581083" y="819314"/>
                  <a:pt x="10586487" y="819314"/>
                  <a:pt x="10589189" y="819314"/>
                </a:cubicBezTo>
                <a:cubicBezTo>
                  <a:pt x="10589189" y="808505"/>
                  <a:pt x="10591892" y="795535"/>
                  <a:pt x="10591892" y="782564"/>
                </a:cubicBezTo>
                <a:cubicBezTo>
                  <a:pt x="10594594" y="782564"/>
                  <a:pt x="10597296" y="782564"/>
                  <a:pt x="10599999" y="782564"/>
                </a:cubicBezTo>
                <a:cubicBezTo>
                  <a:pt x="10599999" y="795535"/>
                  <a:pt x="10602701" y="808505"/>
                  <a:pt x="10602701" y="819314"/>
                </a:cubicBezTo>
                <a:cubicBezTo>
                  <a:pt x="10602701" y="819314"/>
                  <a:pt x="10602701" y="819314"/>
                  <a:pt x="10629723" y="825799"/>
                </a:cubicBezTo>
                <a:cubicBezTo>
                  <a:pt x="10629723" y="825799"/>
                  <a:pt x="10629723" y="825799"/>
                  <a:pt x="10629723" y="843094"/>
                </a:cubicBezTo>
                <a:cubicBezTo>
                  <a:pt x="10637830" y="843094"/>
                  <a:pt x="10648639" y="843094"/>
                  <a:pt x="10656746" y="843094"/>
                </a:cubicBezTo>
                <a:cubicBezTo>
                  <a:pt x="10656746" y="840932"/>
                  <a:pt x="10656746" y="836608"/>
                  <a:pt x="10656746" y="834447"/>
                </a:cubicBezTo>
                <a:cubicBezTo>
                  <a:pt x="10659448" y="834447"/>
                  <a:pt x="10664853" y="834447"/>
                  <a:pt x="10667555" y="834447"/>
                </a:cubicBezTo>
                <a:cubicBezTo>
                  <a:pt x="10667555" y="836608"/>
                  <a:pt x="10667555" y="840932"/>
                  <a:pt x="10667555" y="843094"/>
                </a:cubicBezTo>
                <a:cubicBezTo>
                  <a:pt x="10670257" y="843094"/>
                  <a:pt x="10670257" y="843094"/>
                  <a:pt x="10672959" y="843094"/>
                </a:cubicBezTo>
                <a:cubicBezTo>
                  <a:pt x="10672959" y="832285"/>
                  <a:pt x="10672959" y="819314"/>
                  <a:pt x="10672959" y="808505"/>
                </a:cubicBezTo>
                <a:cubicBezTo>
                  <a:pt x="10678364" y="808505"/>
                  <a:pt x="10683769" y="808505"/>
                  <a:pt x="10689173" y="808505"/>
                </a:cubicBezTo>
                <a:cubicBezTo>
                  <a:pt x="10689173" y="810667"/>
                  <a:pt x="10689173" y="812829"/>
                  <a:pt x="10689173" y="814991"/>
                </a:cubicBezTo>
                <a:cubicBezTo>
                  <a:pt x="10697280" y="814991"/>
                  <a:pt x="10705387" y="814991"/>
                  <a:pt x="10713493" y="814991"/>
                </a:cubicBezTo>
                <a:cubicBezTo>
                  <a:pt x="10713493" y="814991"/>
                  <a:pt x="10713493" y="812829"/>
                  <a:pt x="10713493" y="810667"/>
                </a:cubicBezTo>
                <a:cubicBezTo>
                  <a:pt x="10716195" y="810667"/>
                  <a:pt x="10718898" y="810667"/>
                  <a:pt x="10721600" y="810667"/>
                </a:cubicBezTo>
                <a:cubicBezTo>
                  <a:pt x="10721600" y="812829"/>
                  <a:pt x="10721600" y="814991"/>
                  <a:pt x="10721600" y="814991"/>
                </a:cubicBezTo>
                <a:cubicBezTo>
                  <a:pt x="10724302" y="814991"/>
                  <a:pt x="10727005" y="814991"/>
                  <a:pt x="10729707" y="814991"/>
                </a:cubicBezTo>
                <a:cubicBezTo>
                  <a:pt x="10729707" y="812829"/>
                  <a:pt x="10729707" y="808505"/>
                  <a:pt x="10729707" y="806343"/>
                </a:cubicBezTo>
                <a:cubicBezTo>
                  <a:pt x="10732409" y="806343"/>
                  <a:pt x="10737813" y="806343"/>
                  <a:pt x="10740516" y="806343"/>
                </a:cubicBezTo>
                <a:cubicBezTo>
                  <a:pt x="10740516" y="804182"/>
                  <a:pt x="10740516" y="802020"/>
                  <a:pt x="10740516" y="799858"/>
                </a:cubicBezTo>
                <a:cubicBezTo>
                  <a:pt x="10743218" y="799858"/>
                  <a:pt x="10748623" y="799858"/>
                  <a:pt x="10751325" y="799858"/>
                </a:cubicBezTo>
                <a:cubicBezTo>
                  <a:pt x="10751325" y="802020"/>
                  <a:pt x="10751325" y="804182"/>
                  <a:pt x="10751325" y="806343"/>
                </a:cubicBezTo>
                <a:cubicBezTo>
                  <a:pt x="10799965" y="806343"/>
                  <a:pt x="10848606" y="806343"/>
                  <a:pt x="10897247" y="806343"/>
                </a:cubicBezTo>
                <a:cubicBezTo>
                  <a:pt x="10897247" y="808505"/>
                  <a:pt x="10897247" y="808505"/>
                  <a:pt x="10897247" y="810667"/>
                </a:cubicBezTo>
                <a:cubicBezTo>
                  <a:pt x="10902651" y="810667"/>
                  <a:pt x="10908056" y="810667"/>
                  <a:pt x="10913460" y="810667"/>
                </a:cubicBezTo>
                <a:cubicBezTo>
                  <a:pt x="10913460" y="808505"/>
                  <a:pt x="10913460" y="808505"/>
                  <a:pt x="10913460" y="806343"/>
                </a:cubicBezTo>
                <a:cubicBezTo>
                  <a:pt x="10918865" y="806343"/>
                  <a:pt x="10926971" y="806343"/>
                  <a:pt x="10935078" y="806343"/>
                </a:cubicBezTo>
                <a:cubicBezTo>
                  <a:pt x="10935078" y="808505"/>
                  <a:pt x="10935078" y="810667"/>
                  <a:pt x="10935078" y="812829"/>
                </a:cubicBezTo>
                <a:cubicBezTo>
                  <a:pt x="10940483" y="812829"/>
                  <a:pt x="10948589" y="812829"/>
                  <a:pt x="10953994" y="812829"/>
                </a:cubicBezTo>
                <a:cubicBezTo>
                  <a:pt x="10953994" y="821476"/>
                  <a:pt x="10953994" y="830123"/>
                  <a:pt x="10953994" y="836608"/>
                </a:cubicBezTo>
                <a:cubicBezTo>
                  <a:pt x="10964803" y="838770"/>
                  <a:pt x="10975612" y="838770"/>
                  <a:pt x="10986421" y="838770"/>
                </a:cubicBezTo>
                <a:cubicBezTo>
                  <a:pt x="10986421" y="830123"/>
                  <a:pt x="10986421" y="823638"/>
                  <a:pt x="10986421" y="817152"/>
                </a:cubicBezTo>
                <a:cubicBezTo>
                  <a:pt x="10986421" y="817152"/>
                  <a:pt x="10989123" y="817152"/>
                  <a:pt x="10989123" y="817152"/>
                </a:cubicBezTo>
                <a:cubicBezTo>
                  <a:pt x="10989123" y="823638"/>
                  <a:pt x="10989123" y="832285"/>
                  <a:pt x="10989123" y="838770"/>
                </a:cubicBezTo>
                <a:cubicBezTo>
                  <a:pt x="10991826" y="838770"/>
                  <a:pt x="10994528" y="838770"/>
                  <a:pt x="10997230" y="838770"/>
                </a:cubicBezTo>
                <a:cubicBezTo>
                  <a:pt x="10997230" y="825799"/>
                  <a:pt x="10997230" y="812829"/>
                  <a:pt x="10997230" y="797696"/>
                </a:cubicBezTo>
                <a:cubicBezTo>
                  <a:pt x="10999932" y="797696"/>
                  <a:pt x="11002635" y="797696"/>
                  <a:pt x="11005337" y="797696"/>
                </a:cubicBezTo>
                <a:cubicBezTo>
                  <a:pt x="11005337" y="812829"/>
                  <a:pt x="11005337" y="825799"/>
                  <a:pt x="11005337" y="840932"/>
                </a:cubicBezTo>
                <a:cubicBezTo>
                  <a:pt x="11008039" y="840932"/>
                  <a:pt x="11010741" y="840932"/>
                  <a:pt x="11013444" y="840932"/>
                </a:cubicBezTo>
                <a:cubicBezTo>
                  <a:pt x="11013444" y="830123"/>
                  <a:pt x="11013444" y="821476"/>
                  <a:pt x="11013444" y="810667"/>
                </a:cubicBezTo>
                <a:cubicBezTo>
                  <a:pt x="11029657" y="810667"/>
                  <a:pt x="11048573" y="810667"/>
                  <a:pt x="11064787" y="810667"/>
                </a:cubicBezTo>
                <a:cubicBezTo>
                  <a:pt x="11064787" y="819314"/>
                  <a:pt x="11064787" y="827961"/>
                  <a:pt x="11064787" y="836608"/>
                </a:cubicBezTo>
                <a:cubicBezTo>
                  <a:pt x="11070191" y="836608"/>
                  <a:pt x="11072893" y="836608"/>
                  <a:pt x="11078298" y="836608"/>
                </a:cubicBezTo>
                <a:cubicBezTo>
                  <a:pt x="11086405" y="691769"/>
                  <a:pt x="11091809" y="549092"/>
                  <a:pt x="11099916" y="404253"/>
                </a:cubicBezTo>
                <a:cubicBezTo>
                  <a:pt x="11086405" y="404253"/>
                  <a:pt x="11053977" y="391282"/>
                  <a:pt x="11083702" y="382635"/>
                </a:cubicBezTo>
                <a:cubicBezTo>
                  <a:pt x="11081000" y="380473"/>
                  <a:pt x="11078298" y="378311"/>
                  <a:pt x="11075595" y="378311"/>
                </a:cubicBezTo>
                <a:cubicBezTo>
                  <a:pt x="11075595" y="365341"/>
                  <a:pt x="11072893" y="363179"/>
                  <a:pt x="11086405" y="354532"/>
                </a:cubicBezTo>
                <a:cubicBezTo>
                  <a:pt x="11086405" y="350208"/>
                  <a:pt x="11086405" y="343723"/>
                  <a:pt x="11086405" y="337238"/>
                </a:cubicBezTo>
                <a:cubicBezTo>
                  <a:pt x="11091809" y="337238"/>
                  <a:pt x="11097213" y="337238"/>
                  <a:pt x="11105320" y="337238"/>
                </a:cubicBezTo>
                <a:cubicBezTo>
                  <a:pt x="11105320" y="328590"/>
                  <a:pt x="11105320" y="322105"/>
                  <a:pt x="11105320" y="315620"/>
                </a:cubicBezTo>
                <a:cubicBezTo>
                  <a:pt x="11105320" y="313458"/>
                  <a:pt x="11108023" y="313458"/>
                  <a:pt x="11108023" y="311296"/>
                </a:cubicBezTo>
                <a:cubicBezTo>
                  <a:pt x="11108023" y="285355"/>
                  <a:pt x="11108023" y="259414"/>
                  <a:pt x="11108023" y="233472"/>
                </a:cubicBezTo>
                <a:cubicBezTo>
                  <a:pt x="11108023" y="231310"/>
                  <a:pt x="11105320" y="229149"/>
                  <a:pt x="11105320" y="226987"/>
                </a:cubicBezTo>
                <a:cubicBezTo>
                  <a:pt x="11108023" y="224825"/>
                  <a:pt x="11110725" y="222663"/>
                  <a:pt x="11113427" y="220502"/>
                </a:cubicBezTo>
                <a:cubicBezTo>
                  <a:pt x="11113427" y="201046"/>
                  <a:pt x="11113427" y="181590"/>
                  <a:pt x="11113427" y="162134"/>
                </a:cubicBezTo>
                <a:cubicBezTo>
                  <a:pt x="11113427" y="159972"/>
                  <a:pt x="11113427" y="159972"/>
                  <a:pt x="11116129" y="157810"/>
                </a:cubicBezTo>
                <a:cubicBezTo>
                  <a:pt x="11116129" y="140516"/>
                  <a:pt x="11116129" y="121060"/>
                  <a:pt x="11116129" y="101604"/>
                </a:cubicBezTo>
                <a:cubicBezTo>
                  <a:pt x="11116129" y="101604"/>
                  <a:pt x="11116129" y="99442"/>
                  <a:pt x="11118832" y="99442"/>
                </a:cubicBezTo>
                <a:cubicBezTo>
                  <a:pt x="11118832" y="92957"/>
                  <a:pt x="11118832" y="88633"/>
                  <a:pt x="11118832" y="82148"/>
                </a:cubicBezTo>
                <a:cubicBezTo>
                  <a:pt x="11118832" y="82148"/>
                  <a:pt x="11118832" y="79986"/>
                  <a:pt x="11121534" y="79986"/>
                </a:cubicBezTo>
                <a:cubicBezTo>
                  <a:pt x="11124236" y="79986"/>
                  <a:pt x="11124236" y="82148"/>
                  <a:pt x="11124236" y="82148"/>
                </a:cubicBezTo>
                <a:cubicBezTo>
                  <a:pt x="11124236" y="88633"/>
                  <a:pt x="11124236" y="92957"/>
                  <a:pt x="11124236" y="99442"/>
                </a:cubicBezTo>
                <a:cubicBezTo>
                  <a:pt x="11124236" y="99442"/>
                  <a:pt x="11126938" y="101604"/>
                  <a:pt x="11126938" y="101604"/>
                </a:cubicBezTo>
                <a:cubicBezTo>
                  <a:pt x="11126938" y="121060"/>
                  <a:pt x="11126938" y="140516"/>
                  <a:pt x="11126938" y="157810"/>
                </a:cubicBezTo>
                <a:cubicBezTo>
                  <a:pt x="11126938" y="159972"/>
                  <a:pt x="11129641" y="162134"/>
                  <a:pt x="11129641" y="162134"/>
                </a:cubicBezTo>
                <a:cubicBezTo>
                  <a:pt x="11129641" y="181590"/>
                  <a:pt x="11129641" y="201046"/>
                  <a:pt x="11129641" y="220502"/>
                </a:cubicBezTo>
                <a:cubicBezTo>
                  <a:pt x="11132343" y="222663"/>
                  <a:pt x="11135045" y="224825"/>
                  <a:pt x="11137747" y="226987"/>
                </a:cubicBezTo>
                <a:cubicBezTo>
                  <a:pt x="11137747" y="229149"/>
                  <a:pt x="11135045" y="231310"/>
                  <a:pt x="11135045" y="233472"/>
                </a:cubicBezTo>
                <a:cubicBezTo>
                  <a:pt x="11135045" y="259414"/>
                  <a:pt x="11135045" y="285355"/>
                  <a:pt x="11135045" y="311296"/>
                </a:cubicBezTo>
                <a:cubicBezTo>
                  <a:pt x="11135045" y="313458"/>
                  <a:pt x="11137747" y="313458"/>
                  <a:pt x="11137747" y="315620"/>
                </a:cubicBezTo>
                <a:cubicBezTo>
                  <a:pt x="11137747" y="322105"/>
                  <a:pt x="11137747" y="328590"/>
                  <a:pt x="11137747" y="337238"/>
                </a:cubicBezTo>
                <a:cubicBezTo>
                  <a:pt x="11143152" y="337238"/>
                  <a:pt x="11151259" y="337238"/>
                  <a:pt x="11156663" y="337238"/>
                </a:cubicBezTo>
                <a:cubicBezTo>
                  <a:pt x="11156663" y="343723"/>
                  <a:pt x="11156663" y="350208"/>
                  <a:pt x="11156663" y="354532"/>
                </a:cubicBezTo>
                <a:cubicBezTo>
                  <a:pt x="11167472" y="363179"/>
                  <a:pt x="11167472" y="363179"/>
                  <a:pt x="11167472" y="378311"/>
                </a:cubicBezTo>
                <a:cubicBezTo>
                  <a:pt x="11164770" y="378311"/>
                  <a:pt x="11162068" y="380473"/>
                  <a:pt x="11159365" y="382635"/>
                </a:cubicBezTo>
                <a:cubicBezTo>
                  <a:pt x="11186388" y="393444"/>
                  <a:pt x="11153961" y="402091"/>
                  <a:pt x="11143152" y="404253"/>
                </a:cubicBezTo>
                <a:cubicBezTo>
                  <a:pt x="11145854" y="488562"/>
                  <a:pt x="11151259" y="572871"/>
                  <a:pt x="11153961" y="657181"/>
                </a:cubicBezTo>
                <a:cubicBezTo>
                  <a:pt x="11183686" y="657181"/>
                  <a:pt x="11213411" y="657181"/>
                  <a:pt x="11240433" y="657181"/>
                </a:cubicBezTo>
                <a:cubicBezTo>
                  <a:pt x="11240433" y="683122"/>
                  <a:pt x="11240433" y="709063"/>
                  <a:pt x="11240433" y="732843"/>
                </a:cubicBezTo>
                <a:cubicBezTo>
                  <a:pt x="11245838" y="732843"/>
                  <a:pt x="11248540" y="732843"/>
                  <a:pt x="11251242" y="732843"/>
                </a:cubicBezTo>
                <a:cubicBezTo>
                  <a:pt x="11251242" y="730681"/>
                  <a:pt x="11253944" y="728519"/>
                  <a:pt x="11253944" y="726358"/>
                </a:cubicBezTo>
                <a:cubicBezTo>
                  <a:pt x="11256647" y="726358"/>
                  <a:pt x="11259349" y="726358"/>
                  <a:pt x="11262051" y="726358"/>
                </a:cubicBezTo>
                <a:cubicBezTo>
                  <a:pt x="11262051" y="728519"/>
                  <a:pt x="11262051" y="730681"/>
                  <a:pt x="11264753" y="735005"/>
                </a:cubicBezTo>
                <a:cubicBezTo>
                  <a:pt x="11270158" y="735005"/>
                  <a:pt x="11275562" y="735005"/>
                  <a:pt x="11280967" y="735005"/>
                </a:cubicBezTo>
                <a:cubicBezTo>
                  <a:pt x="11280967" y="732843"/>
                  <a:pt x="11280967" y="730681"/>
                  <a:pt x="11280967" y="728519"/>
                </a:cubicBezTo>
                <a:cubicBezTo>
                  <a:pt x="11291776" y="728519"/>
                  <a:pt x="11299883" y="728519"/>
                  <a:pt x="11310692" y="728519"/>
                </a:cubicBezTo>
                <a:cubicBezTo>
                  <a:pt x="11310692" y="730681"/>
                  <a:pt x="11310692" y="732843"/>
                  <a:pt x="11310692" y="735005"/>
                </a:cubicBezTo>
                <a:cubicBezTo>
                  <a:pt x="11318799" y="735005"/>
                  <a:pt x="11329607" y="735005"/>
                  <a:pt x="11337714" y="735005"/>
                </a:cubicBezTo>
                <a:cubicBezTo>
                  <a:pt x="11337714" y="750137"/>
                  <a:pt x="11337714" y="765270"/>
                  <a:pt x="11337714" y="780402"/>
                </a:cubicBezTo>
                <a:cubicBezTo>
                  <a:pt x="11343119" y="780402"/>
                  <a:pt x="11351226" y="780402"/>
                  <a:pt x="11356630" y="780402"/>
                </a:cubicBezTo>
                <a:cubicBezTo>
                  <a:pt x="11356630" y="776079"/>
                  <a:pt x="11356630" y="771755"/>
                  <a:pt x="11356630" y="767431"/>
                </a:cubicBezTo>
                <a:cubicBezTo>
                  <a:pt x="11364737" y="767431"/>
                  <a:pt x="11372844" y="767431"/>
                  <a:pt x="11378248" y="767431"/>
                </a:cubicBezTo>
                <a:cubicBezTo>
                  <a:pt x="11378248" y="706902"/>
                  <a:pt x="11378248" y="648534"/>
                  <a:pt x="11378248" y="588004"/>
                </a:cubicBezTo>
                <a:cubicBezTo>
                  <a:pt x="11380950" y="585842"/>
                  <a:pt x="11383653" y="583680"/>
                  <a:pt x="11386355" y="581519"/>
                </a:cubicBezTo>
                <a:cubicBezTo>
                  <a:pt x="11418782" y="581519"/>
                  <a:pt x="11451209" y="581519"/>
                  <a:pt x="11483636" y="581519"/>
                </a:cubicBezTo>
                <a:cubicBezTo>
                  <a:pt x="11483636" y="583680"/>
                  <a:pt x="11483636" y="588004"/>
                  <a:pt x="11483636" y="590166"/>
                </a:cubicBezTo>
                <a:cubicBezTo>
                  <a:pt x="11486338" y="590166"/>
                  <a:pt x="11491743" y="590166"/>
                  <a:pt x="11497147" y="590166"/>
                </a:cubicBezTo>
                <a:cubicBezTo>
                  <a:pt x="11497147" y="629078"/>
                  <a:pt x="11497147" y="667990"/>
                  <a:pt x="11497147" y="704740"/>
                </a:cubicBezTo>
                <a:cubicBezTo>
                  <a:pt x="11507956" y="704740"/>
                  <a:pt x="11516063" y="704740"/>
                  <a:pt x="11526872" y="704740"/>
                </a:cubicBezTo>
                <a:cubicBezTo>
                  <a:pt x="11526872" y="683122"/>
                  <a:pt x="11526872" y="661504"/>
                  <a:pt x="11526872" y="637725"/>
                </a:cubicBezTo>
                <a:cubicBezTo>
                  <a:pt x="11537681" y="637725"/>
                  <a:pt x="11551192" y="637725"/>
                  <a:pt x="11562001" y="637725"/>
                </a:cubicBezTo>
                <a:cubicBezTo>
                  <a:pt x="11564704" y="637725"/>
                  <a:pt x="11564704" y="635563"/>
                  <a:pt x="11567406" y="633401"/>
                </a:cubicBezTo>
                <a:cubicBezTo>
                  <a:pt x="11570108" y="633401"/>
                  <a:pt x="11575513" y="633401"/>
                  <a:pt x="11578215" y="633401"/>
                </a:cubicBezTo>
                <a:cubicBezTo>
                  <a:pt x="11580917" y="635563"/>
                  <a:pt x="11580917" y="637725"/>
                  <a:pt x="11583619" y="637725"/>
                </a:cubicBezTo>
                <a:cubicBezTo>
                  <a:pt x="11591726" y="637725"/>
                  <a:pt x="11602535" y="637725"/>
                  <a:pt x="11613344" y="637725"/>
                </a:cubicBezTo>
                <a:cubicBezTo>
                  <a:pt x="11613344" y="598813"/>
                  <a:pt x="11613344" y="559901"/>
                  <a:pt x="11613344" y="520989"/>
                </a:cubicBezTo>
                <a:cubicBezTo>
                  <a:pt x="11613344" y="520989"/>
                  <a:pt x="11613344" y="520989"/>
                  <a:pt x="11689007" y="510180"/>
                </a:cubicBezTo>
                <a:cubicBezTo>
                  <a:pt x="11689007" y="510180"/>
                  <a:pt x="11689007" y="510180"/>
                  <a:pt x="11689007" y="518827"/>
                </a:cubicBezTo>
                <a:cubicBezTo>
                  <a:pt x="11689007" y="518827"/>
                  <a:pt x="11689007" y="518827"/>
                  <a:pt x="11724137" y="518827"/>
                </a:cubicBezTo>
                <a:cubicBezTo>
                  <a:pt x="11724137" y="518827"/>
                  <a:pt x="11724137" y="518827"/>
                  <a:pt x="11724137" y="773917"/>
                </a:cubicBezTo>
                <a:cubicBezTo>
                  <a:pt x="11732244" y="773917"/>
                  <a:pt x="11743053" y="773917"/>
                  <a:pt x="11753862" y="773917"/>
                </a:cubicBezTo>
                <a:cubicBezTo>
                  <a:pt x="11753862" y="771755"/>
                  <a:pt x="11753862" y="771755"/>
                  <a:pt x="11753862" y="769593"/>
                </a:cubicBezTo>
                <a:cubicBezTo>
                  <a:pt x="11759266" y="769593"/>
                  <a:pt x="11764671" y="769593"/>
                  <a:pt x="11770075" y="769593"/>
                </a:cubicBezTo>
                <a:cubicBezTo>
                  <a:pt x="11770075" y="771755"/>
                  <a:pt x="11770075" y="771755"/>
                  <a:pt x="11770075" y="773917"/>
                </a:cubicBezTo>
                <a:cubicBezTo>
                  <a:pt x="11780884" y="773917"/>
                  <a:pt x="11791693" y="773917"/>
                  <a:pt x="11802502" y="773917"/>
                </a:cubicBezTo>
                <a:cubicBezTo>
                  <a:pt x="11802502" y="769593"/>
                  <a:pt x="11802502" y="765270"/>
                  <a:pt x="11802502" y="760946"/>
                </a:cubicBezTo>
                <a:cubicBezTo>
                  <a:pt x="11816013" y="760946"/>
                  <a:pt x="11829525" y="760946"/>
                  <a:pt x="11840334" y="760946"/>
                </a:cubicBezTo>
                <a:cubicBezTo>
                  <a:pt x="11840334" y="758784"/>
                  <a:pt x="11840334" y="756623"/>
                  <a:pt x="11840334" y="756623"/>
                </a:cubicBezTo>
                <a:cubicBezTo>
                  <a:pt x="11845738" y="756623"/>
                  <a:pt x="11851143" y="756623"/>
                  <a:pt x="11856547" y="756623"/>
                </a:cubicBezTo>
                <a:cubicBezTo>
                  <a:pt x="11856547" y="756623"/>
                  <a:pt x="11856547" y="758784"/>
                  <a:pt x="11856547" y="760946"/>
                </a:cubicBezTo>
                <a:cubicBezTo>
                  <a:pt x="11864654" y="760946"/>
                  <a:pt x="11875463" y="760946"/>
                  <a:pt x="11883570" y="760946"/>
                </a:cubicBezTo>
                <a:cubicBezTo>
                  <a:pt x="11883570" y="754461"/>
                  <a:pt x="11883570" y="750137"/>
                  <a:pt x="11883570" y="743652"/>
                </a:cubicBezTo>
                <a:cubicBezTo>
                  <a:pt x="11886272" y="743652"/>
                  <a:pt x="11891677" y="743652"/>
                  <a:pt x="11894379" y="743652"/>
                </a:cubicBezTo>
                <a:cubicBezTo>
                  <a:pt x="11894379" y="739328"/>
                  <a:pt x="11894379" y="735005"/>
                  <a:pt x="11894379" y="730681"/>
                </a:cubicBezTo>
                <a:cubicBezTo>
                  <a:pt x="11918699" y="730681"/>
                  <a:pt x="11945722" y="730681"/>
                  <a:pt x="11970042" y="730681"/>
                </a:cubicBezTo>
                <a:cubicBezTo>
                  <a:pt x="11970042" y="719872"/>
                  <a:pt x="11970042" y="711225"/>
                  <a:pt x="11970042" y="700416"/>
                </a:cubicBezTo>
                <a:cubicBezTo>
                  <a:pt x="11978149" y="700416"/>
                  <a:pt x="11986256" y="700416"/>
                  <a:pt x="11994362" y="700416"/>
                </a:cubicBezTo>
                <a:cubicBezTo>
                  <a:pt x="11994362" y="698255"/>
                  <a:pt x="11994362" y="696093"/>
                  <a:pt x="11994362" y="693931"/>
                </a:cubicBezTo>
                <a:cubicBezTo>
                  <a:pt x="11999767" y="693931"/>
                  <a:pt x="12005171" y="693931"/>
                  <a:pt x="12010576" y="693931"/>
                </a:cubicBezTo>
                <a:cubicBezTo>
                  <a:pt x="12010576" y="696093"/>
                  <a:pt x="12010576" y="698255"/>
                  <a:pt x="12010576" y="700416"/>
                </a:cubicBezTo>
                <a:cubicBezTo>
                  <a:pt x="12018683" y="700416"/>
                  <a:pt x="12024087" y="700416"/>
                  <a:pt x="12032194" y="700416"/>
                </a:cubicBezTo>
                <a:cubicBezTo>
                  <a:pt x="12032194" y="715549"/>
                  <a:pt x="12032194" y="732843"/>
                  <a:pt x="12032194" y="750137"/>
                </a:cubicBezTo>
                <a:cubicBezTo>
                  <a:pt x="12045705" y="750137"/>
                  <a:pt x="12061919" y="750137"/>
                  <a:pt x="12075430" y="750137"/>
                </a:cubicBezTo>
                <a:cubicBezTo>
                  <a:pt x="12075430" y="741490"/>
                  <a:pt x="12075430" y="732843"/>
                  <a:pt x="12075430" y="724196"/>
                </a:cubicBezTo>
                <a:cubicBezTo>
                  <a:pt x="12091644" y="724196"/>
                  <a:pt x="12110559" y="724196"/>
                  <a:pt x="12126773" y="724196"/>
                </a:cubicBezTo>
                <a:cubicBezTo>
                  <a:pt x="12126773" y="713387"/>
                  <a:pt x="12126773" y="704740"/>
                  <a:pt x="12126773" y="693931"/>
                </a:cubicBezTo>
                <a:cubicBezTo>
                  <a:pt x="12148391" y="693931"/>
                  <a:pt x="12170009" y="693931"/>
                  <a:pt x="12191627" y="693931"/>
                </a:cubicBezTo>
                <a:cubicBezTo>
                  <a:pt x="12191627" y="693931"/>
                  <a:pt x="12191627" y="693931"/>
                  <a:pt x="12191627" y="886329"/>
                </a:cubicBezTo>
                <a:cubicBezTo>
                  <a:pt x="12191627" y="886329"/>
                  <a:pt x="12191627" y="886329"/>
                  <a:pt x="9548589" y="886329"/>
                </a:cubicBezTo>
                <a:lnTo>
                  <a:pt x="8511957" y="886329"/>
                </a:lnTo>
                <a:cubicBezTo>
                  <a:pt x="8511957" y="886329"/>
                  <a:pt x="8511957" y="886329"/>
                  <a:pt x="8323543" y="886329"/>
                </a:cubicBezTo>
                <a:lnTo>
                  <a:pt x="8246334" y="886329"/>
                </a:lnTo>
                <a:lnTo>
                  <a:pt x="8065345" y="886329"/>
                </a:lnTo>
                <a:cubicBezTo>
                  <a:pt x="7618733" y="886329"/>
                  <a:pt x="6725510" y="886329"/>
                  <a:pt x="4939062" y="886329"/>
                </a:cubicBezTo>
                <a:lnTo>
                  <a:pt x="4205110" y="886329"/>
                </a:lnTo>
                <a:lnTo>
                  <a:pt x="4175786" y="886329"/>
                </a:lnTo>
                <a:lnTo>
                  <a:pt x="3464904" y="886329"/>
                </a:lnTo>
                <a:cubicBezTo>
                  <a:pt x="0" y="886329"/>
                  <a:pt x="0" y="886329"/>
                  <a:pt x="0" y="886329"/>
                </a:cubicBezTo>
                <a:cubicBezTo>
                  <a:pt x="0" y="693931"/>
                  <a:pt x="0" y="693931"/>
                  <a:pt x="0" y="693931"/>
                </a:cubicBezTo>
                <a:cubicBezTo>
                  <a:pt x="23042" y="693931"/>
                  <a:pt x="46084" y="693931"/>
                  <a:pt x="69125" y="693931"/>
                </a:cubicBezTo>
                <a:cubicBezTo>
                  <a:pt x="69125" y="704740"/>
                  <a:pt x="69125" y="713387"/>
                  <a:pt x="69125" y="724196"/>
                </a:cubicBezTo>
                <a:cubicBezTo>
                  <a:pt x="86407" y="724196"/>
                  <a:pt x="106568" y="724196"/>
                  <a:pt x="123849" y="724196"/>
                </a:cubicBezTo>
                <a:cubicBezTo>
                  <a:pt x="123849" y="732843"/>
                  <a:pt x="123849" y="741490"/>
                  <a:pt x="123849" y="750137"/>
                </a:cubicBezTo>
                <a:cubicBezTo>
                  <a:pt x="138251" y="750137"/>
                  <a:pt x="155532" y="750137"/>
                  <a:pt x="169933" y="750137"/>
                </a:cubicBezTo>
                <a:cubicBezTo>
                  <a:pt x="169933" y="732843"/>
                  <a:pt x="169933" y="715549"/>
                  <a:pt x="169933" y="700416"/>
                </a:cubicBezTo>
                <a:cubicBezTo>
                  <a:pt x="178573" y="700416"/>
                  <a:pt x="184334" y="700416"/>
                  <a:pt x="192975" y="700416"/>
                </a:cubicBezTo>
                <a:cubicBezTo>
                  <a:pt x="192975" y="698255"/>
                  <a:pt x="192975" y="696093"/>
                  <a:pt x="192975" y="693931"/>
                </a:cubicBezTo>
                <a:cubicBezTo>
                  <a:pt x="198735" y="693931"/>
                  <a:pt x="204495" y="693931"/>
                  <a:pt x="210256" y="693931"/>
                </a:cubicBezTo>
                <a:cubicBezTo>
                  <a:pt x="210256" y="696093"/>
                  <a:pt x="210256" y="698255"/>
                  <a:pt x="210256" y="700416"/>
                </a:cubicBezTo>
                <a:cubicBezTo>
                  <a:pt x="218896" y="700416"/>
                  <a:pt x="227537" y="700416"/>
                  <a:pt x="236178" y="700416"/>
                </a:cubicBezTo>
                <a:cubicBezTo>
                  <a:pt x="236178" y="711225"/>
                  <a:pt x="236178" y="719872"/>
                  <a:pt x="236178" y="730681"/>
                </a:cubicBezTo>
                <a:cubicBezTo>
                  <a:pt x="262100" y="730681"/>
                  <a:pt x="290902" y="730681"/>
                  <a:pt x="316824" y="730681"/>
                </a:cubicBezTo>
                <a:cubicBezTo>
                  <a:pt x="316824" y="735005"/>
                  <a:pt x="316824" y="739328"/>
                  <a:pt x="316824" y="743652"/>
                </a:cubicBezTo>
                <a:cubicBezTo>
                  <a:pt x="319704" y="743652"/>
                  <a:pt x="325464" y="743652"/>
                  <a:pt x="328344" y="743652"/>
                </a:cubicBezTo>
                <a:cubicBezTo>
                  <a:pt x="328344" y="750137"/>
                  <a:pt x="328344" y="754461"/>
                  <a:pt x="328344" y="760946"/>
                </a:cubicBezTo>
                <a:cubicBezTo>
                  <a:pt x="336985" y="760946"/>
                  <a:pt x="348506" y="760946"/>
                  <a:pt x="357147" y="760946"/>
                </a:cubicBezTo>
                <a:cubicBezTo>
                  <a:pt x="357147" y="758784"/>
                  <a:pt x="357147" y="756623"/>
                  <a:pt x="357147" y="756623"/>
                </a:cubicBezTo>
                <a:cubicBezTo>
                  <a:pt x="362907" y="756623"/>
                  <a:pt x="368667" y="756623"/>
                  <a:pt x="374428" y="756623"/>
                </a:cubicBezTo>
                <a:cubicBezTo>
                  <a:pt x="374428" y="756623"/>
                  <a:pt x="374428" y="758784"/>
                  <a:pt x="374428" y="760946"/>
                </a:cubicBezTo>
                <a:cubicBezTo>
                  <a:pt x="385949" y="760946"/>
                  <a:pt x="400350" y="760946"/>
                  <a:pt x="414751" y="760946"/>
                </a:cubicBezTo>
                <a:cubicBezTo>
                  <a:pt x="414751" y="765270"/>
                  <a:pt x="414751" y="769593"/>
                  <a:pt x="414751" y="773917"/>
                </a:cubicBezTo>
                <a:cubicBezTo>
                  <a:pt x="426272" y="773917"/>
                  <a:pt x="437792" y="773917"/>
                  <a:pt x="449313" y="773917"/>
                </a:cubicBezTo>
                <a:cubicBezTo>
                  <a:pt x="449313" y="771755"/>
                  <a:pt x="449313" y="771755"/>
                  <a:pt x="449313" y="769593"/>
                </a:cubicBezTo>
                <a:cubicBezTo>
                  <a:pt x="455074" y="769593"/>
                  <a:pt x="460834" y="769593"/>
                  <a:pt x="466595" y="769593"/>
                </a:cubicBezTo>
                <a:cubicBezTo>
                  <a:pt x="466595" y="771755"/>
                  <a:pt x="466595" y="771755"/>
                  <a:pt x="466595" y="773917"/>
                </a:cubicBezTo>
                <a:cubicBezTo>
                  <a:pt x="478115" y="773917"/>
                  <a:pt x="489636" y="773917"/>
                  <a:pt x="498277" y="773917"/>
                </a:cubicBezTo>
                <a:cubicBezTo>
                  <a:pt x="498277" y="518827"/>
                  <a:pt x="498277" y="518827"/>
                  <a:pt x="498277" y="518827"/>
                </a:cubicBezTo>
                <a:cubicBezTo>
                  <a:pt x="535720" y="518827"/>
                  <a:pt x="535720" y="518827"/>
                  <a:pt x="535720" y="518827"/>
                </a:cubicBezTo>
                <a:cubicBezTo>
                  <a:pt x="535720" y="510180"/>
                  <a:pt x="535720" y="510180"/>
                  <a:pt x="535720" y="510180"/>
                </a:cubicBezTo>
                <a:cubicBezTo>
                  <a:pt x="616366" y="520989"/>
                  <a:pt x="616366" y="520989"/>
                  <a:pt x="616366" y="520989"/>
                </a:cubicBezTo>
                <a:cubicBezTo>
                  <a:pt x="616366" y="559901"/>
                  <a:pt x="616366" y="598813"/>
                  <a:pt x="616366" y="637725"/>
                </a:cubicBezTo>
                <a:cubicBezTo>
                  <a:pt x="627886" y="637725"/>
                  <a:pt x="639407" y="637725"/>
                  <a:pt x="648048" y="637725"/>
                </a:cubicBezTo>
                <a:cubicBezTo>
                  <a:pt x="650928" y="637725"/>
                  <a:pt x="650928" y="635563"/>
                  <a:pt x="653808" y="633401"/>
                </a:cubicBezTo>
                <a:cubicBezTo>
                  <a:pt x="656689" y="633401"/>
                  <a:pt x="662449" y="633401"/>
                  <a:pt x="665329" y="633401"/>
                </a:cubicBezTo>
                <a:cubicBezTo>
                  <a:pt x="668209" y="635563"/>
                  <a:pt x="668209" y="637725"/>
                  <a:pt x="671090" y="637725"/>
                </a:cubicBezTo>
                <a:cubicBezTo>
                  <a:pt x="682611" y="637725"/>
                  <a:pt x="697011" y="637725"/>
                  <a:pt x="708532" y="637725"/>
                </a:cubicBezTo>
                <a:cubicBezTo>
                  <a:pt x="708532" y="661504"/>
                  <a:pt x="708532" y="683122"/>
                  <a:pt x="708532" y="704740"/>
                </a:cubicBezTo>
                <a:cubicBezTo>
                  <a:pt x="720053" y="704740"/>
                  <a:pt x="728694" y="704740"/>
                  <a:pt x="740215" y="704740"/>
                </a:cubicBezTo>
                <a:cubicBezTo>
                  <a:pt x="740215" y="667990"/>
                  <a:pt x="740215" y="629078"/>
                  <a:pt x="740215" y="590166"/>
                </a:cubicBezTo>
                <a:cubicBezTo>
                  <a:pt x="745975" y="590166"/>
                  <a:pt x="751736" y="590166"/>
                  <a:pt x="754616" y="590166"/>
                </a:cubicBezTo>
                <a:cubicBezTo>
                  <a:pt x="754616" y="588004"/>
                  <a:pt x="754616" y="583680"/>
                  <a:pt x="754616" y="581519"/>
                </a:cubicBezTo>
                <a:cubicBezTo>
                  <a:pt x="789178" y="581519"/>
                  <a:pt x="823741" y="581519"/>
                  <a:pt x="858303" y="581519"/>
                </a:cubicBezTo>
                <a:cubicBezTo>
                  <a:pt x="861184" y="583680"/>
                  <a:pt x="864064" y="585842"/>
                  <a:pt x="866944" y="588004"/>
                </a:cubicBezTo>
                <a:cubicBezTo>
                  <a:pt x="866944" y="648534"/>
                  <a:pt x="866944" y="706902"/>
                  <a:pt x="866944" y="767431"/>
                </a:cubicBezTo>
                <a:cubicBezTo>
                  <a:pt x="872704" y="767431"/>
                  <a:pt x="881345" y="767431"/>
                  <a:pt x="889986" y="767431"/>
                </a:cubicBezTo>
                <a:cubicBezTo>
                  <a:pt x="889986" y="771755"/>
                  <a:pt x="889986" y="776079"/>
                  <a:pt x="889986" y="780402"/>
                </a:cubicBezTo>
                <a:cubicBezTo>
                  <a:pt x="895746" y="780402"/>
                  <a:pt x="904387" y="780402"/>
                  <a:pt x="910147" y="780402"/>
                </a:cubicBezTo>
                <a:cubicBezTo>
                  <a:pt x="910147" y="765270"/>
                  <a:pt x="910147" y="750137"/>
                  <a:pt x="910147" y="735005"/>
                </a:cubicBezTo>
                <a:cubicBezTo>
                  <a:pt x="918788" y="735005"/>
                  <a:pt x="930309" y="735005"/>
                  <a:pt x="938949" y="735005"/>
                </a:cubicBezTo>
                <a:cubicBezTo>
                  <a:pt x="938949" y="732843"/>
                  <a:pt x="938949" y="730681"/>
                  <a:pt x="938949" y="728519"/>
                </a:cubicBezTo>
                <a:cubicBezTo>
                  <a:pt x="950470" y="728519"/>
                  <a:pt x="959111" y="728519"/>
                  <a:pt x="970632" y="728519"/>
                </a:cubicBezTo>
                <a:cubicBezTo>
                  <a:pt x="970632" y="730681"/>
                  <a:pt x="970632" y="732843"/>
                  <a:pt x="970632" y="735005"/>
                </a:cubicBezTo>
                <a:cubicBezTo>
                  <a:pt x="976392" y="735005"/>
                  <a:pt x="982152" y="735005"/>
                  <a:pt x="987913" y="735005"/>
                </a:cubicBezTo>
                <a:cubicBezTo>
                  <a:pt x="990793" y="730681"/>
                  <a:pt x="990793" y="728519"/>
                  <a:pt x="990793" y="726358"/>
                </a:cubicBezTo>
                <a:cubicBezTo>
                  <a:pt x="993673" y="726358"/>
                  <a:pt x="996554" y="726358"/>
                  <a:pt x="999434" y="726358"/>
                </a:cubicBezTo>
                <a:cubicBezTo>
                  <a:pt x="999434" y="728519"/>
                  <a:pt x="1002314" y="730681"/>
                  <a:pt x="1002314" y="732843"/>
                </a:cubicBezTo>
                <a:cubicBezTo>
                  <a:pt x="1005194" y="732843"/>
                  <a:pt x="1008074" y="732843"/>
                  <a:pt x="1013835" y="732843"/>
                </a:cubicBezTo>
                <a:cubicBezTo>
                  <a:pt x="1013835" y="709063"/>
                  <a:pt x="1013835" y="683122"/>
                  <a:pt x="1013835" y="657181"/>
                </a:cubicBezTo>
                <a:cubicBezTo>
                  <a:pt x="1042637" y="657181"/>
                  <a:pt x="1074319" y="657181"/>
                  <a:pt x="1106002" y="657181"/>
                </a:cubicBezTo>
                <a:cubicBezTo>
                  <a:pt x="1108882" y="572871"/>
                  <a:pt x="1114642" y="488562"/>
                  <a:pt x="1117523" y="404253"/>
                </a:cubicBezTo>
                <a:cubicBezTo>
                  <a:pt x="1106002" y="402091"/>
                  <a:pt x="1071439" y="393444"/>
                  <a:pt x="1100241" y="382635"/>
                </a:cubicBezTo>
                <a:cubicBezTo>
                  <a:pt x="1097361" y="380473"/>
                  <a:pt x="1094481" y="378311"/>
                  <a:pt x="1091601" y="378311"/>
                </a:cubicBezTo>
                <a:cubicBezTo>
                  <a:pt x="1091601" y="363179"/>
                  <a:pt x="1091601" y="363179"/>
                  <a:pt x="1103121" y="354532"/>
                </a:cubicBezTo>
                <a:cubicBezTo>
                  <a:pt x="1103121" y="350208"/>
                  <a:pt x="1103121" y="343723"/>
                  <a:pt x="1103121" y="337238"/>
                </a:cubicBezTo>
                <a:cubicBezTo>
                  <a:pt x="1108882" y="337238"/>
                  <a:pt x="1117523" y="337238"/>
                  <a:pt x="1123283" y="337238"/>
                </a:cubicBezTo>
                <a:cubicBezTo>
                  <a:pt x="1123283" y="328590"/>
                  <a:pt x="1123283" y="322105"/>
                  <a:pt x="1123283" y="315620"/>
                </a:cubicBezTo>
                <a:cubicBezTo>
                  <a:pt x="1123283" y="313458"/>
                  <a:pt x="1126163" y="313458"/>
                  <a:pt x="1126163" y="311296"/>
                </a:cubicBezTo>
                <a:cubicBezTo>
                  <a:pt x="1126163" y="285355"/>
                  <a:pt x="1126163" y="259414"/>
                  <a:pt x="1126163" y="233472"/>
                </a:cubicBezTo>
                <a:cubicBezTo>
                  <a:pt x="1126163" y="231310"/>
                  <a:pt x="1123283" y="229149"/>
                  <a:pt x="1123283" y="226987"/>
                </a:cubicBezTo>
                <a:cubicBezTo>
                  <a:pt x="1126163" y="224825"/>
                  <a:pt x="1129043" y="222663"/>
                  <a:pt x="1131923" y="220502"/>
                </a:cubicBezTo>
                <a:cubicBezTo>
                  <a:pt x="1131923" y="201046"/>
                  <a:pt x="1131923" y="181590"/>
                  <a:pt x="1131923" y="162134"/>
                </a:cubicBezTo>
                <a:cubicBezTo>
                  <a:pt x="1131923" y="162134"/>
                  <a:pt x="1134804" y="159972"/>
                  <a:pt x="1134804" y="157810"/>
                </a:cubicBezTo>
                <a:cubicBezTo>
                  <a:pt x="1134804" y="140516"/>
                  <a:pt x="1134804" y="121060"/>
                  <a:pt x="1134804" y="101604"/>
                </a:cubicBezTo>
                <a:cubicBezTo>
                  <a:pt x="1134804" y="101604"/>
                  <a:pt x="1137684" y="99442"/>
                  <a:pt x="1137684" y="99442"/>
                </a:cubicBezTo>
                <a:cubicBezTo>
                  <a:pt x="1137684" y="92957"/>
                  <a:pt x="1137684" y="88633"/>
                  <a:pt x="1137684" y="82148"/>
                </a:cubicBezTo>
                <a:cubicBezTo>
                  <a:pt x="1137684" y="82148"/>
                  <a:pt x="1137684" y="79986"/>
                  <a:pt x="1140564" y="79986"/>
                </a:cubicBezTo>
                <a:cubicBezTo>
                  <a:pt x="1143444" y="79986"/>
                  <a:pt x="1143444" y="82148"/>
                  <a:pt x="1143444" y="82148"/>
                </a:cubicBezTo>
                <a:cubicBezTo>
                  <a:pt x="1143444" y="88633"/>
                  <a:pt x="1143444" y="92957"/>
                  <a:pt x="1143444" y="99442"/>
                </a:cubicBezTo>
                <a:cubicBezTo>
                  <a:pt x="1146325" y="99442"/>
                  <a:pt x="1146325" y="101604"/>
                  <a:pt x="1146325" y="101604"/>
                </a:cubicBezTo>
                <a:cubicBezTo>
                  <a:pt x="1146325" y="121060"/>
                  <a:pt x="1146325" y="140516"/>
                  <a:pt x="1146325" y="157810"/>
                </a:cubicBezTo>
                <a:cubicBezTo>
                  <a:pt x="1149205" y="159972"/>
                  <a:pt x="1149205" y="159972"/>
                  <a:pt x="1149205" y="162134"/>
                </a:cubicBezTo>
                <a:cubicBezTo>
                  <a:pt x="1149205" y="181590"/>
                  <a:pt x="1149205" y="201046"/>
                  <a:pt x="1149205" y="220502"/>
                </a:cubicBezTo>
                <a:cubicBezTo>
                  <a:pt x="1152085" y="222663"/>
                  <a:pt x="1154965" y="224825"/>
                  <a:pt x="1157846" y="226987"/>
                </a:cubicBezTo>
                <a:cubicBezTo>
                  <a:pt x="1157846" y="229149"/>
                  <a:pt x="1154965" y="231310"/>
                  <a:pt x="1154965" y="233472"/>
                </a:cubicBezTo>
                <a:cubicBezTo>
                  <a:pt x="1154965" y="259414"/>
                  <a:pt x="1154965" y="285355"/>
                  <a:pt x="1154965" y="311296"/>
                </a:cubicBezTo>
                <a:cubicBezTo>
                  <a:pt x="1154965" y="313458"/>
                  <a:pt x="1157846" y="313458"/>
                  <a:pt x="1157846" y="315620"/>
                </a:cubicBezTo>
                <a:cubicBezTo>
                  <a:pt x="1157846" y="322105"/>
                  <a:pt x="1157846" y="328590"/>
                  <a:pt x="1157846" y="337238"/>
                </a:cubicBezTo>
                <a:cubicBezTo>
                  <a:pt x="1166486" y="337238"/>
                  <a:pt x="1172246" y="337238"/>
                  <a:pt x="1178007" y="337238"/>
                </a:cubicBezTo>
                <a:cubicBezTo>
                  <a:pt x="1178007" y="343723"/>
                  <a:pt x="1178007" y="350208"/>
                  <a:pt x="1178007" y="354532"/>
                </a:cubicBezTo>
                <a:cubicBezTo>
                  <a:pt x="1192408" y="363179"/>
                  <a:pt x="1189528" y="365341"/>
                  <a:pt x="1189528" y="378311"/>
                </a:cubicBezTo>
                <a:cubicBezTo>
                  <a:pt x="1186648" y="378311"/>
                  <a:pt x="1183767" y="380473"/>
                  <a:pt x="1180887" y="382635"/>
                </a:cubicBezTo>
                <a:cubicBezTo>
                  <a:pt x="1212569" y="391282"/>
                  <a:pt x="1178007" y="404253"/>
                  <a:pt x="1163606" y="404253"/>
                </a:cubicBezTo>
                <a:cubicBezTo>
                  <a:pt x="1172246" y="549092"/>
                  <a:pt x="1178007" y="691769"/>
                  <a:pt x="1186648" y="836608"/>
                </a:cubicBezTo>
                <a:cubicBezTo>
                  <a:pt x="1192408" y="836608"/>
                  <a:pt x="1195288" y="836608"/>
                  <a:pt x="1201049" y="836608"/>
                </a:cubicBezTo>
                <a:cubicBezTo>
                  <a:pt x="1201049" y="827961"/>
                  <a:pt x="1201049" y="819314"/>
                  <a:pt x="1201049" y="810667"/>
                </a:cubicBezTo>
                <a:cubicBezTo>
                  <a:pt x="1218330" y="810667"/>
                  <a:pt x="1238491" y="810667"/>
                  <a:pt x="1255773" y="810667"/>
                </a:cubicBezTo>
                <a:cubicBezTo>
                  <a:pt x="1255773" y="821476"/>
                  <a:pt x="1255773" y="830123"/>
                  <a:pt x="1255773" y="840932"/>
                </a:cubicBezTo>
                <a:cubicBezTo>
                  <a:pt x="1258653" y="840932"/>
                  <a:pt x="1261533" y="840932"/>
                  <a:pt x="1264413" y="840932"/>
                </a:cubicBezTo>
                <a:cubicBezTo>
                  <a:pt x="1264413" y="825799"/>
                  <a:pt x="1264413" y="812829"/>
                  <a:pt x="1264413" y="797696"/>
                </a:cubicBezTo>
                <a:cubicBezTo>
                  <a:pt x="1267294" y="797696"/>
                  <a:pt x="1270174" y="797696"/>
                  <a:pt x="1273054" y="797696"/>
                </a:cubicBezTo>
                <a:cubicBezTo>
                  <a:pt x="1273054" y="812829"/>
                  <a:pt x="1273054" y="825799"/>
                  <a:pt x="1273054" y="838770"/>
                </a:cubicBezTo>
                <a:cubicBezTo>
                  <a:pt x="1275934" y="838770"/>
                  <a:pt x="1278814" y="838770"/>
                  <a:pt x="1281694" y="838770"/>
                </a:cubicBezTo>
                <a:cubicBezTo>
                  <a:pt x="1281694" y="832285"/>
                  <a:pt x="1281694" y="823638"/>
                  <a:pt x="1281694" y="817152"/>
                </a:cubicBezTo>
                <a:cubicBezTo>
                  <a:pt x="1281694" y="817152"/>
                  <a:pt x="1284575" y="817152"/>
                  <a:pt x="1284575" y="817152"/>
                </a:cubicBezTo>
                <a:cubicBezTo>
                  <a:pt x="1284575" y="823638"/>
                  <a:pt x="1284575" y="830123"/>
                  <a:pt x="1284575" y="838770"/>
                </a:cubicBezTo>
                <a:cubicBezTo>
                  <a:pt x="1296096" y="838770"/>
                  <a:pt x="1307617" y="838770"/>
                  <a:pt x="1319137" y="836608"/>
                </a:cubicBezTo>
                <a:cubicBezTo>
                  <a:pt x="1319137" y="830123"/>
                  <a:pt x="1319137" y="821476"/>
                  <a:pt x="1319137" y="812829"/>
                </a:cubicBezTo>
                <a:cubicBezTo>
                  <a:pt x="1324898" y="812829"/>
                  <a:pt x="1333538" y="812829"/>
                  <a:pt x="1339299" y="812829"/>
                </a:cubicBezTo>
                <a:cubicBezTo>
                  <a:pt x="1339299" y="810667"/>
                  <a:pt x="1339299" y="808505"/>
                  <a:pt x="1339299" y="806343"/>
                </a:cubicBezTo>
                <a:cubicBezTo>
                  <a:pt x="1347939" y="806343"/>
                  <a:pt x="1356580" y="806343"/>
                  <a:pt x="1362340" y="806343"/>
                </a:cubicBezTo>
                <a:cubicBezTo>
                  <a:pt x="1362340" y="808505"/>
                  <a:pt x="1362340" y="808505"/>
                  <a:pt x="1362340" y="810667"/>
                </a:cubicBezTo>
                <a:cubicBezTo>
                  <a:pt x="1368101" y="810667"/>
                  <a:pt x="1373861" y="810667"/>
                  <a:pt x="1379622" y="810667"/>
                </a:cubicBezTo>
                <a:cubicBezTo>
                  <a:pt x="1379622" y="808505"/>
                  <a:pt x="1379622" y="808505"/>
                  <a:pt x="1379622" y="806343"/>
                </a:cubicBezTo>
                <a:cubicBezTo>
                  <a:pt x="1431465" y="806343"/>
                  <a:pt x="1483309" y="806343"/>
                  <a:pt x="1535153" y="806343"/>
                </a:cubicBezTo>
                <a:cubicBezTo>
                  <a:pt x="1535153" y="804182"/>
                  <a:pt x="1535153" y="802020"/>
                  <a:pt x="1535153" y="799858"/>
                </a:cubicBezTo>
                <a:cubicBezTo>
                  <a:pt x="1538033" y="799858"/>
                  <a:pt x="1543794" y="799858"/>
                  <a:pt x="1546674" y="799858"/>
                </a:cubicBezTo>
                <a:cubicBezTo>
                  <a:pt x="1546674" y="802020"/>
                  <a:pt x="1546674" y="804182"/>
                  <a:pt x="1546674" y="806343"/>
                </a:cubicBezTo>
                <a:cubicBezTo>
                  <a:pt x="1549554" y="806343"/>
                  <a:pt x="1555315" y="806343"/>
                  <a:pt x="1558195" y="806343"/>
                </a:cubicBezTo>
                <a:cubicBezTo>
                  <a:pt x="1558195" y="808505"/>
                  <a:pt x="1558195" y="812829"/>
                  <a:pt x="1558195" y="814991"/>
                </a:cubicBezTo>
                <a:cubicBezTo>
                  <a:pt x="1561075" y="814991"/>
                  <a:pt x="1563955" y="814991"/>
                  <a:pt x="1566835" y="814991"/>
                </a:cubicBezTo>
                <a:cubicBezTo>
                  <a:pt x="1566835" y="814991"/>
                  <a:pt x="1566835" y="812829"/>
                  <a:pt x="1566835" y="810667"/>
                </a:cubicBezTo>
                <a:cubicBezTo>
                  <a:pt x="1569716" y="810667"/>
                  <a:pt x="1572596" y="810667"/>
                  <a:pt x="1575476" y="810667"/>
                </a:cubicBezTo>
                <a:cubicBezTo>
                  <a:pt x="1575476" y="812829"/>
                  <a:pt x="1575476" y="814991"/>
                  <a:pt x="1575476" y="814991"/>
                </a:cubicBezTo>
                <a:cubicBezTo>
                  <a:pt x="1584117" y="814991"/>
                  <a:pt x="1592757" y="814991"/>
                  <a:pt x="1601398" y="814991"/>
                </a:cubicBezTo>
                <a:cubicBezTo>
                  <a:pt x="1601398" y="812829"/>
                  <a:pt x="1601398" y="810667"/>
                  <a:pt x="1601398" y="808505"/>
                </a:cubicBezTo>
                <a:cubicBezTo>
                  <a:pt x="1607158" y="808505"/>
                  <a:pt x="1612919" y="808505"/>
                  <a:pt x="1618679" y="808505"/>
                </a:cubicBezTo>
                <a:cubicBezTo>
                  <a:pt x="1618679" y="819314"/>
                  <a:pt x="1618679" y="832285"/>
                  <a:pt x="1618679" y="843094"/>
                </a:cubicBezTo>
                <a:cubicBezTo>
                  <a:pt x="1621560" y="843094"/>
                  <a:pt x="1621560" y="843094"/>
                  <a:pt x="1624440" y="843094"/>
                </a:cubicBezTo>
                <a:cubicBezTo>
                  <a:pt x="1624440" y="840932"/>
                  <a:pt x="1624440" y="836608"/>
                  <a:pt x="1624440" y="834447"/>
                </a:cubicBezTo>
                <a:cubicBezTo>
                  <a:pt x="1627320" y="834447"/>
                  <a:pt x="1633080" y="834447"/>
                  <a:pt x="1635961" y="834447"/>
                </a:cubicBezTo>
                <a:cubicBezTo>
                  <a:pt x="1635961" y="836608"/>
                  <a:pt x="1635961" y="840932"/>
                  <a:pt x="1635961" y="843094"/>
                </a:cubicBezTo>
                <a:cubicBezTo>
                  <a:pt x="1644601" y="843094"/>
                  <a:pt x="1656122" y="843094"/>
                  <a:pt x="1664763" y="843094"/>
                </a:cubicBezTo>
                <a:cubicBezTo>
                  <a:pt x="1664763" y="825799"/>
                  <a:pt x="1664763" y="825799"/>
                  <a:pt x="1664763" y="825799"/>
                </a:cubicBezTo>
                <a:cubicBezTo>
                  <a:pt x="1693565" y="819314"/>
                  <a:pt x="1693565" y="819314"/>
                  <a:pt x="1693565" y="819314"/>
                </a:cubicBezTo>
                <a:cubicBezTo>
                  <a:pt x="1693565" y="808505"/>
                  <a:pt x="1696445" y="795535"/>
                  <a:pt x="1696445" y="782564"/>
                </a:cubicBezTo>
                <a:cubicBezTo>
                  <a:pt x="1699325" y="782564"/>
                  <a:pt x="1702206" y="782564"/>
                  <a:pt x="1705086" y="782564"/>
                </a:cubicBezTo>
                <a:cubicBezTo>
                  <a:pt x="1705086" y="795535"/>
                  <a:pt x="1707966" y="808505"/>
                  <a:pt x="1707966" y="819314"/>
                </a:cubicBezTo>
                <a:cubicBezTo>
                  <a:pt x="1710846" y="819314"/>
                  <a:pt x="1716606" y="819314"/>
                  <a:pt x="1719487" y="819314"/>
                </a:cubicBezTo>
                <a:cubicBezTo>
                  <a:pt x="1719487" y="808505"/>
                  <a:pt x="1719487" y="795535"/>
                  <a:pt x="1722367" y="782564"/>
                </a:cubicBezTo>
                <a:cubicBezTo>
                  <a:pt x="1725247" y="782564"/>
                  <a:pt x="1728127" y="782564"/>
                  <a:pt x="1731008" y="782564"/>
                </a:cubicBezTo>
                <a:cubicBezTo>
                  <a:pt x="1731008" y="793373"/>
                  <a:pt x="1733888" y="804182"/>
                  <a:pt x="1733888" y="814991"/>
                </a:cubicBezTo>
                <a:cubicBezTo>
                  <a:pt x="1736768" y="814991"/>
                  <a:pt x="1739648" y="814991"/>
                  <a:pt x="1745409" y="814991"/>
                </a:cubicBezTo>
                <a:cubicBezTo>
                  <a:pt x="1745409" y="817152"/>
                  <a:pt x="1745409" y="817152"/>
                  <a:pt x="1745409" y="819314"/>
                </a:cubicBezTo>
                <a:cubicBezTo>
                  <a:pt x="1748289" y="819314"/>
                  <a:pt x="1754049" y="819314"/>
                  <a:pt x="1756929" y="819314"/>
                </a:cubicBezTo>
                <a:cubicBezTo>
                  <a:pt x="1756929" y="817152"/>
                  <a:pt x="1756929" y="817152"/>
                  <a:pt x="1756929" y="814991"/>
                </a:cubicBezTo>
                <a:cubicBezTo>
                  <a:pt x="1762690" y="814991"/>
                  <a:pt x="1765570" y="814991"/>
                  <a:pt x="1771331" y="814991"/>
                </a:cubicBezTo>
                <a:cubicBezTo>
                  <a:pt x="1771331" y="819314"/>
                  <a:pt x="1771331" y="821476"/>
                  <a:pt x="1771331" y="823638"/>
                </a:cubicBezTo>
                <a:cubicBezTo>
                  <a:pt x="1774211" y="825799"/>
                  <a:pt x="1777091" y="825799"/>
                  <a:pt x="1777091" y="825799"/>
                </a:cubicBezTo>
                <a:cubicBezTo>
                  <a:pt x="1777091" y="827961"/>
                  <a:pt x="1777091" y="830123"/>
                  <a:pt x="1777091" y="832285"/>
                </a:cubicBezTo>
                <a:cubicBezTo>
                  <a:pt x="1777091" y="836608"/>
                  <a:pt x="1777091" y="840932"/>
                  <a:pt x="1777091" y="845255"/>
                </a:cubicBezTo>
                <a:cubicBezTo>
                  <a:pt x="1785732" y="845255"/>
                  <a:pt x="1797252" y="845255"/>
                  <a:pt x="1808773" y="845255"/>
                </a:cubicBezTo>
                <a:cubicBezTo>
                  <a:pt x="1808773" y="834447"/>
                  <a:pt x="1808773" y="823638"/>
                  <a:pt x="1808773" y="810667"/>
                </a:cubicBezTo>
                <a:cubicBezTo>
                  <a:pt x="1805893" y="810667"/>
                  <a:pt x="1803013" y="810667"/>
                  <a:pt x="1800133" y="810667"/>
                </a:cubicBezTo>
                <a:cubicBezTo>
                  <a:pt x="1800133" y="808505"/>
                  <a:pt x="1800133" y="808505"/>
                  <a:pt x="1800133" y="806343"/>
                </a:cubicBezTo>
                <a:cubicBezTo>
                  <a:pt x="1805893" y="806343"/>
                  <a:pt x="1811654" y="806343"/>
                  <a:pt x="1814534" y="806343"/>
                </a:cubicBezTo>
                <a:cubicBezTo>
                  <a:pt x="1814534" y="799858"/>
                  <a:pt x="1814534" y="795535"/>
                  <a:pt x="1814534" y="789049"/>
                </a:cubicBezTo>
                <a:cubicBezTo>
                  <a:pt x="1851976" y="789049"/>
                  <a:pt x="1889419" y="789049"/>
                  <a:pt x="1923982" y="789049"/>
                </a:cubicBezTo>
                <a:cubicBezTo>
                  <a:pt x="1923982" y="795535"/>
                  <a:pt x="1923982" y="799858"/>
                  <a:pt x="1923982" y="806343"/>
                </a:cubicBezTo>
                <a:cubicBezTo>
                  <a:pt x="1935503" y="806343"/>
                  <a:pt x="1947024" y="806343"/>
                  <a:pt x="1955664" y="804182"/>
                </a:cubicBezTo>
                <a:cubicBezTo>
                  <a:pt x="1955664" y="799858"/>
                  <a:pt x="1955664" y="793373"/>
                  <a:pt x="1955664" y="786887"/>
                </a:cubicBezTo>
                <a:cubicBezTo>
                  <a:pt x="1961424" y="786887"/>
                  <a:pt x="1964305" y="786887"/>
                  <a:pt x="1967185" y="786887"/>
                </a:cubicBezTo>
                <a:cubicBezTo>
                  <a:pt x="1967185" y="778240"/>
                  <a:pt x="1967185" y="767431"/>
                  <a:pt x="1967185" y="756623"/>
                </a:cubicBezTo>
                <a:cubicBezTo>
                  <a:pt x="1972945" y="756623"/>
                  <a:pt x="1978706" y="756623"/>
                  <a:pt x="1981586" y="756623"/>
                </a:cubicBezTo>
                <a:cubicBezTo>
                  <a:pt x="1984466" y="756623"/>
                  <a:pt x="1984466" y="754461"/>
                  <a:pt x="1987346" y="754461"/>
                </a:cubicBezTo>
                <a:cubicBezTo>
                  <a:pt x="1990227" y="754461"/>
                  <a:pt x="1995987" y="754461"/>
                  <a:pt x="2001747" y="754461"/>
                </a:cubicBezTo>
                <a:cubicBezTo>
                  <a:pt x="2001747" y="754461"/>
                  <a:pt x="2004628" y="756623"/>
                  <a:pt x="2004628" y="756623"/>
                </a:cubicBezTo>
                <a:cubicBezTo>
                  <a:pt x="2010388" y="756623"/>
                  <a:pt x="2016148" y="756623"/>
                  <a:pt x="2021909" y="756623"/>
                </a:cubicBezTo>
                <a:cubicBezTo>
                  <a:pt x="2021909" y="767431"/>
                  <a:pt x="2021909" y="776079"/>
                  <a:pt x="2021909" y="786887"/>
                </a:cubicBezTo>
                <a:cubicBezTo>
                  <a:pt x="2036310" y="786887"/>
                  <a:pt x="2050711" y="786887"/>
                  <a:pt x="2065112" y="786887"/>
                </a:cubicBezTo>
                <a:cubicBezTo>
                  <a:pt x="2065112" y="782564"/>
                  <a:pt x="2065112" y="778240"/>
                  <a:pt x="2065112" y="773917"/>
                </a:cubicBezTo>
                <a:cubicBezTo>
                  <a:pt x="2067992" y="773917"/>
                  <a:pt x="2067992" y="773917"/>
                  <a:pt x="2070872" y="773917"/>
                </a:cubicBezTo>
                <a:cubicBezTo>
                  <a:pt x="2070872" y="778240"/>
                  <a:pt x="2070872" y="782564"/>
                  <a:pt x="2070872" y="786887"/>
                </a:cubicBezTo>
                <a:cubicBezTo>
                  <a:pt x="2088154" y="786887"/>
                  <a:pt x="2088154" y="786887"/>
                  <a:pt x="2088154" y="786887"/>
                </a:cubicBezTo>
                <a:cubicBezTo>
                  <a:pt x="2088154" y="648534"/>
                  <a:pt x="2088154" y="648534"/>
                  <a:pt x="2088154" y="648534"/>
                </a:cubicBezTo>
                <a:cubicBezTo>
                  <a:pt x="2142878" y="648534"/>
                  <a:pt x="2142878" y="648534"/>
                  <a:pt x="2142878" y="648534"/>
                </a:cubicBezTo>
                <a:cubicBezTo>
                  <a:pt x="2142878" y="637725"/>
                  <a:pt x="2142878" y="637725"/>
                  <a:pt x="2142878" y="637725"/>
                </a:cubicBezTo>
                <a:cubicBezTo>
                  <a:pt x="2151518" y="637725"/>
                  <a:pt x="2151518" y="637725"/>
                  <a:pt x="2151518" y="637725"/>
                </a:cubicBezTo>
                <a:cubicBezTo>
                  <a:pt x="2151518" y="644210"/>
                  <a:pt x="2151518" y="644210"/>
                  <a:pt x="2151518" y="644210"/>
                </a:cubicBezTo>
                <a:cubicBezTo>
                  <a:pt x="2177440" y="644210"/>
                  <a:pt x="2177440" y="644210"/>
                  <a:pt x="2177440" y="644210"/>
                </a:cubicBezTo>
                <a:cubicBezTo>
                  <a:pt x="2177440" y="637725"/>
                  <a:pt x="2177440" y="637725"/>
                  <a:pt x="2177440" y="637725"/>
                </a:cubicBezTo>
                <a:cubicBezTo>
                  <a:pt x="2183201" y="637725"/>
                  <a:pt x="2183201" y="637725"/>
                  <a:pt x="2183201" y="637725"/>
                </a:cubicBezTo>
                <a:cubicBezTo>
                  <a:pt x="2183201" y="652857"/>
                  <a:pt x="2183201" y="652857"/>
                  <a:pt x="2183201" y="652857"/>
                </a:cubicBezTo>
                <a:cubicBezTo>
                  <a:pt x="2191841" y="652857"/>
                  <a:pt x="2191841" y="652857"/>
                  <a:pt x="2191841" y="652857"/>
                </a:cubicBezTo>
                <a:cubicBezTo>
                  <a:pt x="2191841" y="665828"/>
                  <a:pt x="2191841" y="665828"/>
                  <a:pt x="2191841" y="665828"/>
                </a:cubicBezTo>
                <a:cubicBezTo>
                  <a:pt x="2223524" y="665828"/>
                  <a:pt x="2223524" y="665828"/>
                  <a:pt x="2223524" y="665828"/>
                </a:cubicBezTo>
                <a:cubicBezTo>
                  <a:pt x="2223524" y="698255"/>
                  <a:pt x="2223524" y="698255"/>
                  <a:pt x="2223524" y="698255"/>
                </a:cubicBezTo>
                <a:cubicBezTo>
                  <a:pt x="2226404" y="698255"/>
                  <a:pt x="2226404" y="698255"/>
                  <a:pt x="2226404" y="698255"/>
                </a:cubicBezTo>
                <a:cubicBezTo>
                  <a:pt x="2226404" y="676637"/>
                  <a:pt x="2226404" y="676637"/>
                  <a:pt x="2226404" y="676637"/>
                </a:cubicBezTo>
                <a:cubicBezTo>
                  <a:pt x="2240805" y="676637"/>
                  <a:pt x="2240805" y="676637"/>
                  <a:pt x="2240805" y="676637"/>
                </a:cubicBezTo>
                <a:cubicBezTo>
                  <a:pt x="2240805" y="713387"/>
                  <a:pt x="2240805" y="713387"/>
                  <a:pt x="2240805" y="713387"/>
                </a:cubicBezTo>
                <a:cubicBezTo>
                  <a:pt x="2284008" y="713387"/>
                  <a:pt x="2284008" y="713387"/>
                  <a:pt x="2284008" y="713387"/>
                </a:cubicBezTo>
                <a:cubicBezTo>
                  <a:pt x="2284008" y="700416"/>
                  <a:pt x="2284008" y="700416"/>
                  <a:pt x="2284008" y="700416"/>
                </a:cubicBezTo>
                <a:cubicBezTo>
                  <a:pt x="2301289" y="700416"/>
                  <a:pt x="2301289" y="700416"/>
                  <a:pt x="2301289" y="700416"/>
                </a:cubicBezTo>
                <a:cubicBezTo>
                  <a:pt x="2301289" y="717711"/>
                  <a:pt x="2301289" y="717711"/>
                  <a:pt x="2301289" y="717711"/>
                </a:cubicBezTo>
                <a:cubicBezTo>
                  <a:pt x="2307050" y="717711"/>
                  <a:pt x="2307050" y="717711"/>
                  <a:pt x="2307050" y="717711"/>
                </a:cubicBezTo>
                <a:cubicBezTo>
                  <a:pt x="2307050" y="700416"/>
                  <a:pt x="2307050" y="700416"/>
                  <a:pt x="2307050" y="700416"/>
                </a:cubicBezTo>
                <a:cubicBezTo>
                  <a:pt x="2327211" y="700416"/>
                  <a:pt x="2327211" y="700416"/>
                  <a:pt x="2327211" y="700416"/>
                </a:cubicBezTo>
                <a:cubicBezTo>
                  <a:pt x="2327211" y="661504"/>
                  <a:pt x="2327211" y="661504"/>
                  <a:pt x="2327211" y="661504"/>
                </a:cubicBezTo>
                <a:cubicBezTo>
                  <a:pt x="2338732" y="661504"/>
                  <a:pt x="2338732" y="661504"/>
                  <a:pt x="2338732" y="661504"/>
                </a:cubicBezTo>
                <a:cubicBezTo>
                  <a:pt x="2353134" y="618269"/>
                  <a:pt x="2353134" y="618269"/>
                  <a:pt x="2353134" y="618269"/>
                </a:cubicBezTo>
                <a:cubicBezTo>
                  <a:pt x="2367534" y="618269"/>
                  <a:pt x="2367534" y="618269"/>
                  <a:pt x="2367534" y="618269"/>
                </a:cubicBezTo>
                <a:cubicBezTo>
                  <a:pt x="2384816" y="661504"/>
                  <a:pt x="2384816" y="661504"/>
                  <a:pt x="2384816" y="661504"/>
                </a:cubicBezTo>
                <a:cubicBezTo>
                  <a:pt x="2396336" y="661504"/>
                  <a:pt x="2396336" y="661504"/>
                  <a:pt x="2396336" y="661504"/>
                </a:cubicBezTo>
                <a:cubicBezTo>
                  <a:pt x="2396336" y="726358"/>
                  <a:pt x="2396336" y="726358"/>
                  <a:pt x="2396336" y="726358"/>
                </a:cubicBezTo>
                <a:cubicBezTo>
                  <a:pt x="2404977" y="726358"/>
                  <a:pt x="2404977" y="726358"/>
                  <a:pt x="2404977" y="726358"/>
                </a:cubicBezTo>
                <a:cubicBezTo>
                  <a:pt x="2404977" y="771755"/>
                  <a:pt x="2404977" y="771755"/>
                  <a:pt x="2404977" y="771755"/>
                </a:cubicBezTo>
                <a:cubicBezTo>
                  <a:pt x="2410738" y="771755"/>
                  <a:pt x="2410738" y="771755"/>
                  <a:pt x="2410738" y="771755"/>
                </a:cubicBezTo>
                <a:cubicBezTo>
                  <a:pt x="2410738" y="756623"/>
                  <a:pt x="2410738" y="756623"/>
                  <a:pt x="2410738" y="756623"/>
                </a:cubicBezTo>
                <a:cubicBezTo>
                  <a:pt x="2419378" y="767431"/>
                  <a:pt x="2419378" y="767431"/>
                  <a:pt x="2419378" y="767431"/>
                </a:cubicBezTo>
                <a:cubicBezTo>
                  <a:pt x="2428019" y="767431"/>
                  <a:pt x="2428019" y="767431"/>
                  <a:pt x="2428019" y="767431"/>
                </a:cubicBezTo>
                <a:cubicBezTo>
                  <a:pt x="2428019" y="680960"/>
                  <a:pt x="2428019" y="680960"/>
                  <a:pt x="2428019" y="680960"/>
                </a:cubicBezTo>
                <a:cubicBezTo>
                  <a:pt x="2468342" y="680960"/>
                  <a:pt x="2468342" y="680960"/>
                  <a:pt x="2468342" y="680960"/>
                </a:cubicBezTo>
                <a:cubicBezTo>
                  <a:pt x="2485623" y="696093"/>
                  <a:pt x="2485623" y="696093"/>
                  <a:pt x="2485623" y="696093"/>
                </a:cubicBezTo>
                <a:cubicBezTo>
                  <a:pt x="2485623" y="680960"/>
                  <a:pt x="2485623" y="680960"/>
                  <a:pt x="2485623" y="680960"/>
                </a:cubicBezTo>
                <a:cubicBezTo>
                  <a:pt x="2488503" y="680960"/>
                  <a:pt x="2488503" y="680960"/>
                  <a:pt x="2488503" y="680960"/>
                </a:cubicBezTo>
                <a:cubicBezTo>
                  <a:pt x="2488503" y="678799"/>
                  <a:pt x="2488503" y="678799"/>
                  <a:pt x="2488503" y="678799"/>
                </a:cubicBezTo>
                <a:cubicBezTo>
                  <a:pt x="2502905" y="678799"/>
                  <a:pt x="2502905" y="678799"/>
                  <a:pt x="2502905" y="678799"/>
                </a:cubicBezTo>
                <a:cubicBezTo>
                  <a:pt x="2502905" y="655019"/>
                  <a:pt x="2502905" y="655019"/>
                  <a:pt x="2502905" y="655019"/>
                </a:cubicBezTo>
                <a:cubicBezTo>
                  <a:pt x="2511545" y="655019"/>
                  <a:pt x="2511545" y="655019"/>
                  <a:pt x="2511545" y="655019"/>
                </a:cubicBezTo>
                <a:cubicBezTo>
                  <a:pt x="2511545" y="642048"/>
                  <a:pt x="2511545" y="642048"/>
                  <a:pt x="2511545" y="642048"/>
                </a:cubicBezTo>
                <a:cubicBezTo>
                  <a:pt x="2514425" y="642048"/>
                  <a:pt x="2514425" y="642048"/>
                  <a:pt x="2514425" y="642048"/>
                </a:cubicBezTo>
                <a:cubicBezTo>
                  <a:pt x="2514425" y="618269"/>
                  <a:pt x="2514425" y="618269"/>
                  <a:pt x="2514425" y="618269"/>
                </a:cubicBezTo>
                <a:cubicBezTo>
                  <a:pt x="2537467" y="618269"/>
                  <a:pt x="2537467" y="618269"/>
                  <a:pt x="2537467" y="618269"/>
                </a:cubicBezTo>
                <a:cubicBezTo>
                  <a:pt x="2537467" y="588004"/>
                  <a:pt x="2537467" y="588004"/>
                  <a:pt x="2537467" y="588004"/>
                </a:cubicBezTo>
                <a:cubicBezTo>
                  <a:pt x="2548988" y="588004"/>
                  <a:pt x="2548988" y="588004"/>
                  <a:pt x="2548988" y="588004"/>
                </a:cubicBezTo>
                <a:cubicBezTo>
                  <a:pt x="2548988" y="581519"/>
                  <a:pt x="2548988" y="581519"/>
                  <a:pt x="2548988" y="581519"/>
                </a:cubicBezTo>
                <a:cubicBezTo>
                  <a:pt x="2557629" y="581519"/>
                  <a:pt x="2557629" y="581519"/>
                  <a:pt x="2557629" y="581519"/>
                </a:cubicBezTo>
                <a:cubicBezTo>
                  <a:pt x="2557629" y="551254"/>
                  <a:pt x="2557629" y="551254"/>
                  <a:pt x="2557629" y="551254"/>
                </a:cubicBezTo>
                <a:cubicBezTo>
                  <a:pt x="2563388" y="551254"/>
                  <a:pt x="2563388" y="551254"/>
                  <a:pt x="2563388" y="551254"/>
                </a:cubicBezTo>
                <a:cubicBezTo>
                  <a:pt x="2563388" y="542607"/>
                  <a:pt x="2563388" y="542607"/>
                  <a:pt x="2563388" y="542607"/>
                </a:cubicBezTo>
                <a:cubicBezTo>
                  <a:pt x="2572029" y="542607"/>
                  <a:pt x="2572029" y="542607"/>
                  <a:pt x="2572029" y="542607"/>
                </a:cubicBezTo>
                <a:cubicBezTo>
                  <a:pt x="2572029" y="512342"/>
                  <a:pt x="2572029" y="512342"/>
                  <a:pt x="2572029" y="512342"/>
                </a:cubicBezTo>
                <a:cubicBezTo>
                  <a:pt x="2609472" y="512342"/>
                  <a:pt x="2609472" y="512342"/>
                  <a:pt x="2609472" y="512342"/>
                </a:cubicBezTo>
                <a:cubicBezTo>
                  <a:pt x="2609472" y="499371"/>
                  <a:pt x="2609472" y="499371"/>
                  <a:pt x="2609472" y="499371"/>
                </a:cubicBezTo>
                <a:cubicBezTo>
                  <a:pt x="2652676" y="499371"/>
                  <a:pt x="2652676" y="499371"/>
                  <a:pt x="2652676" y="499371"/>
                </a:cubicBezTo>
                <a:cubicBezTo>
                  <a:pt x="2652676" y="490724"/>
                  <a:pt x="2652676" y="490724"/>
                  <a:pt x="2652676" y="490724"/>
                </a:cubicBezTo>
                <a:cubicBezTo>
                  <a:pt x="2678597" y="490724"/>
                  <a:pt x="2678597" y="490724"/>
                  <a:pt x="2678597" y="490724"/>
                </a:cubicBezTo>
                <a:cubicBezTo>
                  <a:pt x="2678597" y="499371"/>
                  <a:pt x="2678597" y="499371"/>
                  <a:pt x="2678597" y="499371"/>
                </a:cubicBezTo>
                <a:cubicBezTo>
                  <a:pt x="2684358" y="499371"/>
                  <a:pt x="2684358" y="499371"/>
                  <a:pt x="2684358" y="499371"/>
                </a:cubicBezTo>
                <a:cubicBezTo>
                  <a:pt x="2684358" y="495047"/>
                  <a:pt x="2684358" y="495047"/>
                  <a:pt x="2684358" y="495047"/>
                </a:cubicBezTo>
                <a:cubicBezTo>
                  <a:pt x="2698759" y="495047"/>
                  <a:pt x="2698759" y="495047"/>
                  <a:pt x="2698759" y="495047"/>
                </a:cubicBezTo>
                <a:cubicBezTo>
                  <a:pt x="2698759" y="499371"/>
                  <a:pt x="2698759" y="499371"/>
                  <a:pt x="2698759" y="499371"/>
                </a:cubicBezTo>
                <a:cubicBezTo>
                  <a:pt x="2707400" y="499371"/>
                  <a:pt x="2707400" y="499371"/>
                  <a:pt x="2707400" y="499371"/>
                </a:cubicBezTo>
                <a:cubicBezTo>
                  <a:pt x="2707400" y="490724"/>
                  <a:pt x="2707400" y="490724"/>
                  <a:pt x="2707400" y="490724"/>
                </a:cubicBezTo>
                <a:cubicBezTo>
                  <a:pt x="2727561" y="490724"/>
                  <a:pt x="2727561" y="490724"/>
                  <a:pt x="2727561" y="490724"/>
                </a:cubicBezTo>
                <a:cubicBezTo>
                  <a:pt x="2727561" y="499371"/>
                  <a:pt x="2727561" y="499371"/>
                  <a:pt x="2727561" y="499371"/>
                </a:cubicBezTo>
                <a:cubicBezTo>
                  <a:pt x="2759243" y="499371"/>
                  <a:pt x="2759243" y="499371"/>
                  <a:pt x="2759243" y="499371"/>
                </a:cubicBezTo>
                <a:cubicBezTo>
                  <a:pt x="2759243" y="514503"/>
                  <a:pt x="2759243" y="514503"/>
                  <a:pt x="2759243" y="514503"/>
                </a:cubicBezTo>
                <a:cubicBezTo>
                  <a:pt x="2779404" y="514503"/>
                  <a:pt x="2779404" y="514503"/>
                  <a:pt x="2779404" y="514503"/>
                </a:cubicBezTo>
                <a:cubicBezTo>
                  <a:pt x="2779404" y="596651"/>
                  <a:pt x="2779404" y="596651"/>
                  <a:pt x="2779404" y="596651"/>
                </a:cubicBezTo>
                <a:cubicBezTo>
                  <a:pt x="2788045" y="596651"/>
                  <a:pt x="2788045" y="596651"/>
                  <a:pt x="2788045" y="596651"/>
                </a:cubicBezTo>
                <a:cubicBezTo>
                  <a:pt x="2788045" y="564224"/>
                  <a:pt x="2788045" y="564224"/>
                  <a:pt x="2788045" y="564224"/>
                </a:cubicBezTo>
                <a:cubicBezTo>
                  <a:pt x="2842769" y="564224"/>
                  <a:pt x="2842769" y="564224"/>
                  <a:pt x="2842769" y="564224"/>
                </a:cubicBezTo>
                <a:cubicBezTo>
                  <a:pt x="2842769" y="596651"/>
                  <a:pt x="2842769" y="596651"/>
                  <a:pt x="2842769" y="596651"/>
                </a:cubicBezTo>
                <a:cubicBezTo>
                  <a:pt x="2848530" y="596651"/>
                  <a:pt x="2848530" y="596651"/>
                  <a:pt x="2848530" y="596651"/>
                </a:cubicBezTo>
                <a:cubicBezTo>
                  <a:pt x="2848530" y="683122"/>
                  <a:pt x="2848530" y="683122"/>
                  <a:pt x="2848530" y="683122"/>
                </a:cubicBezTo>
                <a:cubicBezTo>
                  <a:pt x="2857171" y="680960"/>
                  <a:pt x="2857171" y="680960"/>
                  <a:pt x="2857171" y="680960"/>
                </a:cubicBezTo>
                <a:cubicBezTo>
                  <a:pt x="2860051" y="611783"/>
                  <a:pt x="2860051" y="611783"/>
                  <a:pt x="2860051" y="611783"/>
                </a:cubicBezTo>
                <a:cubicBezTo>
                  <a:pt x="2862931" y="680960"/>
                  <a:pt x="2862931" y="680960"/>
                  <a:pt x="2862931" y="680960"/>
                </a:cubicBezTo>
                <a:cubicBezTo>
                  <a:pt x="2871571" y="683122"/>
                  <a:pt x="2871571" y="683122"/>
                  <a:pt x="2871571" y="683122"/>
                </a:cubicBezTo>
                <a:cubicBezTo>
                  <a:pt x="2880212" y="724196"/>
                  <a:pt x="2880212" y="724196"/>
                  <a:pt x="2880212" y="724196"/>
                </a:cubicBezTo>
                <a:cubicBezTo>
                  <a:pt x="2903254" y="735005"/>
                  <a:pt x="2903254" y="735005"/>
                  <a:pt x="2903254" y="735005"/>
                </a:cubicBezTo>
                <a:cubicBezTo>
                  <a:pt x="2903254" y="717711"/>
                  <a:pt x="2903254" y="717711"/>
                  <a:pt x="2903254" y="717711"/>
                </a:cubicBezTo>
                <a:cubicBezTo>
                  <a:pt x="2911895" y="717711"/>
                  <a:pt x="2911895" y="717711"/>
                  <a:pt x="2911895" y="717711"/>
                </a:cubicBezTo>
                <a:cubicBezTo>
                  <a:pt x="2911895" y="706902"/>
                  <a:pt x="2911895" y="706902"/>
                  <a:pt x="2911895" y="706902"/>
                </a:cubicBezTo>
                <a:cubicBezTo>
                  <a:pt x="2981019" y="706902"/>
                  <a:pt x="2981019" y="706902"/>
                  <a:pt x="2981019" y="706902"/>
                </a:cubicBezTo>
                <a:cubicBezTo>
                  <a:pt x="2981019" y="711225"/>
                  <a:pt x="2981019" y="711225"/>
                  <a:pt x="2981019" y="711225"/>
                </a:cubicBezTo>
                <a:cubicBezTo>
                  <a:pt x="2989660" y="711225"/>
                  <a:pt x="2989660" y="711225"/>
                  <a:pt x="2989660" y="711225"/>
                </a:cubicBezTo>
                <a:cubicBezTo>
                  <a:pt x="2989660" y="698255"/>
                  <a:pt x="2989660" y="698255"/>
                  <a:pt x="2989660" y="698255"/>
                </a:cubicBezTo>
                <a:cubicBezTo>
                  <a:pt x="3001181" y="698255"/>
                  <a:pt x="3001181" y="698255"/>
                  <a:pt x="3001181" y="698255"/>
                </a:cubicBezTo>
                <a:cubicBezTo>
                  <a:pt x="3001181" y="713387"/>
                  <a:pt x="3001181" y="713387"/>
                  <a:pt x="3001181" y="713387"/>
                </a:cubicBezTo>
                <a:cubicBezTo>
                  <a:pt x="3006942" y="713387"/>
                  <a:pt x="3006942" y="713387"/>
                  <a:pt x="3006942" y="713387"/>
                </a:cubicBezTo>
                <a:cubicBezTo>
                  <a:pt x="3006942" y="696093"/>
                  <a:pt x="3006942" y="696093"/>
                  <a:pt x="3006942" y="696093"/>
                </a:cubicBezTo>
                <a:cubicBezTo>
                  <a:pt x="3021342" y="696093"/>
                  <a:pt x="3021342" y="696093"/>
                  <a:pt x="3021342" y="696093"/>
                </a:cubicBezTo>
                <a:cubicBezTo>
                  <a:pt x="3021342" y="687446"/>
                  <a:pt x="3021342" y="687446"/>
                  <a:pt x="3021342" y="687446"/>
                </a:cubicBezTo>
                <a:cubicBezTo>
                  <a:pt x="3047264" y="687446"/>
                  <a:pt x="3047264" y="687446"/>
                  <a:pt x="3047264" y="687446"/>
                </a:cubicBezTo>
                <a:cubicBezTo>
                  <a:pt x="3047264" y="665828"/>
                  <a:pt x="3047264" y="665828"/>
                  <a:pt x="3047264" y="665828"/>
                </a:cubicBezTo>
                <a:cubicBezTo>
                  <a:pt x="3055905" y="663666"/>
                  <a:pt x="3055905" y="663666"/>
                  <a:pt x="3055905" y="663666"/>
                </a:cubicBezTo>
                <a:cubicBezTo>
                  <a:pt x="3055905" y="659343"/>
                  <a:pt x="3055905" y="659343"/>
                  <a:pt x="3055905" y="659343"/>
                </a:cubicBezTo>
                <a:cubicBezTo>
                  <a:pt x="3078947" y="659343"/>
                  <a:pt x="3078947" y="659343"/>
                  <a:pt x="3078947" y="659343"/>
                </a:cubicBezTo>
                <a:cubicBezTo>
                  <a:pt x="3078947" y="646372"/>
                  <a:pt x="3078947" y="646372"/>
                  <a:pt x="3078947" y="646372"/>
                </a:cubicBezTo>
                <a:cubicBezTo>
                  <a:pt x="3090468" y="646372"/>
                  <a:pt x="3090468" y="646372"/>
                  <a:pt x="3090468" y="646372"/>
                </a:cubicBezTo>
                <a:cubicBezTo>
                  <a:pt x="3090468" y="607460"/>
                  <a:pt x="3090468" y="607460"/>
                  <a:pt x="3090468" y="607460"/>
                </a:cubicBezTo>
                <a:cubicBezTo>
                  <a:pt x="3110629" y="607460"/>
                  <a:pt x="3110629" y="607460"/>
                  <a:pt x="3110629" y="607460"/>
                </a:cubicBezTo>
                <a:cubicBezTo>
                  <a:pt x="3110629" y="603136"/>
                  <a:pt x="3110629" y="603136"/>
                  <a:pt x="3110629" y="603136"/>
                </a:cubicBezTo>
                <a:cubicBezTo>
                  <a:pt x="3122150" y="603136"/>
                  <a:pt x="3122150" y="603136"/>
                  <a:pt x="3122150" y="603136"/>
                </a:cubicBezTo>
                <a:cubicBezTo>
                  <a:pt x="3122150" y="555577"/>
                  <a:pt x="3122150" y="555577"/>
                  <a:pt x="3122150" y="555577"/>
                </a:cubicBezTo>
                <a:cubicBezTo>
                  <a:pt x="3148072" y="555577"/>
                  <a:pt x="3148072" y="555577"/>
                  <a:pt x="3148072" y="555577"/>
                </a:cubicBezTo>
                <a:cubicBezTo>
                  <a:pt x="3148072" y="536121"/>
                  <a:pt x="3148072" y="536121"/>
                  <a:pt x="3148072" y="536121"/>
                </a:cubicBezTo>
                <a:cubicBezTo>
                  <a:pt x="3197035" y="536121"/>
                  <a:pt x="3197035" y="536121"/>
                  <a:pt x="3197035" y="536121"/>
                </a:cubicBezTo>
                <a:cubicBezTo>
                  <a:pt x="3197035" y="557739"/>
                  <a:pt x="3197035" y="557739"/>
                  <a:pt x="3197035" y="557739"/>
                </a:cubicBezTo>
                <a:cubicBezTo>
                  <a:pt x="3234478" y="557739"/>
                  <a:pt x="3234478" y="557739"/>
                  <a:pt x="3234478" y="557739"/>
                </a:cubicBezTo>
                <a:cubicBezTo>
                  <a:pt x="3234478" y="605298"/>
                  <a:pt x="3234478" y="605298"/>
                  <a:pt x="3234478" y="605298"/>
                </a:cubicBezTo>
                <a:cubicBezTo>
                  <a:pt x="3251759" y="605298"/>
                  <a:pt x="3251759" y="605298"/>
                  <a:pt x="3251759" y="605298"/>
                </a:cubicBezTo>
                <a:cubicBezTo>
                  <a:pt x="3251759" y="711225"/>
                  <a:pt x="3251759" y="711225"/>
                  <a:pt x="3251759" y="711225"/>
                </a:cubicBezTo>
                <a:cubicBezTo>
                  <a:pt x="3260400" y="711225"/>
                  <a:pt x="3260400" y="711225"/>
                  <a:pt x="3260400" y="711225"/>
                </a:cubicBezTo>
                <a:cubicBezTo>
                  <a:pt x="3271921" y="683122"/>
                  <a:pt x="3271921" y="683122"/>
                  <a:pt x="3271921" y="683122"/>
                </a:cubicBezTo>
                <a:cubicBezTo>
                  <a:pt x="3280561" y="696093"/>
                  <a:pt x="3280561" y="696093"/>
                  <a:pt x="3280561" y="696093"/>
                </a:cubicBezTo>
                <a:cubicBezTo>
                  <a:pt x="3277681" y="696093"/>
                  <a:pt x="3277681" y="696093"/>
                  <a:pt x="3277681" y="696093"/>
                </a:cubicBezTo>
                <a:cubicBezTo>
                  <a:pt x="3277681" y="711225"/>
                  <a:pt x="3277681" y="711225"/>
                  <a:pt x="3277681" y="711225"/>
                </a:cubicBezTo>
                <a:cubicBezTo>
                  <a:pt x="3289202" y="711225"/>
                  <a:pt x="3289202" y="711225"/>
                  <a:pt x="3289202" y="711225"/>
                </a:cubicBezTo>
                <a:cubicBezTo>
                  <a:pt x="3289202" y="743652"/>
                  <a:pt x="3289202" y="743652"/>
                  <a:pt x="3289202" y="743652"/>
                </a:cubicBezTo>
                <a:cubicBezTo>
                  <a:pt x="3300723" y="743652"/>
                  <a:pt x="3300723" y="743652"/>
                  <a:pt x="3300723" y="743652"/>
                </a:cubicBezTo>
                <a:cubicBezTo>
                  <a:pt x="3300723" y="767431"/>
                  <a:pt x="3300723" y="767431"/>
                  <a:pt x="3300723" y="767431"/>
                </a:cubicBezTo>
                <a:cubicBezTo>
                  <a:pt x="3320884" y="767431"/>
                  <a:pt x="3320884" y="767431"/>
                  <a:pt x="3320884" y="767431"/>
                </a:cubicBezTo>
                <a:cubicBezTo>
                  <a:pt x="3320884" y="758784"/>
                  <a:pt x="3320884" y="758784"/>
                  <a:pt x="3320884" y="758784"/>
                </a:cubicBezTo>
                <a:cubicBezTo>
                  <a:pt x="3343926" y="758784"/>
                  <a:pt x="3343926" y="758784"/>
                  <a:pt x="3343926" y="758784"/>
                </a:cubicBezTo>
                <a:cubicBezTo>
                  <a:pt x="3343926" y="735005"/>
                  <a:pt x="3343926" y="735005"/>
                  <a:pt x="3343926" y="735005"/>
                </a:cubicBezTo>
                <a:cubicBezTo>
                  <a:pt x="3398650" y="735005"/>
                  <a:pt x="3398650" y="735005"/>
                  <a:pt x="3398650" y="735005"/>
                </a:cubicBezTo>
                <a:cubicBezTo>
                  <a:pt x="3398650" y="741490"/>
                  <a:pt x="3398650" y="741490"/>
                  <a:pt x="3398650" y="741490"/>
                </a:cubicBezTo>
                <a:cubicBezTo>
                  <a:pt x="3404411" y="741490"/>
                  <a:pt x="3404411" y="741490"/>
                  <a:pt x="3404411" y="741490"/>
                </a:cubicBezTo>
                <a:cubicBezTo>
                  <a:pt x="3404411" y="743652"/>
                  <a:pt x="3404411" y="743652"/>
                  <a:pt x="3404411" y="743652"/>
                </a:cubicBezTo>
                <a:cubicBezTo>
                  <a:pt x="3407291" y="743652"/>
                  <a:pt x="3407291" y="743652"/>
                  <a:pt x="3407291" y="743652"/>
                </a:cubicBezTo>
                <a:cubicBezTo>
                  <a:pt x="3407291" y="735005"/>
                  <a:pt x="3407291" y="735005"/>
                  <a:pt x="3407291" y="735005"/>
                </a:cubicBezTo>
                <a:cubicBezTo>
                  <a:pt x="3418812" y="735005"/>
                  <a:pt x="3418812" y="735005"/>
                  <a:pt x="3418812" y="735005"/>
                </a:cubicBezTo>
                <a:cubicBezTo>
                  <a:pt x="3418812" y="752299"/>
                  <a:pt x="3418812" y="752299"/>
                  <a:pt x="3418812" y="752299"/>
                </a:cubicBezTo>
                <a:cubicBezTo>
                  <a:pt x="3427452" y="752299"/>
                  <a:pt x="3427452" y="752299"/>
                  <a:pt x="3427452" y="752299"/>
                </a:cubicBezTo>
                <a:cubicBezTo>
                  <a:pt x="3427452" y="743652"/>
                  <a:pt x="3427452" y="743652"/>
                  <a:pt x="3427452" y="743652"/>
                </a:cubicBezTo>
                <a:cubicBezTo>
                  <a:pt x="3438973" y="743652"/>
                  <a:pt x="3438973" y="743652"/>
                  <a:pt x="3438973" y="743652"/>
                </a:cubicBezTo>
                <a:cubicBezTo>
                  <a:pt x="3438973" y="719872"/>
                  <a:pt x="3438973" y="719872"/>
                  <a:pt x="3438973" y="719872"/>
                </a:cubicBezTo>
                <a:cubicBezTo>
                  <a:pt x="3482177" y="719872"/>
                  <a:pt x="3482177" y="719872"/>
                  <a:pt x="3482177" y="719872"/>
                </a:cubicBezTo>
                <a:cubicBezTo>
                  <a:pt x="3482177" y="726358"/>
                  <a:pt x="3482177" y="726358"/>
                  <a:pt x="3482177" y="726358"/>
                </a:cubicBezTo>
                <a:cubicBezTo>
                  <a:pt x="3490817" y="726358"/>
                  <a:pt x="3490817" y="726358"/>
                  <a:pt x="3490817" y="726358"/>
                </a:cubicBezTo>
                <a:cubicBezTo>
                  <a:pt x="3490817" y="713387"/>
                  <a:pt x="3490817" y="713387"/>
                  <a:pt x="3490817" y="713387"/>
                </a:cubicBezTo>
                <a:cubicBezTo>
                  <a:pt x="3513859" y="713387"/>
                  <a:pt x="3513859" y="713387"/>
                  <a:pt x="3513859" y="713387"/>
                </a:cubicBezTo>
                <a:cubicBezTo>
                  <a:pt x="3513859" y="687446"/>
                  <a:pt x="3513859" y="687446"/>
                  <a:pt x="3513859" y="687446"/>
                </a:cubicBezTo>
                <a:cubicBezTo>
                  <a:pt x="3534020" y="687446"/>
                  <a:pt x="3534020" y="687446"/>
                  <a:pt x="3534020" y="687446"/>
                </a:cubicBezTo>
                <a:cubicBezTo>
                  <a:pt x="3534020" y="696093"/>
                  <a:pt x="3534020" y="696093"/>
                  <a:pt x="3534020" y="696093"/>
                </a:cubicBezTo>
                <a:cubicBezTo>
                  <a:pt x="3545541" y="696093"/>
                  <a:pt x="3545541" y="696093"/>
                  <a:pt x="3545541" y="696093"/>
                </a:cubicBezTo>
                <a:cubicBezTo>
                  <a:pt x="3545541" y="672313"/>
                  <a:pt x="3545541" y="672313"/>
                  <a:pt x="3545541" y="672313"/>
                </a:cubicBezTo>
                <a:cubicBezTo>
                  <a:pt x="3565702" y="672313"/>
                  <a:pt x="3565702" y="672313"/>
                  <a:pt x="3565702" y="672313"/>
                </a:cubicBezTo>
                <a:cubicBezTo>
                  <a:pt x="3565702" y="687446"/>
                  <a:pt x="3565702" y="687446"/>
                  <a:pt x="3565702" y="687446"/>
                </a:cubicBezTo>
                <a:cubicBezTo>
                  <a:pt x="3597385" y="687446"/>
                  <a:pt x="3597385" y="687446"/>
                  <a:pt x="3597385" y="687446"/>
                </a:cubicBezTo>
                <a:cubicBezTo>
                  <a:pt x="3597385" y="678799"/>
                  <a:pt x="3597385" y="678799"/>
                  <a:pt x="3597385" y="678799"/>
                </a:cubicBezTo>
                <a:cubicBezTo>
                  <a:pt x="3620427" y="678799"/>
                  <a:pt x="3620427" y="678799"/>
                  <a:pt x="3620427" y="678799"/>
                </a:cubicBezTo>
                <a:cubicBezTo>
                  <a:pt x="3620427" y="687446"/>
                  <a:pt x="3620427" y="687446"/>
                  <a:pt x="3620427" y="687446"/>
                </a:cubicBezTo>
                <a:cubicBezTo>
                  <a:pt x="3629067" y="687446"/>
                  <a:pt x="3629067" y="687446"/>
                  <a:pt x="3629067" y="687446"/>
                </a:cubicBezTo>
                <a:cubicBezTo>
                  <a:pt x="3629067" y="702578"/>
                  <a:pt x="3629067" y="702578"/>
                  <a:pt x="3629067" y="702578"/>
                </a:cubicBezTo>
                <a:cubicBezTo>
                  <a:pt x="3640588" y="702578"/>
                  <a:pt x="3640588" y="702578"/>
                  <a:pt x="3640588" y="702578"/>
                </a:cubicBezTo>
                <a:cubicBezTo>
                  <a:pt x="3640588" y="713387"/>
                  <a:pt x="3640588" y="713387"/>
                  <a:pt x="3640588" y="713387"/>
                </a:cubicBezTo>
                <a:cubicBezTo>
                  <a:pt x="3703953" y="713387"/>
                  <a:pt x="3703953" y="713387"/>
                  <a:pt x="3703953" y="713387"/>
                </a:cubicBezTo>
                <a:cubicBezTo>
                  <a:pt x="3703953" y="743652"/>
                  <a:pt x="3703953" y="743652"/>
                  <a:pt x="3703953" y="743652"/>
                </a:cubicBezTo>
                <a:cubicBezTo>
                  <a:pt x="3726994" y="743652"/>
                  <a:pt x="3726994" y="743652"/>
                  <a:pt x="3726994" y="743652"/>
                </a:cubicBezTo>
                <a:cubicBezTo>
                  <a:pt x="3726994" y="735005"/>
                  <a:pt x="3726994" y="735005"/>
                  <a:pt x="3726994" y="735005"/>
                </a:cubicBezTo>
                <a:cubicBezTo>
                  <a:pt x="3790359" y="735005"/>
                  <a:pt x="3790359" y="735005"/>
                  <a:pt x="3790359" y="735005"/>
                </a:cubicBezTo>
                <a:cubicBezTo>
                  <a:pt x="3790359" y="724196"/>
                  <a:pt x="3790359" y="724196"/>
                  <a:pt x="3790359" y="724196"/>
                </a:cubicBezTo>
                <a:cubicBezTo>
                  <a:pt x="3801880" y="719872"/>
                  <a:pt x="3801880" y="719872"/>
                  <a:pt x="3801880" y="719872"/>
                </a:cubicBezTo>
                <a:cubicBezTo>
                  <a:pt x="3801880" y="687446"/>
                  <a:pt x="3801880" y="687446"/>
                  <a:pt x="3801880" y="687446"/>
                </a:cubicBezTo>
                <a:cubicBezTo>
                  <a:pt x="3822041" y="687446"/>
                  <a:pt x="3822041" y="687446"/>
                  <a:pt x="3822041" y="687446"/>
                </a:cubicBezTo>
                <a:cubicBezTo>
                  <a:pt x="3830682" y="706902"/>
                  <a:pt x="3830682" y="706902"/>
                  <a:pt x="3830682" y="706902"/>
                </a:cubicBezTo>
                <a:cubicBezTo>
                  <a:pt x="3833562" y="700416"/>
                  <a:pt x="3833562" y="700416"/>
                  <a:pt x="3833562" y="700416"/>
                </a:cubicBezTo>
                <a:cubicBezTo>
                  <a:pt x="3850843" y="698255"/>
                  <a:pt x="3850843" y="698255"/>
                  <a:pt x="3850843" y="698255"/>
                </a:cubicBezTo>
                <a:cubicBezTo>
                  <a:pt x="3847963" y="609622"/>
                  <a:pt x="3847963" y="609622"/>
                  <a:pt x="3847963" y="609622"/>
                </a:cubicBezTo>
                <a:cubicBezTo>
                  <a:pt x="3865245" y="611783"/>
                  <a:pt x="3865245" y="611783"/>
                  <a:pt x="3865245" y="611783"/>
                </a:cubicBezTo>
                <a:cubicBezTo>
                  <a:pt x="3865245" y="471268"/>
                  <a:pt x="3865245" y="471268"/>
                  <a:pt x="3865245" y="471268"/>
                </a:cubicBezTo>
                <a:cubicBezTo>
                  <a:pt x="3891166" y="471268"/>
                  <a:pt x="3891166" y="471268"/>
                  <a:pt x="3891166" y="471268"/>
                </a:cubicBezTo>
                <a:cubicBezTo>
                  <a:pt x="3891166" y="356694"/>
                  <a:pt x="3891166" y="356694"/>
                  <a:pt x="3891166" y="356694"/>
                </a:cubicBezTo>
                <a:cubicBezTo>
                  <a:pt x="3896927" y="350208"/>
                  <a:pt x="3896927" y="350208"/>
                  <a:pt x="3896927" y="350208"/>
                </a:cubicBezTo>
                <a:cubicBezTo>
                  <a:pt x="3896927" y="326429"/>
                  <a:pt x="3896927" y="326429"/>
                  <a:pt x="3896927" y="326429"/>
                </a:cubicBezTo>
                <a:cubicBezTo>
                  <a:pt x="3919969" y="326429"/>
                  <a:pt x="3919969" y="326429"/>
                  <a:pt x="3919969" y="326429"/>
                </a:cubicBezTo>
                <a:cubicBezTo>
                  <a:pt x="3974692" y="246443"/>
                  <a:pt x="3974692" y="246443"/>
                  <a:pt x="3974692" y="246443"/>
                </a:cubicBezTo>
                <a:cubicBezTo>
                  <a:pt x="3977573" y="0"/>
                  <a:pt x="3977573" y="0"/>
                  <a:pt x="3977573" y="0"/>
                </a:cubicBezTo>
                <a:close/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9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9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36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691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1250846" y="117911"/>
            <a:ext cx="8425542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b="1" dirty="0"/>
              <a:t>Business Case: </a:t>
            </a:r>
            <a:endParaRPr lang="en-US" sz="3600" b="1" i="0" dirty="0">
              <a:effectLst/>
            </a:endParaRPr>
          </a:p>
          <a:p>
            <a:pPr algn="ctr"/>
            <a:r>
              <a:rPr lang="en-US" sz="3200" b="1" i="0" dirty="0">
                <a:effectLst/>
              </a:rPr>
              <a:t>Bank Customer Churn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AA051-732C-44AC-97D1-59A456B5EC92}"/>
              </a:ext>
            </a:extLst>
          </p:cNvPr>
          <p:cNvSpPr txBox="1"/>
          <p:nvPr/>
        </p:nvSpPr>
        <p:spPr>
          <a:xfrm>
            <a:off x="0" y="63784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baseline="0" dirty="0"/>
              <a:t>INFO583 : Introduction to Data Mining for Business | Final Project</a:t>
            </a:r>
            <a:endParaRPr lang="en-US" sz="2400" b="1" dirty="0"/>
          </a:p>
        </p:txBody>
      </p:sp>
      <p:pic>
        <p:nvPicPr>
          <p:cNvPr id="3" name="Picture 2" descr="A group of people sitting at desks&#10;&#10;Description automatically generated">
            <a:extLst>
              <a:ext uri="{FF2B5EF4-FFF2-40B4-BE49-F238E27FC236}">
                <a16:creationId xmlns:a16="http://schemas.microsoft.com/office/drawing/2014/main" id="{BB981C5E-8772-45FA-B759-3A9AA568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531"/>
            <a:ext cx="12192000" cy="51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0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138305"/>
            <a:ext cx="111245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0" dirty="0">
                <a:solidFill>
                  <a:srgbClr val="2D3B45"/>
                </a:solidFill>
                <a:effectLst/>
                <a:latin typeface="Lato Extended"/>
              </a:rPr>
              <a:t>Data Visualizations </a:t>
            </a:r>
            <a:r>
              <a:rPr lang="en-US" sz="3600" b="1" dirty="0">
                <a:solidFill>
                  <a:srgbClr val="2D3B45"/>
                </a:solidFill>
                <a:effectLst/>
                <a:latin typeface="Lato Extended"/>
                <a:cs typeface="Leelawadee UI Semilight" panose="020B0402040204020203" pitchFamily="34" charset="-34"/>
              </a:rPr>
              <a:t>-</a:t>
            </a:r>
            <a:r>
              <a:rPr lang="en-US" sz="3600" b="1" i="0" u="none" strike="noStrike" baseline="0" dirty="0">
                <a:cs typeface="Leelawadee UI Semilight" panose="020B0402040204020203" pitchFamily="34" charset="-34"/>
              </a:rPr>
              <a:t> </a:t>
            </a:r>
            <a:r>
              <a:rPr lang="en-US" sz="3200" dirty="0">
                <a:cs typeface="Leelawadee UI Semilight" panose="020B0402040204020203" pitchFamily="34" charset="-34"/>
              </a:rPr>
              <a:t>Relationship with target variable</a:t>
            </a:r>
            <a:endParaRPr kumimoji="0" lang="ko-KR" altLang="en-US" sz="88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6AAA5FE-2198-4088-8B08-F35C928C9F64}"/>
              </a:ext>
            </a:extLst>
          </p:cNvPr>
          <p:cNvSpPr txBox="1"/>
          <p:nvPr/>
        </p:nvSpPr>
        <p:spPr>
          <a:xfrm>
            <a:off x="0" y="79341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Relationship between customers those having Credit Card and whether they exited the bank</a:t>
            </a:r>
            <a:endParaRPr lang="en-US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AFE2B3-FC6B-46AF-A78E-2CE063830FC3}"/>
              </a:ext>
            </a:extLst>
          </p:cNvPr>
          <p:cNvSpPr txBox="1"/>
          <p:nvPr/>
        </p:nvSpPr>
        <p:spPr>
          <a:xfrm>
            <a:off x="108660" y="3827802"/>
            <a:ext cx="114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Relationship between customers having different Number of Products and whether they exited the bank</a:t>
            </a:r>
            <a:endParaRPr lang="en-US" b="0" dirty="0">
              <a:effectLst/>
            </a:endParaRPr>
          </a:p>
        </p:txBody>
      </p:sp>
      <p:pic>
        <p:nvPicPr>
          <p:cNvPr id="3" name="Picture 2" descr="A pie chart with a blue and orange circle&#10;&#10;Description automatically generated">
            <a:extLst>
              <a:ext uri="{FF2B5EF4-FFF2-40B4-BE49-F238E27FC236}">
                <a16:creationId xmlns:a16="http://schemas.microsoft.com/office/drawing/2014/main" id="{E4BA8132-3195-44E1-BC58-59A8A9D8C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7135"/>
            <a:ext cx="12192000" cy="2660866"/>
          </a:xfrm>
          <a:prstGeom prst="rect">
            <a:avLst/>
          </a:prstGeom>
        </p:spPr>
      </p:pic>
      <p:pic>
        <p:nvPicPr>
          <p:cNvPr id="5" name="Picture 4" descr="A close-up of a pie chart&#10;&#10;Description automatically generated">
            <a:extLst>
              <a:ext uri="{FF2B5EF4-FFF2-40B4-BE49-F238E27FC236}">
                <a16:creationId xmlns:a16="http://schemas.microsoft.com/office/drawing/2014/main" id="{87783CF0-6FA7-4797-B79C-5778B05AB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599"/>
            <a:ext cx="12192000" cy="24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1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138305"/>
            <a:ext cx="111245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0" dirty="0">
                <a:solidFill>
                  <a:srgbClr val="2D3B45"/>
                </a:solidFill>
                <a:effectLst/>
                <a:latin typeface="Lato Extended"/>
              </a:rPr>
              <a:t>Data Visualizations </a:t>
            </a:r>
            <a:r>
              <a:rPr lang="en-US" sz="3600" b="1" dirty="0">
                <a:solidFill>
                  <a:srgbClr val="2D3B45"/>
                </a:solidFill>
                <a:effectLst/>
                <a:latin typeface="Lato Extended"/>
                <a:cs typeface="Leelawadee UI Semilight" panose="020B0402040204020203" pitchFamily="34" charset="-34"/>
              </a:rPr>
              <a:t>-</a:t>
            </a:r>
            <a:r>
              <a:rPr lang="en-US" sz="3600" b="1" i="0" u="none" strike="noStrike" baseline="0" dirty="0">
                <a:cs typeface="Leelawadee UI Semilight" panose="020B0402040204020203" pitchFamily="34" charset="-34"/>
              </a:rPr>
              <a:t> </a:t>
            </a:r>
            <a:r>
              <a:rPr lang="en-US" sz="3200" dirty="0">
                <a:cs typeface="Leelawadee UI Semilight" panose="020B0402040204020203" pitchFamily="34" charset="-34"/>
              </a:rPr>
              <a:t>Relationship with target variable</a:t>
            </a:r>
            <a:endParaRPr kumimoji="0" lang="ko-KR" altLang="en-US" sz="80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6A01DC-1F2C-4497-AF86-F462F8A9166F}"/>
              </a:ext>
            </a:extLst>
          </p:cNvPr>
          <p:cNvSpPr txBox="1"/>
          <p:nvPr/>
        </p:nvSpPr>
        <p:spPr>
          <a:xfrm>
            <a:off x="0" y="79341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Relationship between customers possessing Credit Score and whether they exited the bank</a:t>
            </a:r>
            <a:endParaRPr lang="en-US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F534A-3594-49C7-A744-90DE66A707AD}"/>
              </a:ext>
            </a:extLst>
          </p:cNvPr>
          <p:cNvSpPr txBox="1"/>
          <p:nvPr/>
        </p:nvSpPr>
        <p:spPr>
          <a:xfrm>
            <a:off x="108660" y="3837133"/>
            <a:ext cx="119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Relationship between satisfied customers and whether they exited the bank</a:t>
            </a:r>
            <a:endParaRPr lang="en-US" b="0" dirty="0">
              <a:effectLst/>
            </a:endParaRPr>
          </a:p>
        </p:txBody>
      </p:sp>
      <p:pic>
        <p:nvPicPr>
          <p:cNvPr id="3" name="Picture 2" descr="A blue square and green square&#10;&#10;Description automatically generated">
            <a:extLst>
              <a:ext uri="{FF2B5EF4-FFF2-40B4-BE49-F238E27FC236}">
                <a16:creationId xmlns:a16="http://schemas.microsoft.com/office/drawing/2014/main" id="{E54229C1-3A32-4520-9552-5A9658247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415"/>
            <a:ext cx="12192000" cy="2482585"/>
          </a:xfrm>
          <a:prstGeom prst="rect">
            <a:avLst/>
          </a:prstGeom>
        </p:spPr>
      </p:pic>
      <p:pic>
        <p:nvPicPr>
          <p:cNvPr id="6" name="Picture 5" descr="A blue and green squares&#10;&#10;Description automatically generated">
            <a:extLst>
              <a:ext uri="{FF2B5EF4-FFF2-40B4-BE49-F238E27FC236}">
                <a16:creationId xmlns:a16="http://schemas.microsoft.com/office/drawing/2014/main" id="{9EFBB6FC-4116-4F45-AD14-2D9EFBF63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9264"/>
            <a:ext cx="12192000" cy="24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353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138305"/>
            <a:ext cx="111245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0" dirty="0">
                <a:solidFill>
                  <a:srgbClr val="2D3B45"/>
                </a:solidFill>
                <a:effectLst/>
                <a:latin typeface="Lato Extended"/>
              </a:rPr>
              <a:t>Data Visualizations </a:t>
            </a:r>
            <a:r>
              <a:rPr lang="en-US" sz="3600" b="1" dirty="0">
                <a:solidFill>
                  <a:srgbClr val="2D3B45"/>
                </a:solidFill>
                <a:effectLst/>
                <a:latin typeface="Lato Extended"/>
                <a:cs typeface="Leelawadee UI Semilight" panose="020B0402040204020203" pitchFamily="34" charset="-34"/>
              </a:rPr>
              <a:t>-</a:t>
            </a:r>
            <a:r>
              <a:rPr lang="en-US" sz="3600" b="1" i="0" u="none" strike="noStrike" baseline="0" dirty="0">
                <a:cs typeface="Leelawadee UI Semilight" panose="020B0402040204020203" pitchFamily="34" charset="-34"/>
              </a:rPr>
              <a:t> </a:t>
            </a:r>
            <a:r>
              <a:rPr lang="en-US" sz="3200" dirty="0">
                <a:cs typeface="Leelawadee UI Semilight" panose="020B0402040204020203" pitchFamily="34" charset="-34"/>
              </a:rPr>
              <a:t>Relationship with target variable</a:t>
            </a:r>
            <a:endParaRPr kumimoji="0" lang="ko-KR" altLang="en-US" sz="88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80A96BC-1F80-4301-AE31-EE7C391A2CEF}"/>
              </a:ext>
            </a:extLst>
          </p:cNvPr>
          <p:cNvSpPr txBox="1"/>
          <p:nvPr/>
        </p:nvSpPr>
        <p:spPr>
          <a:xfrm>
            <a:off x="0" y="79341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Relationship between Estimated Salary of customers and whether they exited the bank</a:t>
            </a:r>
            <a:endParaRPr lang="en-US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61B12-2E1B-4C24-94E3-37859CE213F5}"/>
              </a:ext>
            </a:extLst>
          </p:cNvPr>
          <p:cNvSpPr txBox="1"/>
          <p:nvPr/>
        </p:nvSpPr>
        <p:spPr>
          <a:xfrm>
            <a:off x="108660" y="3837133"/>
            <a:ext cx="119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Relationship between Gender of customers and whether they exited the bank</a:t>
            </a:r>
            <a:endParaRPr lang="en-US" b="0" dirty="0">
              <a:effectLst/>
            </a:endParaRPr>
          </a:p>
        </p:txBody>
      </p:sp>
      <p:pic>
        <p:nvPicPr>
          <p:cNvPr id="3" name="Picture 2" descr="A blue and green squares&#10;&#10;Description automatically generated">
            <a:extLst>
              <a:ext uri="{FF2B5EF4-FFF2-40B4-BE49-F238E27FC236}">
                <a16:creationId xmlns:a16="http://schemas.microsoft.com/office/drawing/2014/main" id="{7D391579-234E-4070-AB2F-1D394AEE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811"/>
            <a:ext cx="12192000" cy="2380256"/>
          </a:xfrm>
          <a:prstGeom prst="rect">
            <a:avLst/>
          </a:prstGeom>
        </p:spPr>
      </p:pic>
      <p:pic>
        <p:nvPicPr>
          <p:cNvPr id="6" name="Picture 5" descr="A pie chart with a blue and orange circle&#10;&#10;Description automatically generated">
            <a:extLst>
              <a:ext uri="{FF2B5EF4-FFF2-40B4-BE49-F238E27FC236}">
                <a16:creationId xmlns:a16="http://schemas.microsoft.com/office/drawing/2014/main" id="{031F355B-CA45-4E23-91B6-74755EE15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" y="4206465"/>
            <a:ext cx="12192000" cy="263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80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199860"/>
            <a:ext cx="111245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0" dirty="0">
                <a:solidFill>
                  <a:srgbClr val="2D3B45"/>
                </a:solidFill>
                <a:effectLst/>
                <a:latin typeface="Lato Extended"/>
              </a:rPr>
              <a:t>Data Visualizations </a:t>
            </a:r>
            <a:r>
              <a:rPr lang="en-US" sz="2500" b="1" i="0" u="none" strike="noStrike" baseline="0" dirty="0">
                <a:cs typeface="Leelawadee UI Semilight" panose="020B0402040204020203" pitchFamily="34" charset="-34"/>
              </a:rPr>
              <a:t>– </a:t>
            </a:r>
            <a:r>
              <a:rPr lang="en-US" sz="2800" dirty="0">
                <a:cs typeface="Leelawadee UI Semilight" panose="020B0402040204020203" pitchFamily="34" charset="-34"/>
              </a:rPr>
              <a:t>Relationship with target variable</a:t>
            </a:r>
            <a:endParaRPr kumimoji="0" lang="ko-KR" altLang="en-US" sz="25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B946438-0B47-4C44-99D8-0487FC5DF3B9}"/>
              </a:ext>
            </a:extLst>
          </p:cNvPr>
          <p:cNvSpPr txBox="1"/>
          <p:nvPr/>
        </p:nvSpPr>
        <p:spPr>
          <a:xfrm>
            <a:off x="0" y="793413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Relationship between location of customers and whether they exited the bank</a:t>
            </a:r>
            <a:endParaRPr lang="en-US" b="0" dirty="0"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9FE56-EBC3-42F7-B603-CAA35902D3B0}"/>
              </a:ext>
            </a:extLst>
          </p:cNvPr>
          <p:cNvSpPr txBox="1"/>
          <p:nvPr/>
        </p:nvSpPr>
        <p:spPr>
          <a:xfrm>
            <a:off x="108660" y="3837133"/>
            <a:ext cx="11993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Relationship between customers having different Type of Cards and whether they exited the bank</a:t>
            </a:r>
            <a:endParaRPr lang="en-US" b="0" dirty="0">
              <a:effectLst/>
            </a:endParaRPr>
          </a:p>
        </p:txBody>
      </p:sp>
      <p:pic>
        <p:nvPicPr>
          <p:cNvPr id="3" name="Picture 2" descr="A blue and orange pie chart&#10;&#10;Description automatically generated">
            <a:extLst>
              <a:ext uri="{FF2B5EF4-FFF2-40B4-BE49-F238E27FC236}">
                <a16:creationId xmlns:a16="http://schemas.microsoft.com/office/drawing/2014/main" id="{F7D49D3A-A6F5-4018-B9BA-739AA784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" y="1190670"/>
            <a:ext cx="12192000" cy="2513583"/>
          </a:xfrm>
          <a:prstGeom prst="rect">
            <a:avLst/>
          </a:prstGeom>
        </p:spPr>
      </p:pic>
      <p:pic>
        <p:nvPicPr>
          <p:cNvPr id="6" name="Picture 5" descr="A green and orange circle with black lines&#10;&#10;Description automatically generated">
            <a:extLst>
              <a:ext uri="{FF2B5EF4-FFF2-40B4-BE49-F238E27FC236}">
                <a16:creationId xmlns:a16="http://schemas.microsoft.com/office/drawing/2014/main" id="{40717AD3-D886-4D80-ABB1-0A0F501EF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32" y="4339344"/>
            <a:ext cx="12192000" cy="25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49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222943"/>
            <a:ext cx="1112455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i="0" dirty="0">
                <a:solidFill>
                  <a:srgbClr val="2D3B45"/>
                </a:solidFill>
                <a:effectLst/>
                <a:latin typeface="Lato Extended"/>
              </a:rPr>
              <a:t>Data Visualizations </a:t>
            </a:r>
            <a:r>
              <a:rPr lang="en-US" sz="2500" b="1" i="0" u="none" strike="noStrike" baseline="0" dirty="0">
                <a:cs typeface="Leelawadee UI Semilight" panose="020B0402040204020203" pitchFamily="34" charset="-34"/>
              </a:rPr>
              <a:t>– </a:t>
            </a:r>
            <a:r>
              <a:rPr lang="en-US" sz="2500" dirty="0" err="1">
                <a:cs typeface="Leelawadee UI Semilight" panose="020B0402040204020203" pitchFamily="34" charset="-34"/>
              </a:rPr>
              <a:t>Pairplot</a:t>
            </a:r>
            <a:endParaRPr kumimoji="0" lang="ko-KR" altLang="en-US" sz="25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EFB738A4-F20C-424C-9CD8-2AD177B306FE}"/>
              </a:ext>
            </a:extLst>
          </p:cNvPr>
          <p:cNvSpPr txBox="1"/>
          <p:nvPr/>
        </p:nvSpPr>
        <p:spPr>
          <a:xfrm>
            <a:off x="0" y="645039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graphic above, shows the pairplot of the relationship between important input variables and the target variable.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DA04E511-D9EB-4051-8E7E-C7165EFA6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0473"/>
            <a:ext cx="12192000" cy="5615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0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199860"/>
            <a:ext cx="1112455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0" dirty="0">
                <a:solidFill>
                  <a:srgbClr val="2D3B45"/>
                </a:solidFill>
                <a:effectLst/>
                <a:latin typeface="+mj-lt"/>
              </a:rPr>
              <a:t>Data Visualizations </a:t>
            </a:r>
            <a:r>
              <a:rPr lang="en-US" sz="2800" b="1" dirty="0">
                <a:solidFill>
                  <a:srgbClr val="2D3B45"/>
                </a:solidFill>
                <a:effectLst/>
                <a:latin typeface="+mj-lt"/>
                <a:cs typeface="Leelawadee UI Semilight" panose="020B0402040204020203" pitchFamily="34" charset="-34"/>
              </a:rPr>
              <a:t>- </a:t>
            </a:r>
            <a:r>
              <a:rPr lang="en-US" sz="2800" b="1" i="0" u="none" strike="noStrike" baseline="0" dirty="0">
                <a:latin typeface="+mj-lt"/>
                <a:cs typeface="Leelawadee UI Semilight" panose="020B0402040204020203" pitchFamily="34" charset="-34"/>
              </a:rPr>
              <a:t>Correlation Matrix</a:t>
            </a: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+mj-lt"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E9062-CAD1-49CD-BDBA-3C167F40D4F9}"/>
              </a:ext>
            </a:extLst>
          </p:cNvPr>
          <p:cNvSpPr txBox="1"/>
          <p:nvPr/>
        </p:nvSpPr>
        <p:spPr>
          <a:xfrm>
            <a:off x="618238" y="964457"/>
            <a:ext cx="471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Correlation Matrix</a:t>
            </a:r>
            <a:endParaRPr lang="en-US" b="0" dirty="0">
              <a:effectLst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FB738A4-F20C-424C-9CD8-2AD177B306FE}"/>
              </a:ext>
            </a:extLst>
          </p:cNvPr>
          <p:cNvSpPr txBox="1"/>
          <p:nvPr/>
        </p:nvSpPr>
        <p:spPr>
          <a:xfrm>
            <a:off x="0" y="6435656"/>
            <a:ext cx="1156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graphic above shows the correlation matrix of all variables.</a:t>
            </a:r>
          </a:p>
        </p:txBody>
      </p:sp>
      <p:pic>
        <p:nvPicPr>
          <p:cNvPr id="4" name="Picture 3" descr="A graph with a line of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87F0C9BD-3EA4-4407-849E-3B8F3C05F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3478"/>
            <a:ext cx="12192000" cy="56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0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145999"/>
            <a:ext cx="1112455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/>
              <a:t>Data Preprocessing</a:t>
            </a:r>
            <a:r>
              <a:rPr lang="en-US" sz="3500" b="1" i="0" u="none" strike="noStrike" baseline="0" dirty="0">
                <a:cs typeface="Leelawadee UI Semilight" panose="020B0402040204020203" pitchFamily="34" charset="-34"/>
              </a:rPr>
              <a:t> </a:t>
            </a:r>
            <a:endParaRPr kumimoji="0" lang="ko-KR" altLang="en-US" sz="3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7" y="187279"/>
            <a:ext cx="731521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EFB738A4-F20C-424C-9CD8-2AD177B306FE}"/>
              </a:ext>
            </a:extLst>
          </p:cNvPr>
          <p:cNvSpPr txBox="1"/>
          <p:nvPr/>
        </p:nvSpPr>
        <p:spPr>
          <a:xfrm>
            <a:off x="176231" y="885605"/>
            <a:ext cx="11567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/>
              <a:t>Balancing Dataset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67B43-F589-4D13-A467-A142475F0160}"/>
              </a:ext>
            </a:extLst>
          </p:cNvPr>
          <p:cNvSpPr txBox="1"/>
          <p:nvPr/>
        </p:nvSpPr>
        <p:spPr>
          <a:xfrm>
            <a:off x="5960033" y="1782322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table shows the dataset before balancing.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DF1F6-40BB-4496-BC94-3FAC81A46798}"/>
              </a:ext>
            </a:extLst>
          </p:cNvPr>
          <p:cNvSpPr txBox="1"/>
          <p:nvPr/>
        </p:nvSpPr>
        <p:spPr>
          <a:xfrm>
            <a:off x="5960032" y="3858675"/>
            <a:ext cx="4833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final result of the dataset after balancing.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84E860B-A622-4A1E-BA2B-EBAE0C7C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7" y="3508309"/>
            <a:ext cx="3451561" cy="27805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B2B70D2-8ECC-4B3A-BD1E-FD3F68806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68" y="1363601"/>
            <a:ext cx="3451560" cy="1612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993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145999"/>
            <a:ext cx="1112455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dirty="0"/>
              <a:t>Modeling Approaches </a:t>
            </a:r>
            <a:endParaRPr kumimoji="0" lang="ko-KR" altLang="en-US" sz="3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7" y="187279"/>
            <a:ext cx="731521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C67B43-F589-4D13-A467-A142475F0160}"/>
              </a:ext>
            </a:extLst>
          </p:cNvPr>
          <p:cNvSpPr txBox="1"/>
          <p:nvPr/>
        </p:nvSpPr>
        <p:spPr>
          <a:xfrm>
            <a:off x="587829" y="1035698"/>
            <a:ext cx="1020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Below are the different modeling approaches used in the prediction of the customer churn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DF1F6-40BB-4496-BC94-3FAC81A46798}"/>
              </a:ext>
            </a:extLst>
          </p:cNvPr>
          <p:cNvSpPr txBox="1"/>
          <p:nvPr/>
        </p:nvSpPr>
        <p:spPr>
          <a:xfrm>
            <a:off x="587830" y="1755465"/>
            <a:ext cx="102054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1800" dirty="0"/>
              <a:t>Decision Tree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endParaRPr lang="en-US" sz="18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1800" dirty="0"/>
              <a:t>Random Forest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endParaRPr lang="en-US" sz="18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dirty="0"/>
              <a:t>Boosted Tree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1800" dirty="0"/>
              <a:t>K-NN (k-nearest neighbors algorithm)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endParaRPr lang="en-US" sz="18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1800" dirty="0"/>
              <a:t>Logistic Regression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endParaRPr lang="en-US" sz="18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dirty="0"/>
              <a:t>Naïve Bayes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endParaRPr lang="en-US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sz="1800" dirty="0"/>
              <a:t>Artificial Neural Networks</a:t>
            </a: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endParaRPr lang="en-US" sz="1800" dirty="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en-US" dirty="0"/>
              <a:t>Deep Learning (</a:t>
            </a:r>
            <a:r>
              <a:rPr lang="en-US" dirty="0" err="1"/>
              <a:t>keras</a:t>
            </a:r>
            <a:r>
              <a:rPr lang="en-US" dirty="0"/>
              <a:t> Classification)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272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891180" y="145999"/>
            <a:ext cx="10851610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Comparison of Model Performance </a:t>
            </a:r>
            <a:endParaRPr kumimoji="0" lang="ko-KR" altLang="en-US" sz="3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CBD752-D7CC-91A4-F34D-17689815F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31656"/>
              </p:ext>
            </p:extLst>
          </p:nvPr>
        </p:nvGraphicFramePr>
        <p:xfrm>
          <a:off x="159658" y="870871"/>
          <a:ext cx="11755535" cy="5749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1030">
                  <a:extLst>
                    <a:ext uri="{9D8B030D-6E8A-4147-A177-3AD203B41FA5}">
                      <a16:colId xmlns:a16="http://schemas.microsoft.com/office/drawing/2014/main" val="3114995950"/>
                    </a:ext>
                  </a:extLst>
                </a:gridCol>
                <a:gridCol w="1562063">
                  <a:extLst>
                    <a:ext uri="{9D8B030D-6E8A-4147-A177-3AD203B41FA5}">
                      <a16:colId xmlns:a16="http://schemas.microsoft.com/office/drawing/2014/main" val="1082535516"/>
                    </a:ext>
                  </a:extLst>
                </a:gridCol>
                <a:gridCol w="1754674">
                  <a:extLst>
                    <a:ext uri="{9D8B030D-6E8A-4147-A177-3AD203B41FA5}">
                      <a16:colId xmlns:a16="http://schemas.microsoft.com/office/drawing/2014/main" val="1563033336"/>
                    </a:ext>
                  </a:extLst>
                </a:gridCol>
                <a:gridCol w="1959256">
                  <a:extLst>
                    <a:ext uri="{9D8B030D-6E8A-4147-A177-3AD203B41FA5}">
                      <a16:colId xmlns:a16="http://schemas.microsoft.com/office/drawing/2014/main" val="4292080150"/>
                    </a:ext>
                  </a:extLst>
                </a:gridCol>
                <a:gridCol w="1959256">
                  <a:extLst>
                    <a:ext uri="{9D8B030D-6E8A-4147-A177-3AD203B41FA5}">
                      <a16:colId xmlns:a16="http://schemas.microsoft.com/office/drawing/2014/main" val="3814752242"/>
                    </a:ext>
                  </a:extLst>
                </a:gridCol>
                <a:gridCol w="1959256">
                  <a:extLst>
                    <a:ext uri="{9D8B030D-6E8A-4147-A177-3AD203B41FA5}">
                      <a16:colId xmlns:a16="http://schemas.microsoft.com/office/drawing/2014/main" val="2586683024"/>
                    </a:ext>
                  </a:extLst>
                </a:gridCol>
              </a:tblGrid>
              <a:tr h="63029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ROC 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942003"/>
                  </a:ext>
                </a:extLst>
              </a:tr>
              <a:tr h="707117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384661"/>
                  </a:ext>
                </a:extLst>
              </a:tr>
              <a:tr h="630292">
                <a:tc>
                  <a:txBody>
                    <a:bodyPr/>
                    <a:lstStyle/>
                    <a:p>
                      <a:pPr algn="l"/>
                      <a:r>
                        <a:rPr lang="en-US" b="1" dirty="0" err="1"/>
                        <a:t>kNN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359613"/>
                  </a:ext>
                </a:extLst>
              </a:tr>
              <a:tr h="63029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5038147"/>
                  </a:ext>
                </a:extLst>
              </a:tr>
              <a:tr h="63029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609063"/>
                  </a:ext>
                </a:extLst>
              </a:tr>
              <a:tr h="63029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Boosted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135316"/>
                  </a:ext>
                </a:extLst>
              </a:tr>
              <a:tr h="63029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Naïve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3543701"/>
                  </a:ext>
                </a:extLst>
              </a:tr>
              <a:tr h="63029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577471"/>
                  </a:ext>
                </a:extLst>
              </a:tr>
              <a:tr h="63029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Deep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71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92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30124" y="100488"/>
            <a:ext cx="9438821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Summarizing Model Performances and selecting the best prediction model</a:t>
            </a:r>
            <a:endParaRPr kumimoji="0" lang="ko-KR" altLang="en-US" sz="3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222" name="TextBox 221">
            <a:extLst>
              <a:ext uri="{FF2B5EF4-FFF2-40B4-BE49-F238E27FC236}">
                <a16:creationId xmlns:a16="http://schemas.microsoft.com/office/drawing/2014/main" id="{EFB738A4-F20C-424C-9CD8-2AD177B306FE}"/>
              </a:ext>
            </a:extLst>
          </p:cNvPr>
          <p:cNvSpPr txBox="1"/>
          <p:nvPr/>
        </p:nvSpPr>
        <p:spPr>
          <a:xfrm>
            <a:off x="159660" y="1508247"/>
            <a:ext cx="11942144" cy="33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Considering the simple interpretability of Logistic Regression, decision-makers need to choose this model. </a:t>
            </a:r>
            <a:endParaRPr lang="it-IT" sz="1600" b="1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i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Accuracy</a:t>
            </a:r>
            <a:r>
              <a:rPr lang="en-US" sz="1600" i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61.49% This indicates that the model correctly predicts whether the product reached on time or not about 61.49% of the time. Accuracy is a measure of overall correctness.</a:t>
            </a:r>
            <a:endParaRPr lang="it-IT" sz="1600" i="1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-"/>
            </a:pPr>
            <a:r>
              <a:rPr lang="en-US" sz="1600" i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lang="en-US" sz="1600" i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52.28% This tells us that the model can correctly identify products that did not reach on time (positive instances) about 52.28%. It’s essential if the consequences of not reaching on time are significant. Minimizing the number of late deliveries is crucial, and that is why is prioritized. </a:t>
            </a:r>
            <a:endParaRPr lang="it-IT" sz="1600" i="1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600" i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sensitivity to business goals in our model </a:t>
            </a:r>
            <a:endParaRPr lang="it-IT" sz="1600" i="1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sz="1600" i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Specificity</a:t>
            </a:r>
            <a:r>
              <a:rPr lang="en-US" sz="1600" i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67.58% This indicates that the model is good at correctly identifying products that did reach on time (negative instances) about 67.58% of the time. It's crucial if avoiding false alarms (false positives) is important.</a:t>
            </a:r>
            <a:endParaRPr lang="it-IT" sz="1600" i="1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46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E879AA27-8820-4757-8984-5B05185E588C}"/>
              </a:ext>
            </a:extLst>
          </p:cNvPr>
          <p:cNvSpPr txBox="1"/>
          <p:nvPr/>
        </p:nvSpPr>
        <p:spPr>
          <a:xfrm>
            <a:off x="581024" y="302644"/>
            <a:ext cx="1012738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Dataset Description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lt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41A45-8EE3-3AE9-EB04-0EAF5A76BE8C}"/>
              </a:ext>
            </a:extLst>
          </p:cNvPr>
          <p:cNvSpPr txBox="1"/>
          <p:nvPr/>
        </p:nvSpPr>
        <p:spPr>
          <a:xfrm>
            <a:off x="581025" y="1188894"/>
            <a:ext cx="5238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Number of Observations :  10000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Number of variables        :  19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4F450-75DA-AF84-C5AD-125FE465C451}"/>
              </a:ext>
            </a:extLst>
          </p:cNvPr>
          <p:cNvSpPr txBox="1"/>
          <p:nvPr/>
        </p:nvSpPr>
        <p:spPr>
          <a:xfrm>
            <a:off x="0" y="6083788"/>
            <a:ext cx="1194318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0" dirty="0">
                <a:effectLst/>
                <a:latin typeface="Lato"/>
                <a:ea typeface="Times New Roman" panose="02020603050405020304" pitchFamily="18" charset="0"/>
                <a:cs typeface="Times New Roman"/>
              </a:rPr>
              <a:t>The present data set was gathered from</a:t>
            </a:r>
            <a:b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</a:br>
            <a:r>
              <a:rPr kumimoji="0" lang="en-US" sz="18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o"/>
                <a:ea typeface="Lato"/>
                <a:cs typeface="Lato"/>
              </a:rPr>
              <a:t>Data Source : https://www.kaggle.com/datasets/kafayatyusuf/desktop</a:t>
            </a:r>
          </a:p>
        </p:txBody>
      </p:sp>
      <p:pic>
        <p:nvPicPr>
          <p:cNvPr id="5" name="Picture 4" descr="A table with many different colored dots&#10;&#10;Description automatically generated with medium confidence">
            <a:extLst>
              <a:ext uri="{FF2B5EF4-FFF2-40B4-BE49-F238E27FC236}">
                <a16:creationId xmlns:a16="http://schemas.microsoft.com/office/drawing/2014/main" id="{F2B24F16-9EAA-46C1-8378-81BFA96C2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3445"/>
            <a:ext cx="12192000" cy="396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145999"/>
            <a:ext cx="1112455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defRPr/>
            </a:pPr>
            <a:r>
              <a:rPr kumimoji="0" lang="en-US" altLang="ko-KR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Arial" pitchFamily="34" charset="0"/>
              </a:rPr>
              <a:t>Model Selection</a:t>
            </a:r>
            <a:endParaRPr kumimoji="0" lang="ko-KR" altLang="en-US" sz="3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4BD0833-0E59-4435-AB42-FB9BD8A51925}"/>
              </a:ext>
            </a:extLst>
          </p:cNvPr>
          <p:cNvSpPr txBox="1"/>
          <p:nvPr/>
        </p:nvSpPr>
        <p:spPr>
          <a:xfrm>
            <a:off x="243788" y="1061168"/>
            <a:ext cx="3713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/>
              <a:t>AUC for ROC Curve in different prediction modeling techniques</a:t>
            </a:r>
            <a:endParaRPr lang="en-US" b="1" dirty="0">
              <a:effectLst/>
            </a:endParaRPr>
          </a:p>
        </p:txBody>
      </p:sp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A84A21CC-8D66-4206-987F-A62811B5C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735" y="911878"/>
            <a:ext cx="7221894" cy="50317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98EC4C5-788C-4FC1-A3A9-63C9C8B043FA}"/>
              </a:ext>
            </a:extLst>
          </p:cNvPr>
          <p:cNvSpPr txBox="1"/>
          <p:nvPr/>
        </p:nvSpPr>
        <p:spPr>
          <a:xfrm>
            <a:off x="840180" y="6060522"/>
            <a:ext cx="10086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Deep Learning (DL) = Highest ROC AUC</a:t>
            </a:r>
            <a:endParaRPr lang="en-US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8053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319" y="191469"/>
            <a:ext cx="10758039" cy="619017"/>
          </a:xfrm>
        </p:spPr>
        <p:txBody>
          <a:bodyPr/>
          <a:lstStyle/>
          <a:p>
            <a:r>
              <a:rPr lang="en-US" sz="3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 Model Performance and Insights</a:t>
            </a:r>
            <a:endParaRPr lang="en-US" sz="3500" dirty="0"/>
          </a:p>
        </p:txBody>
      </p:sp>
      <p:sp>
        <p:nvSpPr>
          <p:cNvPr id="3" name="Donut 3">
            <a:extLst>
              <a:ext uri="{FF2B5EF4-FFF2-40B4-BE49-F238E27FC236}">
                <a16:creationId xmlns:a16="http://schemas.microsoft.com/office/drawing/2014/main" id="{B9E83B68-75EB-48AF-853B-8630D7AF1A5E}"/>
              </a:ext>
            </a:extLst>
          </p:cNvPr>
          <p:cNvSpPr/>
          <p:nvPr/>
        </p:nvSpPr>
        <p:spPr>
          <a:xfrm>
            <a:off x="4091582" y="2140090"/>
            <a:ext cx="3933654" cy="3775706"/>
          </a:xfrm>
          <a:prstGeom prst="donut">
            <a:avLst>
              <a:gd name="adj" fmla="val 2583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" name="Pie 4">
            <a:extLst>
              <a:ext uri="{FF2B5EF4-FFF2-40B4-BE49-F238E27FC236}">
                <a16:creationId xmlns:a16="http://schemas.microsoft.com/office/drawing/2014/main" id="{117F76B5-C950-4FD5-BD3B-53287A68B82D}"/>
              </a:ext>
            </a:extLst>
          </p:cNvPr>
          <p:cNvSpPr/>
          <p:nvPr/>
        </p:nvSpPr>
        <p:spPr>
          <a:xfrm>
            <a:off x="4669360" y="2620330"/>
            <a:ext cx="2735951" cy="2626094"/>
          </a:xfrm>
          <a:prstGeom prst="pie">
            <a:avLst>
              <a:gd name="adj1" fmla="val 12630368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" name="Pie 5">
            <a:extLst>
              <a:ext uri="{FF2B5EF4-FFF2-40B4-BE49-F238E27FC236}">
                <a16:creationId xmlns:a16="http://schemas.microsoft.com/office/drawing/2014/main" id="{CBFD06CE-54BB-4033-A576-B12661CEE27B}"/>
              </a:ext>
            </a:extLst>
          </p:cNvPr>
          <p:cNvSpPr/>
          <p:nvPr/>
        </p:nvSpPr>
        <p:spPr>
          <a:xfrm rot="18000000">
            <a:off x="4294826" y="2201915"/>
            <a:ext cx="3559848" cy="3559848"/>
          </a:xfrm>
          <a:prstGeom prst="pie">
            <a:avLst>
              <a:gd name="adj1" fmla="val 12630368"/>
              <a:gd name="adj2" fmla="val 16200000"/>
            </a:avLst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b="1">
              <a:cs typeface="Arial" pitchFamily="34" charset="0"/>
            </a:endParaRPr>
          </a:p>
        </p:txBody>
      </p:sp>
      <p:sp>
        <p:nvSpPr>
          <p:cNvPr id="6" name="Pie 6">
            <a:extLst>
              <a:ext uri="{FF2B5EF4-FFF2-40B4-BE49-F238E27FC236}">
                <a16:creationId xmlns:a16="http://schemas.microsoft.com/office/drawing/2014/main" id="{660689CF-60E5-46EB-B354-86719F4BFBE9}"/>
              </a:ext>
            </a:extLst>
          </p:cNvPr>
          <p:cNvSpPr/>
          <p:nvPr/>
        </p:nvSpPr>
        <p:spPr>
          <a:xfrm rot="14400000">
            <a:off x="5187252" y="3171699"/>
            <a:ext cx="1761573" cy="1835265"/>
          </a:xfrm>
          <a:prstGeom prst="pie">
            <a:avLst>
              <a:gd name="adj1" fmla="val 12630368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Pie 7">
            <a:extLst>
              <a:ext uri="{FF2B5EF4-FFF2-40B4-BE49-F238E27FC236}">
                <a16:creationId xmlns:a16="http://schemas.microsoft.com/office/drawing/2014/main" id="{89AD8E49-E97F-4156-AB0B-8B16511D19C1}"/>
              </a:ext>
            </a:extLst>
          </p:cNvPr>
          <p:cNvSpPr/>
          <p:nvPr/>
        </p:nvSpPr>
        <p:spPr>
          <a:xfrm flipH="1">
            <a:off x="4940048" y="2796884"/>
            <a:ext cx="2383174" cy="2308387"/>
          </a:xfrm>
          <a:prstGeom prst="pie">
            <a:avLst>
              <a:gd name="adj1" fmla="val 12630368"/>
              <a:gd name="adj2" fmla="val 1619999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Pie 8">
            <a:extLst>
              <a:ext uri="{FF2B5EF4-FFF2-40B4-BE49-F238E27FC236}">
                <a16:creationId xmlns:a16="http://schemas.microsoft.com/office/drawing/2014/main" id="{FF8F6590-EB23-4F25-93DB-11C147F0190F}"/>
              </a:ext>
            </a:extLst>
          </p:cNvPr>
          <p:cNvSpPr/>
          <p:nvPr/>
        </p:nvSpPr>
        <p:spPr>
          <a:xfrm rot="3600000" flipH="1">
            <a:off x="5340687" y="3138264"/>
            <a:ext cx="1646693" cy="1715579"/>
          </a:xfrm>
          <a:prstGeom prst="pie">
            <a:avLst>
              <a:gd name="adj1" fmla="val 12630368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Pie 9">
            <a:extLst>
              <a:ext uri="{FF2B5EF4-FFF2-40B4-BE49-F238E27FC236}">
                <a16:creationId xmlns:a16="http://schemas.microsoft.com/office/drawing/2014/main" id="{14B9E457-AEC8-40CE-9518-FBAB3A3973C3}"/>
              </a:ext>
            </a:extLst>
          </p:cNvPr>
          <p:cNvSpPr/>
          <p:nvPr/>
        </p:nvSpPr>
        <p:spPr>
          <a:xfrm rot="7200000" flipH="1">
            <a:off x="4606125" y="2531026"/>
            <a:ext cx="2944218" cy="3067383"/>
          </a:xfrm>
          <a:prstGeom prst="pie">
            <a:avLst>
              <a:gd name="adj1" fmla="val 12630368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직사각형 1">
            <a:extLst>
              <a:ext uri="{FF2B5EF4-FFF2-40B4-BE49-F238E27FC236}">
                <a16:creationId xmlns:a16="http://schemas.microsoft.com/office/drawing/2014/main" id="{91DCED4D-ACDC-4602-9EB7-9342F14A0A91}"/>
              </a:ext>
            </a:extLst>
          </p:cNvPr>
          <p:cNvSpPr/>
          <p:nvPr/>
        </p:nvSpPr>
        <p:spPr>
          <a:xfrm>
            <a:off x="2817629" y="3109506"/>
            <a:ext cx="899922" cy="376394"/>
          </a:xfrm>
          <a:prstGeom prst="roundRect">
            <a:avLst>
              <a:gd name="adj" fmla="val 26725"/>
            </a:avLst>
          </a:prstGeom>
          <a:solidFill>
            <a:schemeClr val="accent3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cs typeface="Arial" pitchFamily="34" charset="0"/>
              </a:rPr>
              <a:t>42%</a:t>
            </a:r>
            <a:endParaRPr lang="ko-KR" altLang="en-US" sz="1400" b="1" dirty="0">
              <a:cs typeface="Arial" pitchFamily="34" charset="0"/>
            </a:endParaRPr>
          </a:p>
        </p:txBody>
      </p:sp>
      <p:sp>
        <p:nvSpPr>
          <p:cNvPr id="11" name="직사각형 1">
            <a:extLst>
              <a:ext uri="{FF2B5EF4-FFF2-40B4-BE49-F238E27FC236}">
                <a16:creationId xmlns:a16="http://schemas.microsoft.com/office/drawing/2014/main" id="{148AD27C-9C02-49BA-BDAE-C9094FF65521}"/>
              </a:ext>
            </a:extLst>
          </p:cNvPr>
          <p:cNvSpPr/>
          <p:nvPr/>
        </p:nvSpPr>
        <p:spPr>
          <a:xfrm>
            <a:off x="3398513" y="1774460"/>
            <a:ext cx="850806" cy="371072"/>
          </a:xfrm>
          <a:prstGeom prst="roundRect">
            <a:avLst>
              <a:gd name="adj" fmla="val 2924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직사각형 1">
            <a:extLst>
              <a:ext uri="{FF2B5EF4-FFF2-40B4-BE49-F238E27FC236}">
                <a16:creationId xmlns:a16="http://schemas.microsoft.com/office/drawing/2014/main" id="{C8874EB4-2984-4681-8D35-D3B82275524E}"/>
              </a:ext>
            </a:extLst>
          </p:cNvPr>
          <p:cNvSpPr/>
          <p:nvPr/>
        </p:nvSpPr>
        <p:spPr>
          <a:xfrm>
            <a:off x="3470957" y="5232632"/>
            <a:ext cx="882795" cy="362068"/>
          </a:xfrm>
          <a:prstGeom prst="roundRect">
            <a:avLst>
              <a:gd name="adj" fmla="val 2169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80%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직사각형 1">
            <a:extLst>
              <a:ext uri="{FF2B5EF4-FFF2-40B4-BE49-F238E27FC236}">
                <a16:creationId xmlns:a16="http://schemas.microsoft.com/office/drawing/2014/main" id="{706FD194-1EBB-46FD-93A9-C27861B589C6}"/>
              </a:ext>
            </a:extLst>
          </p:cNvPr>
          <p:cNvSpPr/>
          <p:nvPr/>
        </p:nvSpPr>
        <p:spPr>
          <a:xfrm>
            <a:off x="8521948" y="4638742"/>
            <a:ext cx="787987" cy="360040"/>
          </a:xfrm>
          <a:prstGeom prst="roundRect">
            <a:avLst>
              <a:gd name="adj" fmla="val 2421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55%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직사각형 1">
            <a:extLst>
              <a:ext uri="{FF2B5EF4-FFF2-40B4-BE49-F238E27FC236}">
                <a16:creationId xmlns:a16="http://schemas.microsoft.com/office/drawing/2014/main" id="{25F139A2-F702-4F5D-99A0-A6C8360F2EDD}"/>
              </a:ext>
            </a:extLst>
          </p:cNvPr>
          <p:cNvSpPr/>
          <p:nvPr/>
        </p:nvSpPr>
        <p:spPr>
          <a:xfrm>
            <a:off x="8423866" y="1803275"/>
            <a:ext cx="787987" cy="360040"/>
          </a:xfrm>
          <a:prstGeom prst="roundRect">
            <a:avLst>
              <a:gd name="adj" fmla="val 2169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0.85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5889DC-06E2-4881-B0FB-D05F26711CC5}"/>
              </a:ext>
            </a:extLst>
          </p:cNvPr>
          <p:cNvSpPr txBox="1"/>
          <p:nvPr/>
        </p:nvSpPr>
        <p:spPr>
          <a:xfrm>
            <a:off x="8075716" y="2279570"/>
            <a:ext cx="4120825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i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The Area Under the Receiver Operating Characteristic (ROC) Curve is a measure of the model's ability to discriminate between the positive and negative classes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34ED2F-FAAC-4670-8668-9B9EA258AAAC}"/>
              </a:ext>
            </a:extLst>
          </p:cNvPr>
          <p:cNvSpPr txBox="1"/>
          <p:nvPr/>
        </p:nvSpPr>
        <p:spPr>
          <a:xfrm>
            <a:off x="8513866" y="5243037"/>
            <a:ext cx="302545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i="1" kern="100" dirty="0">
                <a:solidFill>
                  <a:srgbClr val="000000"/>
                </a:solidFill>
                <a:cs typeface="Times New Roman"/>
              </a:rPr>
              <a:t>It indicates</a:t>
            </a:r>
            <a:r>
              <a:rPr lang="en-US" sz="1600" i="1" kern="100" dirty="0">
                <a:latin typeface="Arial"/>
                <a:cs typeface="Times New Roman"/>
              </a:rPr>
              <a:t> that the dependent variable is predictable from the independent variables</a:t>
            </a:r>
            <a:r>
              <a:rPr lang="en-US" altLang="ko-KR" sz="1600" i="1" kern="100" dirty="0">
                <a:latin typeface="Arial"/>
                <a:cs typeface="Times New Roman"/>
              </a:rPr>
              <a:t>. 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46D457-FEC0-42DC-AE83-BF67D978265D}"/>
              </a:ext>
            </a:extLst>
          </p:cNvPr>
          <p:cNvSpPr txBox="1"/>
          <p:nvPr/>
        </p:nvSpPr>
        <p:spPr>
          <a:xfrm>
            <a:off x="366819" y="1753797"/>
            <a:ext cx="30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defRPr>
            </a:lvl1pPr>
          </a:lstStyle>
          <a:p>
            <a:r>
              <a:rPr lang="en-US" altLang="ko-KR" dirty="0"/>
              <a:t>Accuracy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81720B-A57B-4C65-AB82-B710F761D833}"/>
              </a:ext>
            </a:extLst>
          </p:cNvPr>
          <p:cNvSpPr txBox="1"/>
          <p:nvPr/>
        </p:nvSpPr>
        <p:spPr>
          <a:xfrm>
            <a:off x="714164" y="3709545"/>
            <a:ext cx="30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600" i="1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tells us that the model can correctly identify products that did not reach on time</a:t>
            </a:r>
            <a:endParaRPr lang="en-US" altLang="ko-KR" sz="1600" i="1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D620ED-1176-4073-B564-C8B090D4FA9F}"/>
              </a:ext>
            </a:extLst>
          </p:cNvPr>
          <p:cNvSpPr txBox="1"/>
          <p:nvPr/>
        </p:nvSpPr>
        <p:spPr>
          <a:xfrm>
            <a:off x="1342814" y="5852371"/>
            <a:ext cx="30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00" i="1">
                <a:latin typeface="Arial" panose="020B0604020202020204" pitchFamily="34" charset="0"/>
                <a:ea typeface="Calibri" panose="020F0502020204030204" pitchFamily="34" charset="0"/>
              </a:defRPr>
            </a:lvl1pPr>
          </a:lstStyle>
          <a:p>
            <a:r>
              <a:rPr lang="en-US" sz="1600" kern="100" dirty="0">
                <a:cs typeface="Times New Roman" panose="02020603050405020304" pitchFamily="18" charset="0"/>
              </a:rPr>
              <a:t>This indicates that the model is good at correctly identifying products that did reach on time  </a:t>
            </a:r>
            <a:endParaRPr lang="en-US" altLang="ko-KR" sz="1600" kern="100" dirty="0">
              <a:cs typeface="Times New Roman" panose="02020603050405020304" pitchFamily="18" charset="0"/>
            </a:endParaRPr>
          </a:p>
        </p:txBody>
      </p:sp>
      <p:sp>
        <p:nvSpPr>
          <p:cNvPr id="34" name="Donut 34">
            <a:extLst>
              <a:ext uri="{FF2B5EF4-FFF2-40B4-BE49-F238E27FC236}">
                <a16:creationId xmlns:a16="http://schemas.microsoft.com/office/drawing/2014/main" id="{9091F3DE-2B00-4C2B-A814-9D1747AEC5C5}"/>
              </a:ext>
            </a:extLst>
          </p:cNvPr>
          <p:cNvSpPr/>
          <p:nvPr/>
        </p:nvSpPr>
        <p:spPr>
          <a:xfrm>
            <a:off x="5583546" y="3446058"/>
            <a:ext cx="1072815" cy="1029738"/>
          </a:xfrm>
          <a:prstGeom prst="donut">
            <a:avLst>
              <a:gd name="adj" fmla="val 448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5" name="Donut 35">
            <a:extLst>
              <a:ext uri="{FF2B5EF4-FFF2-40B4-BE49-F238E27FC236}">
                <a16:creationId xmlns:a16="http://schemas.microsoft.com/office/drawing/2014/main" id="{AFA96776-882E-49BE-AAA8-81C0F7AA7555}"/>
              </a:ext>
            </a:extLst>
          </p:cNvPr>
          <p:cNvSpPr/>
          <p:nvPr/>
        </p:nvSpPr>
        <p:spPr>
          <a:xfrm>
            <a:off x="5219100" y="3119565"/>
            <a:ext cx="1788025" cy="1716230"/>
          </a:xfrm>
          <a:prstGeom prst="donut">
            <a:avLst>
              <a:gd name="adj" fmla="val 31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Donut 36">
            <a:extLst>
              <a:ext uri="{FF2B5EF4-FFF2-40B4-BE49-F238E27FC236}">
                <a16:creationId xmlns:a16="http://schemas.microsoft.com/office/drawing/2014/main" id="{58F85F7F-649E-47CA-AF34-5523648E0231}"/>
              </a:ext>
            </a:extLst>
          </p:cNvPr>
          <p:cNvSpPr/>
          <p:nvPr/>
        </p:nvSpPr>
        <p:spPr>
          <a:xfrm>
            <a:off x="4854656" y="2793074"/>
            <a:ext cx="2503235" cy="2402722"/>
          </a:xfrm>
          <a:prstGeom prst="donut">
            <a:avLst>
              <a:gd name="adj" fmla="val 20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7" name="Donut 37">
            <a:extLst>
              <a:ext uri="{FF2B5EF4-FFF2-40B4-BE49-F238E27FC236}">
                <a16:creationId xmlns:a16="http://schemas.microsoft.com/office/drawing/2014/main" id="{D9695420-A8CA-4D33-828F-E14FC17F4DF9}"/>
              </a:ext>
            </a:extLst>
          </p:cNvPr>
          <p:cNvSpPr/>
          <p:nvPr/>
        </p:nvSpPr>
        <p:spPr>
          <a:xfrm>
            <a:off x="4490213" y="2466582"/>
            <a:ext cx="3218444" cy="3089214"/>
          </a:xfrm>
          <a:prstGeom prst="donut">
            <a:avLst>
              <a:gd name="adj" fmla="val 17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E78B58-A906-5965-34A1-3DDF6B936C01}"/>
              </a:ext>
            </a:extLst>
          </p:cNvPr>
          <p:cNvSpPr txBox="1"/>
          <p:nvPr/>
        </p:nvSpPr>
        <p:spPr>
          <a:xfrm>
            <a:off x="-322749" y="3100348"/>
            <a:ext cx="30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Recall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E34BD8-85E3-8062-CAB5-D8D52382BD04}"/>
              </a:ext>
            </a:extLst>
          </p:cNvPr>
          <p:cNvSpPr txBox="1"/>
          <p:nvPr/>
        </p:nvSpPr>
        <p:spPr>
          <a:xfrm>
            <a:off x="239234" y="5235815"/>
            <a:ext cx="30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Precision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F1A778-DEEF-354D-BEB1-837601E0FBBE}"/>
              </a:ext>
            </a:extLst>
          </p:cNvPr>
          <p:cNvSpPr txBox="1"/>
          <p:nvPr/>
        </p:nvSpPr>
        <p:spPr>
          <a:xfrm>
            <a:off x="9307193" y="1739980"/>
            <a:ext cx="2580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ROC AUC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7097BD-C4E0-B1C2-81F8-3371A897157B}"/>
              </a:ext>
            </a:extLst>
          </p:cNvPr>
          <p:cNvSpPr txBox="1"/>
          <p:nvPr/>
        </p:nvSpPr>
        <p:spPr>
          <a:xfrm>
            <a:off x="9448249" y="4602847"/>
            <a:ext cx="2434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F1-Score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55A6F6-D733-6C07-5941-9F0236F3617B}"/>
              </a:ext>
            </a:extLst>
          </p:cNvPr>
          <p:cNvSpPr txBox="1"/>
          <p:nvPr/>
        </p:nvSpPr>
        <p:spPr>
          <a:xfrm>
            <a:off x="611634" y="2167810"/>
            <a:ext cx="3024000" cy="60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i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Accuracy is a measure of overall correctness.</a:t>
            </a:r>
            <a:endParaRPr lang="en-US" sz="16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CCD6D-8EB8-4EC6-BB63-CDBB6F3DFDE3}"/>
              </a:ext>
            </a:extLst>
          </p:cNvPr>
          <p:cNvSpPr txBox="1"/>
          <p:nvPr/>
        </p:nvSpPr>
        <p:spPr>
          <a:xfrm>
            <a:off x="380923" y="803298"/>
            <a:ext cx="11444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Deep Learning : </a:t>
            </a:r>
            <a:r>
              <a:rPr lang="en-US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Considering the powerful interpretability of Deep Learning, decision-makers need to choose this model. </a:t>
            </a:r>
            <a:endParaRPr lang="it-IT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75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5904" y="418587"/>
            <a:ext cx="11620822" cy="645169"/>
          </a:xfrm>
        </p:spPr>
        <p:txBody>
          <a:bodyPr lIns="91440" tIns="45720" rIns="91440" bIns="45720" anchor="ctr"/>
          <a:lstStyle/>
          <a:p>
            <a:r>
              <a:rPr lang="en-US" sz="3200" b="1" dirty="0">
                <a:cs typeface="Arial"/>
              </a:rPr>
              <a:t>Next Steps and Strategic Recommendations </a:t>
            </a:r>
            <a:endParaRPr lang="en-US" sz="3200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5630BB-6771-4B22-80D9-8EA85C1D0B6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0" y="4965682"/>
            <a:ext cx="3001168" cy="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109451-A8AE-48A3-95D2-464963EDDFFE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3164913" y="4409152"/>
            <a:ext cx="1217014" cy="556530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53FF95-77A3-4156-896D-6E64AEE2994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4439818" y="4357819"/>
            <a:ext cx="1884166" cy="22382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B067CA-4C51-4565-A67B-578FD7BECA84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6463747" y="2990957"/>
            <a:ext cx="1647122" cy="1532797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18050E-9C70-4017-8C9E-4150D6527E2A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8250634" y="2933064"/>
            <a:ext cx="1318874" cy="734045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91527-738B-4364-B906-BABB963AAEF3}"/>
              </a:ext>
            </a:extLst>
          </p:cNvPr>
          <p:cNvCxnSpPr>
            <a:cxnSpLocks/>
            <a:stCxn id="13" idx="7"/>
          </p:cNvCxnSpPr>
          <p:nvPr/>
        </p:nvCxnSpPr>
        <p:spPr>
          <a:xfrm flipV="1">
            <a:off x="9685290" y="2074287"/>
            <a:ext cx="2506712" cy="1592823"/>
          </a:xfrm>
          <a:prstGeom prst="line">
            <a:avLst/>
          </a:prstGeom>
          <a:ln w="3810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A263EF-D23F-4959-8909-59D03370D747}"/>
              </a:ext>
            </a:extLst>
          </p:cNvPr>
          <p:cNvSpPr/>
          <p:nvPr/>
        </p:nvSpPr>
        <p:spPr>
          <a:xfrm>
            <a:off x="3001168" y="4883811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6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2B4563-714E-455C-A4DA-095A66250CC1}"/>
              </a:ext>
            </a:extLst>
          </p:cNvPr>
          <p:cNvSpPr/>
          <p:nvPr/>
        </p:nvSpPr>
        <p:spPr>
          <a:xfrm>
            <a:off x="4357946" y="4269389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0B9C8D-16CB-478F-AF57-C8C3B50325E9}"/>
              </a:ext>
            </a:extLst>
          </p:cNvPr>
          <p:cNvSpPr/>
          <p:nvPr/>
        </p:nvSpPr>
        <p:spPr>
          <a:xfrm>
            <a:off x="6323984" y="4499775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E90773-F4FD-421B-96DB-3FC3A8711FEE}"/>
              </a:ext>
            </a:extLst>
          </p:cNvPr>
          <p:cNvSpPr/>
          <p:nvPr/>
        </p:nvSpPr>
        <p:spPr>
          <a:xfrm>
            <a:off x="8086890" y="2851194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EACC8F-BB5F-446D-95C2-2802AF64B310}"/>
              </a:ext>
            </a:extLst>
          </p:cNvPr>
          <p:cNvSpPr/>
          <p:nvPr/>
        </p:nvSpPr>
        <p:spPr>
          <a:xfrm>
            <a:off x="9545526" y="3643130"/>
            <a:ext cx="163742" cy="163742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8D217C-F21A-40F9-8261-024F496CDCCE}"/>
              </a:ext>
            </a:extLst>
          </p:cNvPr>
          <p:cNvSpPr txBox="1"/>
          <p:nvPr/>
        </p:nvSpPr>
        <p:spPr>
          <a:xfrm>
            <a:off x="4067566" y="3585018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1"/>
                </a:solidFill>
                <a:cs typeface="Arial" pitchFamily="34" charset="0"/>
              </a:rPr>
              <a:t>02</a:t>
            </a:r>
            <a:endParaRPr lang="ko-KR" altLang="en-US" sz="32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E86BB3-451E-41B3-8580-516450CBC331}"/>
              </a:ext>
            </a:extLst>
          </p:cNvPr>
          <p:cNvSpPr txBox="1"/>
          <p:nvPr/>
        </p:nvSpPr>
        <p:spPr>
          <a:xfrm>
            <a:off x="6031113" y="4905200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2"/>
                </a:solidFill>
                <a:cs typeface="Arial" pitchFamily="34" charset="0"/>
              </a:rPr>
              <a:t>03</a:t>
            </a:r>
            <a:endParaRPr lang="ko-KR" altLang="en-US" sz="3200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69A55-81C7-4C14-95AA-3F45FDBBB7C8}"/>
              </a:ext>
            </a:extLst>
          </p:cNvPr>
          <p:cNvSpPr txBox="1"/>
          <p:nvPr/>
        </p:nvSpPr>
        <p:spPr>
          <a:xfrm>
            <a:off x="8204656" y="2219264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3"/>
                </a:solidFill>
                <a:cs typeface="Arial" pitchFamily="34" charset="0"/>
              </a:rPr>
              <a:t>04</a:t>
            </a:r>
            <a:endParaRPr lang="ko-KR" altLang="en-US" sz="3200" b="1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41E0C-9B7B-4A51-BA85-153EA3893E6E}"/>
              </a:ext>
            </a:extLst>
          </p:cNvPr>
          <p:cNvSpPr txBox="1"/>
          <p:nvPr/>
        </p:nvSpPr>
        <p:spPr>
          <a:xfrm>
            <a:off x="9255146" y="3945055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4"/>
                </a:solidFill>
                <a:cs typeface="Arial" pitchFamily="34" charset="0"/>
              </a:rPr>
              <a:t>05</a:t>
            </a:r>
            <a:endParaRPr lang="ko-KR" altLang="en-US" sz="3200" b="1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883475-4D86-4F2F-8088-9996ADEC8475}"/>
              </a:ext>
            </a:extLst>
          </p:cNvPr>
          <p:cNvSpPr txBox="1"/>
          <p:nvPr/>
        </p:nvSpPr>
        <p:spPr>
          <a:xfrm>
            <a:off x="863027" y="2981410"/>
            <a:ext cx="3329521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>
                <a:effectLst/>
                <a:ea typeface="Calibri" panose="020F0502020204030204" pitchFamily="34" charset="0"/>
              </a:rPr>
              <a:t>Analyze specific product types and categories, minimize complaints of customers.</a:t>
            </a:r>
          </a:p>
          <a:p>
            <a:pPr algn="ctr"/>
            <a:r>
              <a:rPr lang="en-US" sz="1600" dirty="0">
                <a:effectLst/>
                <a:ea typeface="Calibri" panose="020F0502020204030204" pitchFamily="34" charset="0"/>
              </a:rPr>
              <a:t>(</a:t>
            </a:r>
            <a:r>
              <a:rPr lang="en-US" altLang="ko-KR" sz="1600" dirty="0">
                <a:cs typeface="Arial"/>
              </a:rPr>
              <a:t>Investigate False Negatives in specific categories) 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55F131-C843-41E4-8FFC-A7432118AA45}"/>
              </a:ext>
            </a:extLst>
          </p:cNvPr>
          <p:cNvSpPr txBox="1"/>
          <p:nvPr/>
        </p:nvSpPr>
        <p:spPr>
          <a:xfrm>
            <a:off x="4357947" y="5409324"/>
            <a:ext cx="405826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dirty="0">
                <a:effectLst/>
              </a:rPr>
              <a:t>Additional data analysis with cross-validation is suggested to validate </a:t>
            </a:r>
          </a:p>
          <a:p>
            <a:r>
              <a:rPr lang="en-US" sz="1600" dirty="0">
                <a:effectLst/>
              </a:rPr>
              <a:t>results and ensure the model's robustness.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6AEADD-C7E4-46E1-866E-6F72165D6717}"/>
              </a:ext>
            </a:extLst>
          </p:cNvPr>
          <p:cNvSpPr txBox="1"/>
          <p:nvPr/>
        </p:nvSpPr>
        <p:spPr>
          <a:xfrm>
            <a:off x="8822500" y="1803501"/>
            <a:ext cx="199433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600" dirty="0">
                <a:cs typeface="Arial"/>
              </a:rPr>
              <a:t>Leverage Customer Feedback for product satisfaction</a:t>
            </a:r>
            <a:endParaRPr lang="en-US" altLang="ko-KR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9BC3C3-15B9-4EE1-B818-11FCAB06D52E}"/>
              </a:ext>
            </a:extLst>
          </p:cNvPr>
          <p:cNvSpPr txBox="1"/>
          <p:nvPr/>
        </p:nvSpPr>
        <p:spPr>
          <a:xfrm>
            <a:off x="2672049" y="5321946"/>
            <a:ext cx="74450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3200" b="1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4949E5-7CDC-4793-AA5C-BB3DE691651F}"/>
              </a:ext>
            </a:extLst>
          </p:cNvPr>
          <p:cNvSpPr txBox="1"/>
          <p:nvPr/>
        </p:nvSpPr>
        <p:spPr>
          <a:xfrm>
            <a:off x="57491" y="5328846"/>
            <a:ext cx="255476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business impact of customer trust and the way to provide better service.</a:t>
            </a:r>
          </a:p>
        </p:txBody>
      </p:sp>
      <p:grpSp>
        <p:nvGrpSpPr>
          <p:cNvPr id="41" name="Graphic 26">
            <a:extLst>
              <a:ext uri="{FF2B5EF4-FFF2-40B4-BE49-F238E27FC236}">
                <a16:creationId xmlns:a16="http://schemas.microsoft.com/office/drawing/2014/main" id="{1D86CC78-4526-448A-9944-9DBAED0F9B50}"/>
              </a:ext>
            </a:extLst>
          </p:cNvPr>
          <p:cNvGrpSpPr/>
          <p:nvPr/>
        </p:nvGrpSpPr>
        <p:grpSpPr>
          <a:xfrm>
            <a:off x="4577976" y="1721076"/>
            <a:ext cx="3582801" cy="2794515"/>
            <a:chOff x="219277" y="3027566"/>
            <a:chExt cx="4774539" cy="3724046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9102CC8-112B-4699-B085-21D0072E184F}"/>
                </a:ext>
              </a:extLst>
            </p:cNvPr>
            <p:cNvSpPr/>
            <p:nvPr/>
          </p:nvSpPr>
          <p:spPr>
            <a:xfrm>
              <a:off x="626035" y="4268898"/>
              <a:ext cx="2099762" cy="2228896"/>
            </a:xfrm>
            <a:custGeom>
              <a:avLst/>
              <a:gdLst>
                <a:gd name="connsiteX0" fmla="*/ 1813000 w 2099762"/>
                <a:gd name="connsiteY0" fmla="*/ 367247 h 2228896"/>
                <a:gd name="connsiteX1" fmla="*/ 1913365 w 2099762"/>
                <a:gd name="connsiteY1" fmla="*/ 676007 h 2228896"/>
                <a:gd name="connsiteX2" fmla="*/ 2010133 w 2099762"/>
                <a:gd name="connsiteY2" fmla="*/ 973788 h 2228896"/>
                <a:gd name="connsiteX3" fmla="*/ 2096822 w 2099762"/>
                <a:gd name="connsiteY3" fmla="*/ 1236412 h 2228896"/>
                <a:gd name="connsiteX4" fmla="*/ 2096775 w 2099762"/>
                <a:gd name="connsiteY4" fmla="*/ 1270908 h 2228896"/>
                <a:gd name="connsiteX5" fmla="*/ 1955100 w 2099762"/>
                <a:gd name="connsiteY5" fmla="*/ 1693376 h 2228896"/>
                <a:gd name="connsiteX6" fmla="*/ 1878254 w 2099762"/>
                <a:gd name="connsiteY6" fmla="*/ 1890273 h 2228896"/>
                <a:gd name="connsiteX7" fmla="*/ 1789293 w 2099762"/>
                <a:gd name="connsiteY7" fmla="*/ 2115798 h 2228896"/>
                <a:gd name="connsiteX8" fmla="*/ 1747510 w 2099762"/>
                <a:gd name="connsiteY8" fmla="*/ 2219664 h 2228896"/>
                <a:gd name="connsiteX9" fmla="*/ 1739134 w 2099762"/>
                <a:gd name="connsiteY9" fmla="*/ 2227945 h 2228896"/>
                <a:gd name="connsiteX10" fmla="*/ 1724134 w 2099762"/>
                <a:gd name="connsiteY10" fmla="*/ 2225958 h 2228896"/>
                <a:gd name="connsiteX11" fmla="*/ 1419301 w 2099762"/>
                <a:gd name="connsiteY11" fmla="*/ 2118590 h 2228896"/>
                <a:gd name="connsiteX12" fmla="*/ 1386698 w 2099762"/>
                <a:gd name="connsiteY12" fmla="*/ 2105719 h 2228896"/>
                <a:gd name="connsiteX13" fmla="*/ 1379648 w 2099762"/>
                <a:gd name="connsiteY13" fmla="*/ 2076570 h 2228896"/>
                <a:gd name="connsiteX14" fmla="*/ 1549525 w 2099762"/>
                <a:gd name="connsiteY14" fmla="*/ 1687698 h 2228896"/>
                <a:gd name="connsiteX15" fmla="*/ 1691010 w 2099762"/>
                <a:gd name="connsiteY15" fmla="*/ 1362424 h 2228896"/>
                <a:gd name="connsiteX16" fmla="*/ 1687225 w 2099762"/>
                <a:gd name="connsiteY16" fmla="*/ 1296602 h 2228896"/>
                <a:gd name="connsiteX17" fmla="*/ 1593485 w 2099762"/>
                <a:gd name="connsiteY17" fmla="*/ 1121378 h 2228896"/>
                <a:gd name="connsiteX18" fmla="*/ 1504429 w 2099762"/>
                <a:gd name="connsiteY18" fmla="*/ 956659 h 2228896"/>
                <a:gd name="connsiteX19" fmla="*/ 1426257 w 2099762"/>
                <a:gd name="connsiteY19" fmla="*/ 808785 h 2228896"/>
                <a:gd name="connsiteX20" fmla="*/ 1430327 w 2099762"/>
                <a:gd name="connsiteY20" fmla="*/ 791514 h 2228896"/>
                <a:gd name="connsiteX21" fmla="*/ 1641277 w 2099762"/>
                <a:gd name="connsiteY21" fmla="*/ 369471 h 2228896"/>
                <a:gd name="connsiteX22" fmla="*/ 1650789 w 2099762"/>
                <a:gd name="connsiteY22" fmla="*/ 355748 h 2228896"/>
                <a:gd name="connsiteX23" fmla="*/ 1522695 w 2099762"/>
                <a:gd name="connsiteY23" fmla="*/ 502817 h 2228896"/>
                <a:gd name="connsiteX24" fmla="*/ 1410358 w 2099762"/>
                <a:gd name="connsiteY24" fmla="*/ 630959 h 2228896"/>
                <a:gd name="connsiteX25" fmla="*/ 1303463 w 2099762"/>
                <a:gd name="connsiteY25" fmla="*/ 750488 h 2228896"/>
                <a:gd name="connsiteX26" fmla="*/ 1298305 w 2099762"/>
                <a:gd name="connsiteY26" fmla="*/ 757160 h 2228896"/>
                <a:gd name="connsiteX27" fmla="*/ 1189897 w 2099762"/>
                <a:gd name="connsiteY27" fmla="*/ 848250 h 2228896"/>
                <a:gd name="connsiteX28" fmla="*/ 1074957 w 2099762"/>
                <a:gd name="connsiteY28" fmla="*/ 944876 h 2228896"/>
                <a:gd name="connsiteX29" fmla="*/ 925144 w 2099762"/>
                <a:gd name="connsiteY29" fmla="*/ 1070462 h 2228896"/>
                <a:gd name="connsiteX30" fmla="*/ 822508 w 2099762"/>
                <a:gd name="connsiteY30" fmla="*/ 1157483 h 2228896"/>
                <a:gd name="connsiteX31" fmla="*/ 707805 w 2099762"/>
                <a:gd name="connsiteY31" fmla="*/ 1254299 h 2228896"/>
                <a:gd name="connsiteX32" fmla="*/ 683152 w 2099762"/>
                <a:gd name="connsiteY32" fmla="*/ 1257753 h 2228896"/>
                <a:gd name="connsiteX33" fmla="*/ 441160 w 2099762"/>
                <a:gd name="connsiteY33" fmla="*/ 1160275 h 2228896"/>
                <a:gd name="connsiteX34" fmla="*/ 240288 w 2099762"/>
                <a:gd name="connsiteY34" fmla="*/ 1078838 h 2228896"/>
                <a:gd name="connsiteX35" fmla="*/ 29622 w 2099762"/>
                <a:gd name="connsiteY35" fmla="*/ 994988 h 2228896"/>
                <a:gd name="connsiteX36" fmla="*/ 12303 w 2099762"/>
                <a:gd name="connsiteY36" fmla="*/ 971280 h 2228896"/>
                <a:gd name="connsiteX37" fmla="*/ 3738 w 2099762"/>
                <a:gd name="connsiteY37" fmla="*/ 868361 h 2228896"/>
                <a:gd name="connsiteX38" fmla="*/ 994 w 2099762"/>
                <a:gd name="connsiteY38" fmla="*/ 862162 h 2228896"/>
                <a:gd name="connsiteX39" fmla="*/ 72588 w 2099762"/>
                <a:gd name="connsiteY39" fmla="*/ 671843 h 2228896"/>
                <a:gd name="connsiteX40" fmla="*/ 220556 w 2099762"/>
                <a:gd name="connsiteY40" fmla="*/ 597125 h 2228896"/>
                <a:gd name="connsiteX41" fmla="*/ 233948 w 2099762"/>
                <a:gd name="connsiteY41" fmla="*/ 597740 h 2228896"/>
                <a:gd name="connsiteX42" fmla="*/ 260352 w 2099762"/>
                <a:gd name="connsiteY42" fmla="*/ 600437 h 2228896"/>
                <a:gd name="connsiteX43" fmla="*/ 499032 w 2099762"/>
                <a:gd name="connsiteY43" fmla="*/ 773343 h 2228896"/>
                <a:gd name="connsiteX44" fmla="*/ 575547 w 2099762"/>
                <a:gd name="connsiteY44" fmla="*/ 829606 h 2228896"/>
                <a:gd name="connsiteX45" fmla="*/ 588276 w 2099762"/>
                <a:gd name="connsiteY45" fmla="*/ 828044 h 2228896"/>
                <a:gd name="connsiteX46" fmla="*/ 688594 w 2099762"/>
                <a:gd name="connsiteY46" fmla="*/ 703263 h 2228896"/>
                <a:gd name="connsiteX47" fmla="*/ 805141 w 2099762"/>
                <a:gd name="connsiteY47" fmla="*/ 560547 h 2228896"/>
                <a:gd name="connsiteX48" fmla="*/ 972795 w 2099762"/>
                <a:gd name="connsiteY48" fmla="*/ 353666 h 2228896"/>
                <a:gd name="connsiteX49" fmla="*/ 1079689 w 2099762"/>
                <a:gd name="connsiteY49" fmla="*/ 223254 h 2228896"/>
                <a:gd name="connsiteX50" fmla="*/ 1298305 w 2099762"/>
                <a:gd name="connsiteY50" fmla="*/ 0 h 2228896"/>
                <a:gd name="connsiteX51" fmla="*/ 1863537 w 2099762"/>
                <a:gd name="connsiteY51" fmla="*/ 232907 h 2228896"/>
                <a:gd name="connsiteX52" fmla="*/ 1813000 w 2099762"/>
                <a:gd name="connsiteY52" fmla="*/ 367247 h 2228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099762" h="2228896">
                  <a:moveTo>
                    <a:pt x="1813000" y="367247"/>
                  </a:moveTo>
                  <a:cubicBezTo>
                    <a:pt x="1846455" y="470167"/>
                    <a:pt x="1879910" y="573087"/>
                    <a:pt x="1913365" y="676007"/>
                  </a:cubicBezTo>
                  <a:cubicBezTo>
                    <a:pt x="1945636" y="775283"/>
                    <a:pt x="1977672" y="874559"/>
                    <a:pt x="2010133" y="973788"/>
                  </a:cubicBezTo>
                  <a:cubicBezTo>
                    <a:pt x="2038761" y="1061424"/>
                    <a:pt x="2067626" y="1148965"/>
                    <a:pt x="2096822" y="1236412"/>
                  </a:cubicBezTo>
                  <a:cubicBezTo>
                    <a:pt x="2100797" y="1248336"/>
                    <a:pt x="2100703" y="1259125"/>
                    <a:pt x="2096775" y="1270908"/>
                  </a:cubicBezTo>
                  <a:cubicBezTo>
                    <a:pt x="2049550" y="1411731"/>
                    <a:pt x="2003697" y="1553027"/>
                    <a:pt x="1955100" y="1693376"/>
                  </a:cubicBezTo>
                  <a:cubicBezTo>
                    <a:pt x="1932056" y="1759908"/>
                    <a:pt x="1904043" y="1824688"/>
                    <a:pt x="1878254" y="1890273"/>
                  </a:cubicBezTo>
                  <a:cubicBezTo>
                    <a:pt x="1848631" y="1965464"/>
                    <a:pt x="1819057" y="2040654"/>
                    <a:pt x="1789293" y="2115798"/>
                  </a:cubicBezTo>
                  <a:cubicBezTo>
                    <a:pt x="1775570" y="2150483"/>
                    <a:pt x="1761327" y="2185026"/>
                    <a:pt x="1747510" y="2219664"/>
                  </a:cubicBezTo>
                  <a:cubicBezTo>
                    <a:pt x="1745853" y="2223828"/>
                    <a:pt x="1743582" y="2226857"/>
                    <a:pt x="1739134" y="2227945"/>
                  </a:cubicBezTo>
                  <a:cubicBezTo>
                    <a:pt x="1733740" y="2230358"/>
                    <a:pt x="1728913" y="2227614"/>
                    <a:pt x="1724134" y="2225958"/>
                  </a:cubicBezTo>
                  <a:cubicBezTo>
                    <a:pt x="1622397" y="2190468"/>
                    <a:pt x="1520755" y="2154789"/>
                    <a:pt x="1419301" y="2118590"/>
                  </a:cubicBezTo>
                  <a:cubicBezTo>
                    <a:pt x="1408323" y="2114662"/>
                    <a:pt x="1396162" y="2113479"/>
                    <a:pt x="1386698" y="2105719"/>
                  </a:cubicBezTo>
                  <a:cubicBezTo>
                    <a:pt x="1369805" y="2099473"/>
                    <a:pt x="1374253" y="2088873"/>
                    <a:pt x="1379648" y="2076570"/>
                  </a:cubicBezTo>
                  <a:cubicBezTo>
                    <a:pt x="1436478" y="1947056"/>
                    <a:pt x="1493167" y="1817448"/>
                    <a:pt x="1549525" y="1687698"/>
                  </a:cubicBezTo>
                  <a:cubicBezTo>
                    <a:pt x="1596655" y="1579242"/>
                    <a:pt x="1642082" y="1470028"/>
                    <a:pt x="1691010" y="1362424"/>
                  </a:cubicBezTo>
                  <a:cubicBezTo>
                    <a:pt x="1702556" y="1337013"/>
                    <a:pt x="1700332" y="1319552"/>
                    <a:pt x="1687225" y="1296602"/>
                  </a:cubicBezTo>
                  <a:cubicBezTo>
                    <a:pt x="1654338" y="1239109"/>
                    <a:pt x="1624763" y="1179770"/>
                    <a:pt x="1593485" y="1121378"/>
                  </a:cubicBezTo>
                  <a:cubicBezTo>
                    <a:pt x="1564005" y="1066345"/>
                    <a:pt x="1533909" y="1011691"/>
                    <a:pt x="1504429" y="956659"/>
                  </a:cubicBezTo>
                  <a:cubicBezTo>
                    <a:pt x="1478120" y="907494"/>
                    <a:pt x="1452283" y="858092"/>
                    <a:pt x="1426257" y="808785"/>
                  </a:cubicBezTo>
                  <a:cubicBezTo>
                    <a:pt x="1424270" y="802255"/>
                    <a:pt x="1427630" y="796908"/>
                    <a:pt x="1430327" y="791514"/>
                  </a:cubicBezTo>
                  <a:cubicBezTo>
                    <a:pt x="1500312" y="650643"/>
                    <a:pt x="1571103" y="510246"/>
                    <a:pt x="1641277" y="369471"/>
                  </a:cubicBezTo>
                  <a:cubicBezTo>
                    <a:pt x="1643785" y="364455"/>
                    <a:pt x="1646672" y="359676"/>
                    <a:pt x="1650789" y="355748"/>
                  </a:cubicBezTo>
                  <a:cubicBezTo>
                    <a:pt x="1609195" y="405718"/>
                    <a:pt x="1565140" y="453558"/>
                    <a:pt x="1522695" y="502817"/>
                  </a:cubicBezTo>
                  <a:cubicBezTo>
                    <a:pt x="1485644" y="545878"/>
                    <a:pt x="1447741" y="588182"/>
                    <a:pt x="1410358" y="630959"/>
                  </a:cubicBezTo>
                  <a:cubicBezTo>
                    <a:pt x="1375200" y="671180"/>
                    <a:pt x="1340136" y="711544"/>
                    <a:pt x="1303463" y="750488"/>
                  </a:cubicBezTo>
                  <a:cubicBezTo>
                    <a:pt x="1301523" y="752570"/>
                    <a:pt x="1299299" y="754415"/>
                    <a:pt x="1298305" y="757160"/>
                  </a:cubicBezTo>
                  <a:cubicBezTo>
                    <a:pt x="1262153" y="787539"/>
                    <a:pt x="1226049" y="817871"/>
                    <a:pt x="1189897" y="848250"/>
                  </a:cubicBezTo>
                  <a:cubicBezTo>
                    <a:pt x="1151568" y="880474"/>
                    <a:pt x="1113333" y="912699"/>
                    <a:pt x="1074957" y="944876"/>
                  </a:cubicBezTo>
                  <a:cubicBezTo>
                    <a:pt x="1025035" y="986754"/>
                    <a:pt x="975019" y="1028537"/>
                    <a:pt x="925144" y="1070462"/>
                  </a:cubicBezTo>
                  <a:cubicBezTo>
                    <a:pt x="890837" y="1099327"/>
                    <a:pt x="856767" y="1128523"/>
                    <a:pt x="822508" y="1157483"/>
                  </a:cubicBezTo>
                  <a:cubicBezTo>
                    <a:pt x="784321" y="1189802"/>
                    <a:pt x="745992" y="1222027"/>
                    <a:pt x="707805" y="1254299"/>
                  </a:cubicBezTo>
                  <a:cubicBezTo>
                    <a:pt x="700281" y="1260687"/>
                    <a:pt x="692947" y="1261728"/>
                    <a:pt x="683152" y="1257753"/>
                  </a:cubicBezTo>
                  <a:cubicBezTo>
                    <a:pt x="602614" y="1224913"/>
                    <a:pt x="521840" y="1192783"/>
                    <a:pt x="441160" y="1160275"/>
                  </a:cubicBezTo>
                  <a:cubicBezTo>
                    <a:pt x="374155" y="1133255"/>
                    <a:pt x="307340" y="1105810"/>
                    <a:pt x="240288" y="1078838"/>
                  </a:cubicBezTo>
                  <a:cubicBezTo>
                    <a:pt x="170161" y="1050588"/>
                    <a:pt x="100128" y="1022196"/>
                    <a:pt x="29622" y="994988"/>
                  </a:cubicBezTo>
                  <a:cubicBezTo>
                    <a:pt x="17130" y="990161"/>
                    <a:pt x="13297" y="983300"/>
                    <a:pt x="12303" y="971280"/>
                  </a:cubicBezTo>
                  <a:cubicBezTo>
                    <a:pt x="9464" y="936974"/>
                    <a:pt x="4590" y="902857"/>
                    <a:pt x="3738" y="868361"/>
                  </a:cubicBezTo>
                  <a:cubicBezTo>
                    <a:pt x="3691" y="866278"/>
                    <a:pt x="1940" y="864244"/>
                    <a:pt x="994" y="862162"/>
                  </a:cubicBezTo>
                  <a:cubicBezTo>
                    <a:pt x="-4117" y="787823"/>
                    <a:pt x="9133" y="720298"/>
                    <a:pt x="72588" y="671843"/>
                  </a:cubicBezTo>
                  <a:cubicBezTo>
                    <a:pt x="117210" y="637772"/>
                    <a:pt x="168552" y="616715"/>
                    <a:pt x="220556" y="597125"/>
                  </a:cubicBezTo>
                  <a:cubicBezTo>
                    <a:pt x="225052" y="595422"/>
                    <a:pt x="229642" y="594002"/>
                    <a:pt x="233948" y="597740"/>
                  </a:cubicBezTo>
                  <a:cubicBezTo>
                    <a:pt x="243506" y="591305"/>
                    <a:pt x="251030" y="593623"/>
                    <a:pt x="260352" y="600437"/>
                  </a:cubicBezTo>
                  <a:cubicBezTo>
                    <a:pt x="339612" y="658451"/>
                    <a:pt x="419440" y="715755"/>
                    <a:pt x="499032" y="773343"/>
                  </a:cubicBezTo>
                  <a:cubicBezTo>
                    <a:pt x="524679" y="791892"/>
                    <a:pt x="550279" y="810489"/>
                    <a:pt x="575547" y="829606"/>
                  </a:cubicBezTo>
                  <a:cubicBezTo>
                    <a:pt x="581320" y="833959"/>
                    <a:pt x="584301" y="832965"/>
                    <a:pt x="588276" y="828044"/>
                  </a:cubicBezTo>
                  <a:cubicBezTo>
                    <a:pt x="621636" y="786403"/>
                    <a:pt x="654949" y="744667"/>
                    <a:pt x="688594" y="703263"/>
                  </a:cubicBezTo>
                  <a:cubicBezTo>
                    <a:pt x="727301" y="655565"/>
                    <a:pt x="766434" y="608198"/>
                    <a:pt x="805141" y="560547"/>
                  </a:cubicBezTo>
                  <a:cubicBezTo>
                    <a:pt x="861121" y="491650"/>
                    <a:pt x="916768" y="422516"/>
                    <a:pt x="972795" y="353666"/>
                  </a:cubicBezTo>
                  <a:cubicBezTo>
                    <a:pt x="1008237" y="310038"/>
                    <a:pt x="1044105" y="266787"/>
                    <a:pt x="1079689" y="223254"/>
                  </a:cubicBezTo>
                  <a:cubicBezTo>
                    <a:pt x="1082671" y="219610"/>
                    <a:pt x="1295656" y="3880"/>
                    <a:pt x="1298305" y="0"/>
                  </a:cubicBezTo>
                  <a:cubicBezTo>
                    <a:pt x="1508972" y="42824"/>
                    <a:pt x="1769513" y="212654"/>
                    <a:pt x="1863537" y="232907"/>
                  </a:cubicBezTo>
                  <a:cubicBezTo>
                    <a:pt x="1870020" y="234137"/>
                    <a:pt x="1809498" y="359250"/>
                    <a:pt x="1813000" y="367247"/>
                  </a:cubicBezTo>
                  <a:close/>
                </a:path>
              </a:pathLst>
            </a:custGeom>
            <a:solidFill>
              <a:schemeClr val="accent3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BBB11C9-DC2A-4D74-A73A-ED0CB30F8A40}"/>
                </a:ext>
              </a:extLst>
            </p:cNvPr>
            <p:cNvSpPr/>
            <p:nvPr/>
          </p:nvSpPr>
          <p:spPr>
            <a:xfrm>
              <a:off x="1777319" y="3446738"/>
              <a:ext cx="1628355" cy="1191602"/>
            </a:xfrm>
            <a:custGeom>
              <a:avLst/>
              <a:gdLst>
                <a:gd name="connsiteX0" fmla="*/ 1626277 w 1628355"/>
                <a:gd name="connsiteY0" fmla="*/ 739540 h 1191602"/>
                <a:gd name="connsiteX1" fmla="*/ 1594857 w 1628355"/>
                <a:gd name="connsiteY1" fmla="*/ 659192 h 1191602"/>
                <a:gd name="connsiteX2" fmla="*/ 1535944 w 1628355"/>
                <a:gd name="connsiteY2" fmla="*/ 529300 h 1191602"/>
                <a:gd name="connsiteX3" fmla="*/ 1456684 w 1628355"/>
                <a:gd name="connsiteY3" fmla="*/ 374754 h 1191602"/>
                <a:gd name="connsiteX4" fmla="*/ 1436005 w 1628355"/>
                <a:gd name="connsiteY4" fmla="*/ 364202 h 1191602"/>
                <a:gd name="connsiteX5" fmla="*/ 1421336 w 1628355"/>
                <a:gd name="connsiteY5" fmla="*/ 366236 h 1191602"/>
                <a:gd name="connsiteX6" fmla="*/ 1402077 w 1628355"/>
                <a:gd name="connsiteY6" fmla="*/ 375227 h 1191602"/>
                <a:gd name="connsiteX7" fmla="*/ 1377613 w 1628355"/>
                <a:gd name="connsiteY7" fmla="*/ 358429 h 1191602"/>
                <a:gd name="connsiteX8" fmla="*/ 1373260 w 1628355"/>
                <a:gd name="connsiteY8" fmla="*/ 173078 h 1191602"/>
                <a:gd name="connsiteX9" fmla="*/ 1349789 w 1628355"/>
                <a:gd name="connsiteY9" fmla="*/ 86152 h 1191602"/>
                <a:gd name="connsiteX10" fmla="*/ 1309142 w 1628355"/>
                <a:gd name="connsiteY10" fmla="*/ 23596 h 1191602"/>
                <a:gd name="connsiteX11" fmla="*/ 1287469 w 1628355"/>
                <a:gd name="connsiteY11" fmla="*/ 5520 h 1191602"/>
                <a:gd name="connsiteX12" fmla="*/ 1275971 w 1628355"/>
                <a:gd name="connsiteY12" fmla="*/ 3722 h 1191602"/>
                <a:gd name="connsiteX13" fmla="*/ 1241806 w 1628355"/>
                <a:gd name="connsiteY13" fmla="*/ 20425 h 1191602"/>
                <a:gd name="connsiteX14" fmla="*/ 1188099 w 1628355"/>
                <a:gd name="connsiteY14" fmla="*/ 33249 h 1191602"/>
                <a:gd name="connsiteX15" fmla="*/ 1143098 w 1628355"/>
                <a:gd name="connsiteY15" fmla="*/ 20851 h 1191602"/>
                <a:gd name="connsiteX16" fmla="*/ 973362 w 1628355"/>
                <a:gd name="connsiteY16" fmla="*/ 78 h 1191602"/>
                <a:gd name="connsiteX17" fmla="*/ 895664 w 1628355"/>
                <a:gd name="connsiteY17" fmla="*/ 5425 h 1191602"/>
                <a:gd name="connsiteX18" fmla="*/ 757065 w 1628355"/>
                <a:gd name="connsiteY18" fmla="*/ 24921 h 1191602"/>
                <a:gd name="connsiteX19" fmla="*/ 623766 w 1628355"/>
                <a:gd name="connsiteY19" fmla="*/ 50994 h 1191602"/>
                <a:gd name="connsiteX20" fmla="*/ 607583 w 1628355"/>
                <a:gd name="connsiteY20" fmla="*/ 74275 h 1191602"/>
                <a:gd name="connsiteX21" fmla="*/ 628403 w 1628355"/>
                <a:gd name="connsiteY21" fmla="*/ 112225 h 1191602"/>
                <a:gd name="connsiteX22" fmla="*/ 630154 w 1628355"/>
                <a:gd name="connsiteY22" fmla="*/ 133424 h 1191602"/>
                <a:gd name="connsiteX23" fmla="*/ 644776 w 1628355"/>
                <a:gd name="connsiteY23" fmla="*/ 209798 h 1191602"/>
                <a:gd name="connsiteX24" fmla="*/ 667394 w 1628355"/>
                <a:gd name="connsiteY24" fmla="*/ 345085 h 1191602"/>
                <a:gd name="connsiteX25" fmla="*/ 668435 w 1628355"/>
                <a:gd name="connsiteY25" fmla="*/ 375748 h 1191602"/>
                <a:gd name="connsiteX26" fmla="*/ 634318 w 1628355"/>
                <a:gd name="connsiteY26" fmla="*/ 374186 h 1191602"/>
                <a:gd name="connsiteX27" fmla="*/ 578528 w 1628355"/>
                <a:gd name="connsiteY27" fmla="*/ 365432 h 1191602"/>
                <a:gd name="connsiteX28" fmla="*/ 556335 w 1628355"/>
                <a:gd name="connsiteY28" fmla="*/ 361268 h 1191602"/>
                <a:gd name="connsiteX29" fmla="*/ 548007 w 1628355"/>
                <a:gd name="connsiteY29" fmla="*/ 360180 h 1191602"/>
                <a:gd name="connsiteX30" fmla="*/ 553496 w 1628355"/>
                <a:gd name="connsiteY30" fmla="*/ 364060 h 1191602"/>
                <a:gd name="connsiteX31" fmla="*/ 519474 w 1628355"/>
                <a:gd name="connsiteY31" fmla="*/ 382798 h 1191602"/>
                <a:gd name="connsiteX32" fmla="*/ 0 w 1628355"/>
                <a:gd name="connsiteY32" fmla="*/ 917745 h 1191602"/>
                <a:gd name="connsiteX33" fmla="*/ 670707 w 1628355"/>
                <a:gd name="connsiteY33" fmla="*/ 1191489 h 1191602"/>
                <a:gd name="connsiteX34" fmla="*/ 724604 w 1628355"/>
                <a:gd name="connsiteY34" fmla="*/ 1107118 h 1191602"/>
                <a:gd name="connsiteX35" fmla="*/ 830316 w 1628355"/>
                <a:gd name="connsiteY35" fmla="*/ 1047354 h 1191602"/>
                <a:gd name="connsiteX36" fmla="*/ 1027070 w 1628355"/>
                <a:gd name="connsiteY36" fmla="*/ 888076 h 1191602"/>
                <a:gd name="connsiteX37" fmla="*/ 1213746 w 1628355"/>
                <a:gd name="connsiteY37" fmla="*/ 729792 h 1191602"/>
                <a:gd name="connsiteX38" fmla="*/ 1251980 w 1628355"/>
                <a:gd name="connsiteY38" fmla="*/ 725723 h 1191602"/>
                <a:gd name="connsiteX39" fmla="*/ 1251270 w 1628355"/>
                <a:gd name="connsiteY39" fmla="*/ 742427 h 1191602"/>
                <a:gd name="connsiteX40" fmla="*/ 1306160 w 1628355"/>
                <a:gd name="connsiteY40" fmla="*/ 813406 h 1191602"/>
                <a:gd name="connsiteX41" fmla="*/ 1365783 w 1628355"/>
                <a:gd name="connsiteY41" fmla="*/ 831955 h 1191602"/>
                <a:gd name="connsiteX42" fmla="*/ 1367155 w 1628355"/>
                <a:gd name="connsiteY42" fmla="*/ 832002 h 1191602"/>
                <a:gd name="connsiteX43" fmla="*/ 1376619 w 1628355"/>
                <a:gd name="connsiteY43" fmla="*/ 833659 h 1191602"/>
                <a:gd name="connsiteX44" fmla="*/ 1423276 w 1628355"/>
                <a:gd name="connsiteY44" fmla="*/ 822539 h 1191602"/>
                <a:gd name="connsiteX45" fmla="*/ 1554446 w 1628355"/>
                <a:gd name="connsiteY45" fmla="*/ 782885 h 1191602"/>
                <a:gd name="connsiteX46" fmla="*/ 1589084 w 1628355"/>
                <a:gd name="connsiteY46" fmla="*/ 768026 h 1191602"/>
                <a:gd name="connsiteX47" fmla="*/ 1616813 w 1628355"/>
                <a:gd name="connsiteY47" fmla="*/ 757427 h 1191602"/>
                <a:gd name="connsiteX48" fmla="*/ 1626277 w 1628355"/>
                <a:gd name="connsiteY48" fmla="*/ 739540 h 119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1628355" h="1191602">
                  <a:moveTo>
                    <a:pt x="1626277" y="739540"/>
                  </a:moveTo>
                  <a:cubicBezTo>
                    <a:pt x="1615299" y="712994"/>
                    <a:pt x="1605409" y="685974"/>
                    <a:pt x="1594857" y="659192"/>
                  </a:cubicBezTo>
                  <a:cubicBezTo>
                    <a:pt x="1577396" y="614901"/>
                    <a:pt x="1560077" y="570846"/>
                    <a:pt x="1535944" y="529300"/>
                  </a:cubicBezTo>
                  <a:cubicBezTo>
                    <a:pt x="1506890" y="479283"/>
                    <a:pt x="1478924" y="428367"/>
                    <a:pt x="1456684" y="374754"/>
                  </a:cubicBezTo>
                  <a:cubicBezTo>
                    <a:pt x="1452141" y="363870"/>
                    <a:pt x="1445327" y="362924"/>
                    <a:pt x="1436005" y="364202"/>
                  </a:cubicBezTo>
                  <a:cubicBezTo>
                    <a:pt x="1430564" y="360889"/>
                    <a:pt x="1425974" y="364154"/>
                    <a:pt x="1421336" y="366236"/>
                  </a:cubicBezTo>
                  <a:cubicBezTo>
                    <a:pt x="1414854" y="369123"/>
                    <a:pt x="1408702" y="372719"/>
                    <a:pt x="1402077" y="375227"/>
                  </a:cubicBezTo>
                  <a:cubicBezTo>
                    <a:pt x="1378607" y="384123"/>
                    <a:pt x="1378560" y="383555"/>
                    <a:pt x="1377613" y="358429"/>
                  </a:cubicBezTo>
                  <a:cubicBezTo>
                    <a:pt x="1375294" y="296724"/>
                    <a:pt x="1381399" y="234972"/>
                    <a:pt x="1373260" y="173078"/>
                  </a:cubicBezTo>
                  <a:cubicBezTo>
                    <a:pt x="1369237" y="142415"/>
                    <a:pt x="1360625" y="114118"/>
                    <a:pt x="1349789" y="86152"/>
                  </a:cubicBezTo>
                  <a:cubicBezTo>
                    <a:pt x="1340704" y="62824"/>
                    <a:pt x="1327738" y="41151"/>
                    <a:pt x="1309142" y="23596"/>
                  </a:cubicBezTo>
                  <a:cubicBezTo>
                    <a:pt x="1302186" y="17255"/>
                    <a:pt x="1297406" y="8264"/>
                    <a:pt x="1287469" y="5520"/>
                  </a:cubicBezTo>
                  <a:cubicBezTo>
                    <a:pt x="1283778" y="4479"/>
                    <a:pt x="1281412" y="1214"/>
                    <a:pt x="1275971" y="3722"/>
                  </a:cubicBezTo>
                  <a:cubicBezTo>
                    <a:pt x="1264425" y="9021"/>
                    <a:pt x="1252879" y="13990"/>
                    <a:pt x="1241806" y="20425"/>
                  </a:cubicBezTo>
                  <a:cubicBezTo>
                    <a:pt x="1225386" y="29984"/>
                    <a:pt x="1209771" y="42098"/>
                    <a:pt x="1188099" y="33249"/>
                  </a:cubicBezTo>
                  <a:cubicBezTo>
                    <a:pt x="1173808" y="27429"/>
                    <a:pt x="1158287" y="24211"/>
                    <a:pt x="1143098" y="20851"/>
                  </a:cubicBezTo>
                  <a:cubicBezTo>
                    <a:pt x="1087213" y="8548"/>
                    <a:pt x="1030998" y="-963"/>
                    <a:pt x="973362" y="78"/>
                  </a:cubicBezTo>
                  <a:cubicBezTo>
                    <a:pt x="947337" y="551"/>
                    <a:pt x="921548" y="2917"/>
                    <a:pt x="895664" y="5425"/>
                  </a:cubicBezTo>
                  <a:cubicBezTo>
                    <a:pt x="849149" y="9920"/>
                    <a:pt x="803107" y="17160"/>
                    <a:pt x="757065" y="24921"/>
                  </a:cubicBezTo>
                  <a:cubicBezTo>
                    <a:pt x="712395" y="32397"/>
                    <a:pt x="668010" y="41246"/>
                    <a:pt x="623766" y="50994"/>
                  </a:cubicBezTo>
                  <a:cubicBezTo>
                    <a:pt x="606116" y="54874"/>
                    <a:pt x="604554" y="56294"/>
                    <a:pt x="607583" y="74275"/>
                  </a:cubicBezTo>
                  <a:cubicBezTo>
                    <a:pt x="625469" y="80900"/>
                    <a:pt x="626132" y="97130"/>
                    <a:pt x="628403" y="112225"/>
                  </a:cubicBezTo>
                  <a:cubicBezTo>
                    <a:pt x="629444" y="119229"/>
                    <a:pt x="628119" y="126516"/>
                    <a:pt x="630154" y="133424"/>
                  </a:cubicBezTo>
                  <a:cubicBezTo>
                    <a:pt x="637583" y="158409"/>
                    <a:pt x="640422" y="184293"/>
                    <a:pt x="644776" y="209798"/>
                  </a:cubicBezTo>
                  <a:cubicBezTo>
                    <a:pt x="652442" y="254894"/>
                    <a:pt x="659397" y="300084"/>
                    <a:pt x="667394" y="345085"/>
                  </a:cubicBezTo>
                  <a:cubicBezTo>
                    <a:pt x="669240" y="355353"/>
                    <a:pt x="675202" y="370779"/>
                    <a:pt x="668435" y="375748"/>
                  </a:cubicBezTo>
                  <a:cubicBezTo>
                    <a:pt x="660344" y="381710"/>
                    <a:pt x="646006" y="376410"/>
                    <a:pt x="634318" y="374186"/>
                  </a:cubicBezTo>
                  <a:cubicBezTo>
                    <a:pt x="615863" y="370637"/>
                    <a:pt x="597740" y="364202"/>
                    <a:pt x="578528" y="365432"/>
                  </a:cubicBezTo>
                  <a:cubicBezTo>
                    <a:pt x="570815" y="365905"/>
                    <a:pt x="563528" y="363728"/>
                    <a:pt x="556335" y="361268"/>
                  </a:cubicBezTo>
                  <a:cubicBezTo>
                    <a:pt x="553402" y="360558"/>
                    <a:pt x="550657" y="360274"/>
                    <a:pt x="548007" y="360180"/>
                  </a:cubicBezTo>
                  <a:cubicBezTo>
                    <a:pt x="549900" y="361079"/>
                    <a:pt x="551698" y="362309"/>
                    <a:pt x="553496" y="364060"/>
                  </a:cubicBezTo>
                  <a:cubicBezTo>
                    <a:pt x="537029" y="361031"/>
                    <a:pt x="525956" y="368697"/>
                    <a:pt x="519474" y="382798"/>
                  </a:cubicBezTo>
                  <a:cubicBezTo>
                    <a:pt x="482659" y="463194"/>
                    <a:pt x="186912" y="775787"/>
                    <a:pt x="0" y="917745"/>
                  </a:cubicBezTo>
                  <a:cubicBezTo>
                    <a:pt x="234232" y="1086581"/>
                    <a:pt x="505088" y="1078868"/>
                    <a:pt x="670707" y="1191489"/>
                  </a:cubicBezTo>
                  <a:cubicBezTo>
                    <a:pt x="676385" y="1195322"/>
                    <a:pt x="718405" y="1100825"/>
                    <a:pt x="724604" y="1107118"/>
                  </a:cubicBezTo>
                  <a:cubicBezTo>
                    <a:pt x="763122" y="1093017"/>
                    <a:pt x="797097" y="1070351"/>
                    <a:pt x="830316" y="1047354"/>
                  </a:cubicBezTo>
                  <a:cubicBezTo>
                    <a:pt x="899828" y="999277"/>
                    <a:pt x="963141" y="943203"/>
                    <a:pt x="1027070" y="888076"/>
                  </a:cubicBezTo>
                  <a:cubicBezTo>
                    <a:pt x="1088822" y="834794"/>
                    <a:pt x="1147262" y="777538"/>
                    <a:pt x="1213746" y="729792"/>
                  </a:cubicBezTo>
                  <a:cubicBezTo>
                    <a:pt x="1229077" y="712805"/>
                    <a:pt x="1237169" y="726575"/>
                    <a:pt x="1251980" y="725723"/>
                  </a:cubicBezTo>
                  <a:cubicBezTo>
                    <a:pt x="1257989" y="725392"/>
                    <a:pt x="1250607" y="736843"/>
                    <a:pt x="1251270" y="742427"/>
                  </a:cubicBezTo>
                  <a:cubicBezTo>
                    <a:pt x="1269725" y="765992"/>
                    <a:pt x="1289741" y="788516"/>
                    <a:pt x="1306160" y="813406"/>
                  </a:cubicBezTo>
                  <a:cubicBezTo>
                    <a:pt x="1321918" y="837255"/>
                    <a:pt x="1339331" y="846861"/>
                    <a:pt x="1365783" y="831955"/>
                  </a:cubicBezTo>
                  <a:cubicBezTo>
                    <a:pt x="1366115" y="831766"/>
                    <a:pt x="1366730" y="831955"/>
                    <a:pt x="1367155" y="832002"/>
                  </a:cubicBezTo>
                  <a:cubicBezTo>
                    <a:pt x="1370042" y="833943"/>
                    <a:pt x="1373260" y="834605"/>
                    <a:pt x="1376619" y="833659"/>
                  </a:cubicBezTo>
                  <a:cubicBezTo>
                    <a:pt x="1391998" y="829353"/>
                    <a:pt x="1407992" y="827838"/>
                    <a:pt x="1423276" y="822539"/>
                  </a:cubicBezTo>
                  <a:cubicBezTo>
                    <a:pt x="1466432" y="807491"/>
                    <a:pt x="1509966" y="793674"/>
                    <a:pt x="1554446" y="782885"/>
                  </a:cubicBezTo>
                  <a:cubicBezTo>
                    <a:pt x="1566513" y="779951"/>
                    <a:pt x="1578910" y="776118"/>
                    <a:pt x="1589084" y="768026"/>
                  </a:cubicBezTo>
                  <a:cubicBezTo>
                    <a:pt x="1596513" y="759840"/>
                    <a:pt x="1607113" y="759367"/>
                    <a:pt x="1616813" y="757427"/>
                  </a:cubicBezTo>
                  <a:cubicBezTo>
                    <a:pt x="1628028" y="755014"/>
                    <a:pt x="1630820" y="750518"/>
                    <a:pt x="1626277" y="73954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DCE7AEC-75F0-4F0B-970A-F7C7DCFFEA08}"/>
                </a:ext>
              </a:extLst>
            </p:cNvPr>
            <p:cNvSpPr/>
            <p:nvPr/>
          </p:nvSpPr>
          <p:spPr>
            <a:xfrm>
              <a:off x="1686708" y="3898581"/>
              <a:ext cx="913018" cy="740253"/>
            </a:xfrm>
            <a:custGeom>
              <a:avLst/>
              <a:gdLst>
                <a:gd name="connsiteX0" fmla="*/ 761224 w 913018"/>
                <a:gd name="connsiteY0" fmla="*/ 739504 h 740253"/>
                <a:gd name="connsiteX1" fmla="*/ 25121 w 913018"/>
                <a:gd name="connsiteY1" fmla="*/ 577955 h 740253"/>
                <a:gd name="connsiteX2" fmla="*/ 752 w 913018"/>
                <a:gd name="connsiteY2" fmla="*/ 539863 h 740253"/>
                <a:gd name="connsiteX3" fmla="*/ 113703 w 913018"/>
                <a:gd name="connsiteY3" fmla="*/ 25121 h 740253"/>
                <a:gd name="connsiteX4" fmla="*/ 151795 w 913018"/>
                <a:gd name="connsiteY4" fmla="*/ 752 h 740253"/>
                <a:gd name="connsiteX5" fmla="*/ 887898 w 913018"/>
                <a:gd name="connsiteY5" fmla="*/ 162300 h 740253"/>
                <a:gd name="connsiteX6" fmla="*/ 912267 w 913018"/>
                <a:gd name="connsiteY6" fmla="*/ 200393 h 740253"/>
                <a:gd name="connsiteX7" fmla="*/ 799316 w 913018"/>
                <a:gd name="connsiteY7" fmla="*/ 715134 h 740253"/>
                <a:gd name="connsiteX8" fmla="*/ 761224 w 913018"/>
                <a:gd name="connsiteY8" fmla="*/ 739504 h 740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3018" h="740253">
                  <a:moveTo>
                    <a:pt x="761224" y="739504"/>
                  </a:moveTo>
                  <a:lnTo>
                    <a:pt x="25121" y="577955"/>
                  </a:lnTo>
                  <a:cubicBezTo>
                    <a:pt x="7849" y="574170"/>
                    <a:pt x="-3034" y="557087"/>
                    <a:pt x="752" y="539863"/>
                  </a:cubicBezTo>
                  <a:lnTo>
                    <a:pt x="113703" y="25121"/>
                  </a:lnTo>
                  <a:cubicBezTo>
                    <a:pt x="117489" y="7849"/>
                    <a:pt x="134571" y="-3034"/>
                    <a:pt x="151795" y="752"/>
                  </a:cubicBezTo>
                  <a:lnTo>
                    <a:pt x="887898" y="162300"/>
                  </a:lnTo>
                  <a:cubicBezTo>
                    <a:pt x="905169" y="166086"/>
                    <a:pt x="916053" y="183168"/>
                    <a:pt x="912267" y="200393"/>
                  </a:cubicBezTo>
                  <a:lnTo>
                    <a:pt x="799316" y="715134"/>
                  </a:lnTo>
                  <a:cubicBezTo>
                    <a:pt x="795530" y="732359"/>
                    <a:pt x="778495" y="743289"/>
                    <a:pt x="761224" y="739504"/>
                  </a:cubicBezTo>
                  <a:close/>
                </a:path>
              </a:pathLst>
            </a:custGeom>
            <a:solidFill>
              <a:srgbClr val="868880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9517CD-4080-43D0-81AF-156E390C1773}"/>
                </a:ext>
              </a:extLst>
            </p:cNvPr>
            <p:cNvSpPr/>
            <p:nvPr/>
          </p:nvSpPr>
          <p:spPr>
            <a:xfrm>
              <a:off x="1719216" y="3933976"/>
              <a:ext cx="847244" cy="672822"/>
            </a:xfrm>
            <a:custGeom>
              <a:avLst/>
              <a:gdLst>
                <a:gd name="connsiteX0" fmla="*/ 707658 w 847244"/>
                <a:gd name="connsiteY0" fmla="*/ 672073 h 672822"/>
                <a:gd name="connsiteX1" fmla="*/ 25121 w 847244"/>
                <a:gd name="connsiteY1" fmla="*/ 522307 h 672822"/>
                <a:gd name="connsiteX2" fmla="*/ 752 w 847244"/>
                <a:gd name="connsiteY2" fmla="*/ 484215 h 672822"/>
                <a:gd name="connsiteX3" fmla="*/ 101495 w 847244"/>
                <a:gd name="connsiteY3" fmla="*/ 25121 h 672822"/>
                <a:gd name="connsiteX4" fmla="*/ 139587 w 847244"/>
                <a:gd name="connsiteY4" fmla="*/ 752 h 672822"/>
                <a:gd name="connsiteX5" fmla="*/ 822124 w 847244"/>
                <a:gd name="connsiteY5" fmla="*/ 150518 h 672822"/>
                <a:gd name="connsiteX6" fmla="*/ 846493 w 847244"/>
                <a:gd name="connsiteY6" fmla="*/ 188610 h 672822"/>
                <a:gd name="connsiteX7" fmla="*/ 745750 w 847244"/>
                <a:gd name="connsiteY7" fmla="*/ 647704 h 672822"/>
                <a:gd name="connsiteX8" fmla="*/ 707658 w 847244"/>
                <a:gd name="connsiteY8" fmla="*/ 672073 h 67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7244" h="672822">
                  <a:moveTo>
                    <a:pt x="707658" y="672073"/>
                  </a:moveTo>
                  <a:lnTo>
                    <a:pt x="25121" y="522307"/>
                  </a:lnTo>
                  <a:cubicBezTo>
                    <a:pt x="7849" y="518522"/>
                    <a:pt x="-3034" y="501439"/>
                    <a:pt x="752" y="484215"/>
                  </a:cubicBezTo>
                  <a:lnTo>
                    <a:pt x="101495" y="25121"/>
                  </a:lnTo>
                  <a:cubicBezTo>
                    <a:pt x="105280" y="7849"/>
                    <a:pt x="122363" y="-3034"/>
                    <a:pt x="139587" y="752"/>
                  </a:cubicBezTo>
                  <a:lnTo>
                    <a:pt x="822124" y="150518"/>
                  </a:lnTo>
                  <a:cubicBezTo>
                    <a:pt x="839395" y="154303"/>
                    <a:pt x="850279" y="171386"/>
                    <a:pt x="846493" y="188610"/>
                  </a:cubicBezTo>
                  <a:lnTo>
                    <a:pt x="745750" y="647704"/>
                  </a:lnTo>
                  <a:cubicBezTo>
                    <a:pt x="741964" y="664928"/>
                    <a:pt x="724929" y="675859"/>
                    <a:pt x="707658" y="672073"/>
                  </a:cubicBezTo>
                  <a:close/>
                </a:path>
              </a:pathLst>
            </a:custGeom>
            <a:solidFill>
              <a:srgbClr val="FFFFFF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7D641A5-4414-4DAB-B3E4-06A00785EC84}"/>
                </a:ext>
              </a:extLst>
            </p:cNvPr>
            <p:cNvSpPr/>
            <p:nvPr/>
          </p:nvSpPr>
          <p:spPr>
            <a:xfrm>
              <a:off x="4089504" y="3777185"/>
              <a:ext cx="905252" cy="623036"/>
            </a:xfrm>
            <a:custGeom>
              <a:avLst/>
              <a:gdLst>
                <a:gd name="connsiteX0" fmla="*/ 50763 w 905252"/>
                <a:gd name="connsiteY0" fmla="*/ 301394 h 623036"/>
                <a:gd name="connsiteX1" fmla="*/ 79107 w 905252"/>
                <a:gd name="connsiteY1" fmla="*/ 238554 h 623036"/>
                <a:gd name="connsiteX2" fmla="*/ 107120 w 905252"/>
                <a:gd name="connsiteY2" fmla="*/ 168994 h 623036"/>
                <a:gd name="connsiteX3" fmla="*/ 157752 w 905252"/>
                <a:gd name="connsiteY3" fmla="*/ 128678 h 623036"/>
                <a:gd name="connsiteX4" fmla="*/ 310168 w 905252"/>
                <a:gd name="connsiteY4" fmla="*/ 101564 h 623036"/>
                <a:gd name="connsiteX5" fmla="*/ 416968 w 905252"/>
                <a:gd name="connsiteY5" fmla="*/ 81406 h 623036"/>
                <a:gd name="connsiteX6" fmla="*/ 586183 w 905252"/>
                <a:gd name="connsiteY6" fmla="*/ 50175 h 623036"/>
                <a:gd name="connsiteX7" fmla="*/ 694213 w 905252"/>
                <a:gd name="connsiteY7" fmla="*/ 29733 h 623036"/>
                <a:gd name="connsiteX8" fmla="*/ 836267 w 905252"/>
                <a:gd name="connsiteY8" fmla="*/ 5364 h 623036"/>
                <a:gd name="connsiteX9" fmla="*/ 863475 w 905252"/>
                <a:gd name="connsiteY9" fmla="*/ 1815 h 623036"/>
                <a:gd name="connsiteX10" fmla="*/ 880274 w 905252"/>
                <a:gd name="connsiteY10" fmla="*/ 29071 h 623036"/>
                <a:gd name="connsiteX11" fmla="*/ 900243 w 905252"/>
                <a:gd name="connsiteY11" fmla="*/ 67873 h 623036"/>
                <a:gd name="connsiteX12" fmla="*/ 903839 w 905252"/>
                <a:gd name="connsiteY12" fmla="*/ 97684 h 623036"/>
                <a:gd name="connsiteX13" fmla="*/ 871472 w 905252"/>
                <a:gd name="connsiteY13" fmla="*/ 269880 h 623036"/>
                <a:gd name="connsiteX14" fmla="*/ 852213 w 905252"/>
                <a:gd name="connsiteY14" fmla="*/ 381175 h 623036"/>
                <a:gd name="connsiteX15" fmla="*/ 833144 w 905252"/>
                <a:gd name="connsiteY15" fmla="*/ 485325 h 623036"/>
                <a:gd name="connsiteX16" fmla="*/ 823017 w 905252"/>
                <a:gd name="connsiteY16" fmla="*/ 494837 h 623036"/>
                <a:gd name="connsiteX17" fmla="*/ 689340 w 905252"/>
                <a:gd name="connsiteY17" fmla="*/ 516556 h 623036"/>
                <a:gd name="connsiteX18" fmla="*/ 575205 w 905252"/>
                <a:gd name="connsiteY18" fmla="*/ 535106 h 623036"/>
                <a:gd name="connsiteX19" fmla="*/ 491828 w 905252"/>
                <a:gd name="connsiteY19" fmla="*/ 549727 h 623036"/>
                <a:gd name="connsiteX20" fmla="*/ 377551 w 905252"/>
                <a:gd name="connsiteY20" fmla="*/ 568702 h 623036"/>
                <a:gd name="connsiteX21" fmla="*/ 306808 w 905252"/>
                <a:gd name="connsiteY21" fmla="*/ 581100 h 623036"/>
                <a:gd name="connsiteX22" fmla="*/ 244063 w 905252"/>
                <a:gd name="connsiteY22" fmla="*/ 590990 h 623036"/>
                <a:gd name="connsiteX23" fmla="*/ 153777 w 905252"/>
                <a:gd name="connsiteY23" fmla="*/ 606937 h 623036"/>
                <a:gd name="connsiteX24" fmla="*/ 63302 w 905252"/>
                <a:gd name="connsiteY24" fmla="*/ 622457 h 623036"/>
                <a:gd name="connsiteX25" fmla="*/ 49012 w 905252"/>
                <a:gd name="connsiteY25" fmla="*/ 618719 h 623036"/>
                <a:gd name="connsiteX26" fmla="*/ 26298 w 905252"/>
                <a:gd name="connsiteY26" fmla="*/ 584602 h 623036"/>
                <a:gd name="connsiteX27" fmla="*/ 5194 w 905252"/>
                <a:gd name="connsiteY27" fmla="*/ 571636 h 623036"/>
                <a:gd name="connsiteX28" fmla="*/ 21093 w 905252"/>
                <a:gd name="connsiteY28" fmla="*/ 564538 h 623036"/>
                <a:gd name="connsiteX29" fmla="*/ 29516 w 905252"/>
                <a:gd name="connsiteY29" fmla="*/ 547693 h 623036"/>
                <a:gd name="connsiteX30" fmla="*/ 3585 w 905252"/>
                <a:gd name="connsiteY30" fmla="*/ 501982 h 623036"/>
                <a:gd name="connsiteX31" fmla="*/ 2024 w 905252"/>
                <a:gd name="connsiteY31" fmla="*/ 478843 h 623036"/>
                <a:gd name="connsiteX32" fmla="*/ 40494 w 905252"/>
                <a:gd name="connsiteY32" fmla="*/ 390402 h 623036"/>
                <a:gd name="connsiteX33" fmla="*/ 96710 w 905252"/>
                <a:gd name="connsiteY33" fmla="*/ 331679 h 623036"/>
                <a:gd name="connsiteX34" fmla="*/ 109959 w 905252"/>
                <a:gd name="connsiteY34" fmla="*/ 318430 h 623036"/>
                <a:gd name="connsiteX35" fmla="*/ 92072 w 905252"/>
                <a:gd name="connsiteY35" fmla="*/ 306789 h 623036"/>
                <a:gd name="connsiteX36" fmla="*/ 62498 w 905252"/>
                <a:gd name="connsiteY36" fmla="*/ 304044 h 623036"/>
                <a:gd name="connsiteX37" fmla="*/ 50763 w 905252"/>
                <a:gd name="connsiteY37" fmla="*/ 301394 h 623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905252" h="623036">
                  <a:moveTo>
                    <a:pt x="50763" y="301394"/>
                  </a:moveTo>
                  <a:cubicBezTo>
                    <a:pt x="64438" y="282372"/>
                    <a:pt x="69880" y="259564"/>
                    <a:pt x="79107" y="238554"/>
                  </a:cubicBezTo>
                  <a:cubicBezTo>
                    <a:pt x="89186" y="215652"/>
                    <a:pt x="100353" y="192938"/>
                    <a:pt x="107120" y="168994"/>
                  </a:cubicBezTo>
                  <a:cubicBezTo>
                    <a:pt x="114739" y="141786"/>
                    <a:pt x="129786" y="132274"/>
                    <a:pt x="157752" y="128678"/>
                  </a:cubicBezTo>
                  <a:cubicBezTo>
                    <a:pt x="208857" y="122101"/>
                    <a:pt x="259394" y="110839"/>
                    <a:pt x="310168" y="101564"/>
                  </a:cubicBezTo>
                  <a:cubicBezTo>
                    <a:pt x="345800" y="95081"/>
                    <a:pt x="381384" y="88125"/>
                    <a:pt x="416968" y="81406"/>
                  </a:cubicBezTo>
                  <a:cubicBezTo>
                    <a:pt x="473326" y="70806"/>
                    <a:pt x="529873" y="60964"/>
                    <a:pt x="586183" y="50175"/>
                  </a:cubicBezTo>
                  <a:cubicBezTo>
                    <a:pt x="622146" y="43266"/>
                    <a:pt x="658251" y="36547"/>
                    <a:pt x="694213" y="29733"/>
                  </a:cubicBezTo>
                  <a:cubicBezTo>
                    <a:pt x="741344" y="20837"/>
                    <a:pt x="788332" y="10190"/>
                    <a:pt x="836267" y="5364"/>
                  </a:cubicBezTo>
                  <a:cubicBezTo>
                    <a:pt x="845494" y="4417"/>
                    <a:pt x="855005" y="-3485"/>
                    <a:pt x="863475" y="1815"/>
                  </a:cubicBezTo>
                  <a:cubicBezTo>
                    <a:pt x="872703" y="7588"/>
                    <a:pt x="875210" y="19607"/>
                    <a:pt x="880274" y="29071"/>
                  </a:cubicBezTo>
                  <a:cubicBezTo>
                    <a:pt x="887135" y="41894"/>
                    <a:pt x="892671" y="55475"/>
                    <a:pt x="900243" y="67873"/>
                  </a:cubicBezTo>
                  <a:cubicBezTo>
                    <a:pt x="906205" y="77715"/>
                    <a:pt x="906063" y="87652"/>
                    <a:pt x="903839" y="97684"/>
                  </a:cubicBezTo>
                  <a:cubicBezTo>
                    <a:pt x="891299" y="154751"/>
                    <a:pt x="882829" y="212576"/>
                    <a:pt x="871472" y="269880"/>
                  </a:cubicBezTo>
                  <a:cubicBezTo>
                    <a:pt x="864185" y="306694"/>
                    <a:pt x="858838" y="344171"/>
                    <a:pt x="852213" y="381175"/>
                  </a:cubicBezTo>
                  <a:cubicBezTo>
                    <a:pt x="845967" y="415908"/>
                    <a:pt x="840383" y="450782"/>
                    <a:pt x="833144" y="485325"/>
                  </a:cubicBezTo>
                  <a:cubicBezTo>
                    <a:pt x="831866" y="491477"/>
                    <a:pt x="829169" y="493843"/>
                    <a:pt x="823017" y="494837"/>
                  </a:cubicBezTo>
                  <a:cubicBezTo>
                    <a:pt x="778442" y="501887"/>
                    <a:pt x="733914" y="509364"/>
                    <a:pt x="689340" y="516556"/>
                  </a:cubicBezTo>
                  <a:cubicBezTo>
                    <a:pt x="651295" y="522708"/>
                    <a:pt x="612871" y="527251"/>
                    <a:pt x="575205" y="535106"/>
                  </a:cubicBezTo>
                  <a:cubicBezTo>
                    <a:pt x="547523" y="540879"/>
                    <a:pt x="519510" y="544096"/>
                    <a:pt x="491828" y="549727"/>
                  </a:cubicBezTo>
                  <a:cubicBezTo>
                    <a:pt x="454020" y="557393"/>
                    <a:pt x="415691" y="562456"/>
                    <a:pt x="377551" y="568702"/>
                  </a:cubicBezTo>
                  <a:cubicBezTo>
                    <a:pt x="353891" y="572583"/>
                    <a:pt x="329853" y="574949"/>
                    <a:pt x="306808" y="581100"/>
                  </a:cubicBezTo>
                  <a:cubicBezTo>
                    <a:pt x="286082" y="586637"/>
                    <a:pt x="264836" y="586400"/>
                    <a:pt x="244063" y="590990"/>
                  </a:cubicBezTo>
                  <a:cubicBezTo>
                    <a:pt x="214251" y="597567"/>
                    <a:pt x="183872" y="601731"/>
                    <a:pt x="153777" y="606937"/>
                  </a:cubicBezTo>
                  <a:cubicBezTo>
                    <a:pt x="123635" y="612142"/>
                    <a:pt x="93492" y="617441"/>
                    <a:pt x="63302" y="622457"/>
                  </a:cubicBezTo>
                  <a:cubicBezTo>
                    <a:pt x="58286" y="623309"/>
                    <a:pt x="52655" y="623972"/>
                    <a:pt x="49012" y="618719"/>
                  </a:cubicBezTo>
                  <a:cubicBezTo>
                    <a:pt x="41299" y="607410"/>
                    <a:pt x="32829" y="596526"/>
                    <a:pt x="26298" y="584602"/>
                  </a:cubicBezTo>
                  <a:cubicBezTo>
                    <a:pt x="21377" y="575564"/>
                    <a:pt x="15604" y="570501"/>
                    <a:pt x="5194" y="571636"/>
                  </a:cubicBezTo>
                  <a:cubicBezTo>
                    <a:pt x="7087" y="561746"/>
                    <a:pt x="15415" y="565579"/>
                    <a:pt x="21093" y="564538"/>
                  </a:cubicBezTo>
                  <a:cubicBezTo>
                    <a:pt x="33917" y="562267"/>
                    <a:pt x="35715" y="559286"/>
                    <a:pt x="29516" y="547693"/>
                  </a:cubicBezTo>
                  <a:cubicBezTo>
                    <a:pt x="21283" y="532219"/>
                    <a:pt x="11771" y="517503"/>
                    <a:pt x="3585" y="501982"/>
                  </a:cubicBezTo>
                  <a:cubicBezTo>
                    <a:pt x="-437" y="494316"/>
                    <a:pt x="-1242" y="486887"/>
                    <a:pt x="2024" y="478843"/>
                  </a:cubicBezTo>
                  <a:cubicBezTo>
                    <a:pt x="14137" y="449031"/>
                    <a:pt x="25163" y="418794"/>
                    <a:pt x="40494" y="390402"/>
                  </a:cubicBezTo>
                  <a:cubicBezTo>
                    <a:pt x="53886" y="365607"/>
                    <a:pt x="72246" y="345827"/>
                    <a:pt x="96710" y="331679"/>
                  </a:cubicBezTo>
                  <a:cubicBezTo>
                    <a:pt x="102246" y="328461"/>
                    <a:pt x="111000" y="325622"/>
                    <a:pt x="109959" y="318430"/>
                  </a:cubicBezTo>
                  <a:cubicBezTo>
                    <a:pt x="108776" y="310101"/>
                    <a:pt x="99265" y="308303"/>
                    <a:pt x="92072" y="306789"/>
                  </a:cubicBezTo>
                  <a:cubicBezTo>
                    <a:pt x="82419" y="304754"/>
                    <a:pt x="72577" y="302625"/>
                    <a:pt x="62498" y="304044"/>
                  </a:cubicBezTo>
                  <a:cubicBezTo>
                    <a:pt x="58381" y="304707"/>
                    <a:pt x="54028" y="305275"/>
                    <a:pt x="50763" y="301394"/>
                  </a:cubicBezTo>
                  <a:close/>
                </a:path>
              </a:pathLst>
            </a:custGeom>
            <a:solidFill>
              <a:srgbClr val="FAE1B0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0ED9CD-0ED5-49B1-96E0-3F847F382FDA}"/>
                </a:ext>
              </a:extLst>
            </p:cNvPr>
            <p:cNvSpPr/>
            <p:nvPr/>
          </p:nvSpPr>
          <p:spPr>
            <a:xfrm>
              <a:off x="3144446" y="4076869"/>
              <a:ext cx="1063140" cy="456366"/>
            </a:xfrm>
            <a:custGeom>
              <a:avLst/>
              <a:gdLst>
                <a:gd name="connsiteX0" fmla="*/ 995820 w 1063140"/>
                <a:gd name="connsiteY0" fmla="*/ 1711 h 456366"/>
                <a:gd name="connsiteX1" fmla="*/ 1054496 w 1063140"/>
                <a:gd name="connsiteY1" fmla="*/ 9755 h 456366"/>
                <a:gd name="connsiteX2" fmla="*/ 1055584 w 1063140"/>
                <a:gd name="connsiteY2" fmla="*/ 28352 h 456366"/>
                <a:gd name="connsiteX3" fmla="*/ 1021514 w 1063140"/>
                <a:gd name="connsiteY3" fmla="*/ 51254 h 456366"/>
                <a:gd name="connsiteX4" fmla="*/ 967617 w 1063140"/>
                <a:gd name="connsiteY4" fmla="*/ 139694 h 456366"/>
                <a:gd name="connsiteX5" fmla="*/ 954841 w 1063140"/>
                <a:gd name="connsiteY5" fmla="*/ 170878 h 456366"/>
                <a:gd name="connsiteX6" fmla="*/ 960803 w 1063140"/>
                <a:gd name="connsiteY6" fmla="*/ 215879 h 456366"/>
                <a:gd name="connsiteX7" fmla="*/ 981955 w 1063140"/>
                <a:gd name="connsiteY7" fmla="*/ 252741 h 456366"/>
                <a:gd name="connsiteX8" fmla="*/ 973627 w 1063140"/>
                <a:gd name="connsiteY8" fmla="*/ 268593 h 456366"/>
                <a:gd name="connsiteX9" fmla="*/ 950346 w 1063140"/>
                <a:gd name="connsiteY9" fmla="*/ 272047 h 456366"/>
                <a:gd name="connsiteX10" fmla="*/ 794144 w 1063140"/>
                <a:gd name="connsiteY10" fmla="*/ 315534 h 456366"/>
                <a:gd name="connsiteX11" fmla="*/ 677076 w 1063140"/>
                <a:gd name="connsiteY11" fmla="*/ 361765 h 456366"/>
                <a:gd name="connsiteX12" fmla="*/ 452828 w 1063140"/>
                <a:gd name="connsiteY12" fmla="*/ 438139 h 456366"/>
                <a:gd name="connsiteX13" fmla="*/ 333063 w 1063140"/>
                <a:gd name="connsiteY13" fmla="*/ 456309 h 456366"/>
                <a:gd name="connsiteX14" fmla="*/ 177003 w 1063140"/>
                <a:gd name="connsiteY14" fmla="*/ 405677 h 456366"/>
                <a:gd name="connsiteX15" fmla="*/ 78058 w 1063140"/>
                <a:gd name="connsiteY15" fmla="*/ 309430 h 456366"/>
                <a:gd name="connsiteX16" fmla="*/ 6463 w 1063140"/>
                <a:gd name="connsiteY16" fmla="*/ 219948 h 456366"/>
                <a:gd name="connsiteX17" fmla="*/ 75 w 1063140"/>
                <a:gd name="connsiteY17" fmla="*/ 201825 h 456366"/>
                <a:gd name="connsiteX18" fmla="*/ 109998 w 1063140"/>
                <a:gd name="connsiteY18" fmla="*/ 169506 h 456366"/>
                <a:gd name="connsiteX19" fmla="*/ 183438 w 1063140"/>
                <a:gd name="connsiteY19" fmla="*/ 148922 h 456366"/>
                <a:gd name="connsiteX20" fmla="*/ 221956 w 1063140"/>
                <a:gd name="connsiteY20" fmla="*/ 137849 h 456366"/>
                <a:gd name="connsiteX21" fmla="*/ 245001 w 1063140"/>
                <a:gd name="connsiteY21" fmla="*/ 148023 h 456366"/>
                <a:gd name="connsiteX22" fmla="*/ 284797 w 1063140"/>
                <a:gd name="connsiteY22" fmla="*/ 192266 h 456366"/>
                <a:gd name="connsiteX23" fmla="*/ 326012 w 1063140"/>
                <a:gd name="connsiteY23" fmla="*/ 206415 h 456366"/>
                <a:gd name="connsiteX24" fmla="*/ 389373 w 1063140"/>
                <a:gd name="connsiteY24" fmla="*/ 200973 h 456366"/>
                <a:gd name="connsiteX25" fmla="*/ 516189 w 1063140"/>
                <a:gd name="connsiteY25" fmla="*/ 190705 h 456366"/>
                <a:gd name="connsiteX26" fmla="*/ 602216 w 1063140"/>
                <a:gd name="connsiteY26" fmla="*/ 184080 h 456366"/>
                <a:gd name="connsiteX27" fmla="*/ 704805 w 1063140"/>
                <a:gd name="connsiteY27" fmla="*/ 173764 h 456366"/>
                <a:gd name="connsiteX28" fmla="*/ 799870 w 1063140"/>
                <a:gd name="connsiteY28" fmla="*/ 160657 h 456366"/>
                <a:gd name="connsiteX29" fmla="*/ 879840 w 1063140"/>
                <a:gd name="connsiteY29" fmla="*/ 131555 h 456366"/>
                <a:gd name="connsiteX30" fmla="*/ 904209 w 1063140"/>
                <a:gd name="connsiteY30" fmla="*/ 97343 h 456366"/>
                <a:gd name="connsiteX31" fmla="*/ 956024 w 1063140"/>
                <a:gd name="connsiteY31" fmla="*/ 20307 h 456366"/>
                <a:gd name="connsiteX32" fmla="*/ 995820 w 1063140"/>
                <a:gd name="connsiteY32" fmla="*/ 1711 h 456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063140" h="456366">
                  <a:moveTo>
                    <a:pt x="995820" y="1711"/>
                  </a:moveTo>
                  <a:cubicBezTo>
                    <a:pt x="1016167" y="-1412"/>
                    <a:pt x="1036041" y="-1081"/>
                    <a:pt x="1054496" y="9755"/>
                  </a:cubicBezTo>
                  <a:cubicBezTo>
                    <a:pt x="1065663" y="16332"/>
                    <a:pt x="1065995" y="20449"/>
                    <a:pt x="1055584" y="28352"/>
                  </a:cubicBezTo>
                  <a:cubicBezTo>
                    <a:pt x="1044654" y="36585"/>
                    <a:pt x="1031972" y="41980"/>
                    <a:pt x="1021514" y="51254"/>
                  </a:cubicBezTo>
                  <a:cubicBezTo>
                    <a:pt x="994400" y="75293"/>
                    <a:pt x="980914" y="107375"/>
                    <a:pt x="967617" y="139694"/>
                  </a:cubicBezTo>
                  <a:cubicBezTo>
                    <a:pt x="963359" y="150105"/>
                    <a:pt x="960614" y="161414"/>
                    <a:pt x="954841" y="170878"/>
                  </a:cubicBezTo>
                  <a:cubicBezTo>
                    <a:pt x="944194" y="188197"/>
                    <a:pt x="951718" y="201636"/>
                    <a:pt x="960803" y="215879"/>
                  </a:cubicBezTo>
                  <a:cubicBezTo>
                    <a:pt x="968422" y="227803"/>
                    <a:pt x="974857" y="240438"/>
                    <a:pt x="981955" y="252741"/>
                  </a:cubicBezTo>
                  <a:cubicBezTo>
                    <a:pt x="987586" y="262536"/>
                    <a:pt x="982428" y="266227"/>
                    <a:pt x="973627" y="268593"/>
                  </a:cubicBezTo>
                  <a:cubicBezTo>
                    <a:pt x="965961" y="270628"/>
                    <a:pt x="957396" y="266132"/>
                    <a:pt x="950346" y="272047"/>
                  </a:cubicBezTo>
                  <a:cubicBezTo>
                    <a:pt x="896827" y="281322"/>
                    <a:pt x="845107" y="297316"/>
                    <a:pt x="794144" y="315534"/>
                  </a:cubicBezTo>
                  <a:cubicBezTo>
                    <a:pt x="754679" y="329635"/>
                    <a:pt x="716019" y="346149"/>
                    <a:pt x="677076" y="361765"/>
                  </a:cubicBezTo>
                  <a:cubicBezTo>
                    <a:pt x="603683" y="391292"/>
                    <a:pt x="529439" y="418312"/>
                    <a:pt x="452828" y="438139"/>
                  </a:cubicBezTo>
                  <a:cubicBezTo>
                    <a:pt x="413553" y="448312"/>
                    <a:pt x="373615" y="457161"/>
                    <a:pt x="333063" y="456309"/>
                  </a:cubicBezTo>
                  <a:cubicBezTo>
                    <a:pt x="276468" y="455079"/>
                    <a:pt x="223896" y="439653"/>
                    <a:pt x="177003" y="405677"/>
                  </a:cubicBezTo>
                  <a:cubicBezTo>
                    <a:pt x="139147" y="378279"/>
                    <a:pt x="108721" y="343973"/>
                    <a:pt x="78058" y="309430"/>
                  </a:cubicBezTo>
                  <a:cubicBezTo>
                    <a:pt x="52647" y="280754"/>
                    <a:pt x="29792" y="250185"/>
                    <a:pt x="6463" y="219948"/>
                  </a:cubicBezTo>
                  <a:cubicBezTo>
                    <a:pt x="2205" y="214412"/>
                    <a:pt x="-493" y="208781"/>
                    <a:pt x="75" y="201825"/>
                  </a:cubicBezTo>
                  <a:cubicBezTo>
                    <a:pt x="37221" y="192787"/>
                    <a:pt x="73278" y="179869"/>
                    <a:pt x="109998" y="169506"/>
                  </a:cubicBezTo>
                  <a:cubicBezTo>
                    <a:pt x="134368" y="162597"/>
                    <a:pt x="157791" y="151950"/>
                    <a:pt x="183438" y="148922"/>
                  </a:cubicBezTo>
                  <a:cubicBezTo>
                    <a:pt x="196593" y="147407"/>
                    <a:pt x="207950" y="137612"/>
                    <a:pt x="221956" y="137849"/>
                  </a:cubicBezTo>
                  <a:cubicBezTo>
                    <a:pt x="231468" y="137139"/>
                    <a:pt x="238282" y="140404"/>
                    <a:pt x="245001" y="148023"/>
                  </a:cubicBezTo>
                  <a:cubicBezTo>
                    <a:pt x="258061" y="162928"/>
                    <a:pt x="273487" y="175799"/>
                    <a:pt x="284797" y="192266"/>
                  </a:cubicBezTo>
                  <a:cubicBezTo>
                    <a:pt x="295112" y="207361"/>
                    <a:pt x="309923" y="208024"/>
                    <a:pt x="326012" y="206415"/>
                  </a:cubicBezTo>
                  <a:cubicBezTo>
                    <a:pt x="347117" y="204286"/>
                    <a:pt x="368268" y="202913"/>
                    <a:pt x="389373" y="200973"/>
                  </a:cubicBezTo>
                  <a:cubicBezTo>
                    <a:pt x="431582" y="197093"/>
                    <a:pt x="473980" y="195011"/>
                    <a:pt x="516189" y="190705"/>
                  </a:cubicBezTo>
                  <a:cubicBezTo>
                    <a:pt x="544723" y="187771"/>
                    <a:pt x="573540" y="186351"/>
                    <a:pt x="602216" y="184080"/>
                  </a:cubicBezTo>
                  <a:cubicBezTo>
                    <a:pt x="636475" y="181383"/>
                    <a:pt x="670593" y="177171"/>
                    <a:pt x="704805" y="173764"/>
                  </a:cubicBezTo>
                  <a:cubicBezTo>
                    <a:pt x="736698" y="170594"/>
                    <a:pt x="768544" y="166761"/>
                    <a:pt x="799870" y="160657"/>
                  </a:cubicBezTo>
                  <a:cubicBezTo>
                    <a:pt x="827788" y="155263"/>
                    <a:pt x="856180" y="149773"/>
                    <a:pt x="879840" y="131555"/>
                  </a:cubicBezTo>
                  <a:cubicBezTo>
                    <a:pt x="891622" y="122470"/>
                    <a:pt x="897868" y="109978"/>
                    <a:pt x="904209" y="97343"/>
                  </a:cubicBezTo>
                  <a:cubicBezTo>
                    <a:pt x="918263" y="69472"/>
                    <a:pt x="931938" y="41317"/>
                    <a:pt x="956024" y="20307"/>
                  </a:cubicBezTo>
                  <a:cubicBezTo>
                    <a:pt x="967381" y="10276"/>
                    <a:pt x="979069" y="480"/>
                    <a:pt x="995820" y="1711"/>
                  </a:cubicBezTo>
                  <a:close/>
                </a:path>
              </a:pathLst>
            </a:custGeom>
            <a:solidFill>
              <a:srgbClr val="FCCD9D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4A5CDC9-FACD-46EC-B748-8C2DB11EDA31}"/>
                </a:ext>
              </a:extLst>
            </p:cNvPr>
            <p:cNvSpPr/>
            <p:nvPr/>
          </p:nvSpPr>
          <p:spPr>
            <a:xfrm>
              <a:off x="1918570" y="6374038"/>
              <a:ext cx="719131" cy="376484"/>
            </a:xfrm>
            <a:custGeom>
              <a:avLst/>
              <a:gdLst>
                <a:gd name="connsiteX0" fmla="*/ 94069 w 719131"/>
                <a:gd name="connsiteY0" fmla="*/ 579 h 376484"/>
                <a:gd name="connsiteX1" fmla="*/ 119669 w 719131"/>
                <a:gd name="connsiteY1" fmla="*/ 6967 h 376484"/>
                <a:gd name="connsiteX2" fmla="*/ 435053 w 719131"/>
                <a:gd name="connsiteY2" fmla="*/ 117410 h 376484"/>
                <a:gd name="connsiteX3" fmla="*/ 446457 w 719131"/>
                <a:gd name="connsiteY3" fmla="*/ 122852 h 376484"/>
                <a:gd name="connsiteX4" fmla="*/ 505039 w 719131"/>
                <a:gd name="connsiteY4" fmla="*/ 178405 h 376484"/>
                <a:gd name="connsiteX5" fmla="*/ 619315 w 719131"/>
                <a:gd name="connsiteY5" fmla="*/ 213800 h 376484"/>
                <a:gd name="connsiteX6" fmla="*/ 687266 w 719131"/>
                <a:gd name="connsiteY6" fmla="*/ 233769 h 376484"/>
                <a:gd name="connsiteX7" fmla="*/ 718166 w 719131"/>
                <a:gd name="connsiteY7" fmla="*/ 305884 h 376484"/>
                <a:gd name="connsiteX8" fmla="*/ 654048 w 719131"/>
                <a:gd name="connsiteY8" fmla="*/ 364229 h 376484"/>
                <a:gd name="connsiteX9" fmla="*/ 537216 w 719131"/>
                <a:gd name="connsiteY9" fmla="*/ 376485 h 376484"/>
                <a:gd name="connsiteX10" fmla="*/ 300950 w 719131"/>
                <a:gd name="connsiteY10" fmla="*/ 350412 h 376484"/>
                <a:gd name="connsiteX11" fmla="*/ 269293 w 719131"/>
                <a:gd name="connsiteY11" fmla="*/ 338440 h 376484"/>
                <a:gd name="connsiteX12" fmla="*/ 248472 w 719131"/>
                <a:gd name="connsiteY12" fmla="*/ 315726 h 376484"/>
                <a:gd name="connsiteX13" fmla="*/ 222588 w 719131"/>
                <a:gd name="connsiteY13" fmla="*/ 354245 h 376484"/>
                <a:gd name="connsiteX14" fmla="*/ 209150 w 719131"/>
                <a:gd name="connsiteY14" fmla="*/ 361674 h 376484"/>
                <a:gd name="connsiteX15" fmla="*/ 19115 w 719131"/>
                <a:gd name="connsiteY15" fmla="*/ 349654 h 376484"/>
                <a:gd name="connsiteX16" fmla="*/ 4824 w 719131"/>
                <a:gd name="connsiteY16" fmla="*/ 334418 h 376484"/>
                <a:gd name="connsiteX17" fmla="*/ 2032 w 719131"/>
                <a:gd name="connsiteY17" fmla="*/ 201119 h 376484"/>
                <a:gd name="connsiteX18" fmla="*/ 49352 w 719131"/>
                <a:gd name="connsiteY18" fmla="*/ 66211 h 376484"/>
                <a:gd name="connsiteX19" fmla="*/ 94069 w 719131"/>
                <a:gd name="connsiteY19" fmla="*/ 579 h 37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19131" h="376484">
                  <a:moveTo>
                    <a:pt x="94069" y="579"/>
                  </a:moveTo>
                  <a:cubicBezTo>
                    <a:pt x="103722" y="-1882"/>
                    <a:pt x="111482" y="4128"/>
                    <a:pt x="119669" y="6967"/>
                  </a:cubicBezTo>
                  <a:cubicBezTo>
                    <a:pt x="224907" y="43497"/>
                    <a:pt x="330004" y="80454"/>
                    <a:pt x="435053" y="117410"/>
                  </a:cubicBezTo>
                  <a:cubicBezTo>
                    <a:pt x="439028" y="118783"/>
                    <a:pt x="442672" y="121054"/>
                    <a:pt x="446457" y="122852"/>
                  </a:cubicBezTo>
                  <a:cubicBezTo>
                    <a:pt x="464155" y="143294"/>
                    <a:pt x="483934" y="161559"/>
                    <a:pt x="505039" y="178405"/>
                  </a:cubicBezTo>
                  <a:cubicBezTo>
                    <a:pt x="538541" y="205093"/>
                    <a:pt x="578005" y="212333"/>
                    <a:pt x="619315" y="213800"/>
                  </a:cubicBezTo>
                  <a:cubicBezTo>
                    <a:pt x="643685" y="214652"/>
                    <a:pt x="667865" y="217255"/>
                    <a:pt x="687266" y="233769"/>
                  </a:cubicBezTo>
                  <a:cubicBezTo>
                    <a:pt x="709270" y="252460"/>
                    <a:pt x="722992" y="276215"/>
                    <a:pt x="718166" y="305884"/>
                  </a:cubicBezTo>
                  <a:cubicBezTo>
                    <a:pt x="712440" y="341374"/>
                    <a:pt x="684758" y="355569"/>
                    <a:pt x="654048" y="364229"/>
                  </a:cubicBezTo>
                  <a:cubicBezTo>
                    <a:pt x="615908" y="374971"/>
                    <a:pt x="576586" y="376485"/>
                    <a:pt x="537216" y="376485"/>
                  </a:cubicBezTo>
                  <a:cubicBezTo>
                    <a:pt x="457530" y="376437"/>
                    <a:pt x="378412" y="370617"/>
                    <a:pt x="300950" y="350412"/>
                  </a:cubicBezTo>
                  <a:cubicBezTo>
                    <a:pt x="290066" y="347572"/>
                    <a:pt x="279467" y="343219"/>
                    <a:pt x="269293" y="338440"/>
                  </a:cubicBezTo>
                  <a:cubicBezTo>
                    <a:pt x="259971" y="334086"/>
                    <a:pt x="251879" y="327698"/>
                    <a:pt x="248472" y="315726"/>
                  </a:cubicBezTo>
                  <a:cubicBezTo>
                    <a:pt x="239292" y="329260"/>
                    <a:pt x="230538" y="341516"/>
                    <a:pt x="222588" y="354245"/>
                  </a:cubicBezTo>
                  <a:cubicBezTo>
                    <a:pt x="219229" y="359686"/>
                    <a:pt x="215869" y="362100"/>
                    <a:pt x="209150" y="361674"/>
                  </a:cubicBezTo>
                  <a:cubicBezTo>
                    <a:pt x="145836" y="357415"/>
                    <a:pt x="82475" y="353251"/>
                    <a:pt x="19115" y="349654"/>
                  </a:cubicBezTo>
                  <a:cubicBezTo>
                    <a:pt x="8231" y="349039"/>
                    <a:pt x="5770" y="344875"/>
                    <a:pt x="4824" y="334418"/>
                  </a:cubicBezTo>
                  <a:cubicBezTo>
                    <a:pt x="849" y="290032"/>
                    <a:pt x="-2179" y="245788"/>
                    <a:pt x="2032" y="201119"/>
                  </a:cubicBezTo>
                  <a:cubicBezTo>
                    <a:pt x="6622" y="152001"/>
                    <a:pt x="24651" y="108041"/>
                    <a:pt x="49352" y="66211"/>
                  </a:cubicBezTo>
                  <a:cubicBezTo>
                    <a:pt x="62932" y="43308"/>
                    <a:pt x="78832" y="22204"/>
                    <a:pt x="94069" y="579"/>
                  </a:cubicBezTo>
                  <a:close/>
                </a:path>
              </a:pathLst>
            </a:custGeom>
            <a:solidFill>
              <a:srgbClr val="553C2E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9A13EED-42A5-41D3-9CCC-956C8B0C05C2}"/>
                </a:ext>
              </a:extLst>
            </p:cNvPr>
            <p:cNvSpPr/>
            <p:nvPr/>
          </p:nvSpPr>
          <p:spPr>
            <a:xfrm>
              <a:off x="3082722" y="3260633"/>
              <a:ext cx="522912" cy="574202"/>
            </a:xfrm>
            <a:custGeom>
              <a:avLst/>
              <a:gdLst>
                <a:gd name="connsiteX0" fmla="*/ 130554 w 522912"/>
                <a:gd name="connsiteY0" fmla="*/ 550308 h 574202"/>
                <a:gd name="connsiteX1" fmla="*/ 82525 w 522912"/>
                <a:gd name="connsiteY1" fmla="*/ 572406 h 574202"/>
                <a:gd name="connsiteX2" fmla="*/ 67430 w 522912"/>
                <a:gd name="connsiteY2" fmla="*/ 560481 h 574202"/>
                <a:gd name="connsiteX3" fmla="*/ 66342 w 522912"/>
                <a:gd name="connsiteY3" fmla="*/ 389942 h 574202"/>
                <a:gd name="connsiteX4" fmla="*/ 47793 w 522912"/>
                <a:gd name="connsiteY4" fmla="*/ 293552 h 574202"/>
                <a:gd name="connsiteX5" fmla="*/ 0 w 522912"/>
                <a:gd name="connsiteY5" fmla="*/ 209229 h 574202"/>
                <a:gd name="connsiteX6" fmla="*/ 13439 w 522912"/>
                <a:gd name="connsiteY6" fmla="*/ 196074 h 574202"/>
                <a:gd name="connsiteX7" fmla="*/ 54749 w 522912"/>
                <a:gd name="connsiteY7" fmla="*/ 187604 h 574202"/>
                <a:gd name="connsiteX8" fmla="*/ 85885 w 522912"/>
                <a:gd name="connsiteY8" fmla="*/ 187367 h 574202"/>
                <a:gd name="connsiteX9" fmla="*/ 151280 w 522912"/>
                <a:gd name="connsiteY9" fmla="*/ 119747 h 574202"/>
                <a:gd name="connsiteX10" fmla="*/ 158804 w 522912"/>
                <a:gd name="connsiteY10" fmla="*/ 76071 h 574202"/>
                <a:gd name="connsiteX11" fmla="*/ 165192 w 522912"/>
                <a:gd name="connsiteY11" fmla="*/ 70819 h 574202"/>
                <a:gd name="connsiteX12" fmla="*/ 255147 w 522912"/>
                <a:gd name="connsiteY12" fmla="*/ 50519 h 574202"/>
                <a:gd name="connsiteX13" fmla="*/ 298444 w 522912"/>
                <a:gd name="connsiteY13" fmla="*/ 108533 h 574202"/>
                <a:gd name="connsiteX14" fmla="*/ 302608 w 522912"/>
                <a:gd name="connsiteY14" fmla="*/ 135079 h 574202"/>
                <a:gd name="connsiteX15" fmla="*/ 312214 w 522912"/>
                <a:gd name="connsiteY15" fmla="*/ 145489 h 574202"/>
                <a:gd name="connsiteX16" fmla="*/ 323666 w 522912"/>
                <a:gd name="connsiteY16" fmla="*/ 136735 h 574202"/>
                <a:gd name="connsiteX17" fmla="*/ 327640 w 522912"/>
                <a:gd name="connsiteY17" fmla="*/ 113170 h 574202"/>
                <a:gd name="connsiteX18" fmla="*/ 327782 w 522912"/>
                <a:gd name="connsiteY18" fmla="*/ 53784 h 574202"/>
                <a:gd name="connsiteX19" fmla="*/ 330148 w 522912"/>
                <a:gd name="connsiteY19" fmla="*/ 31449 h 574202"/>
                <a:gd name="connsiteX20" fmla="*/ 341126 w 522912"/>
                <a:gd name="connsiteY20" fmla="*/ 23452 h 574202"/>
                <a:gd name="connsiteX21" fmla="*/ 420860 w 522912"/>
                <a:gd name="connsiteY21" fmla="*/ 1590 h 574202"/>
                <a:gd name="connsiteX22" fmla="*/ 477265 w 522912"/>
                <a:gd name="connsiteY22" fmla="*/ 10629 h 574202"/>
                <a:gd name="connsiteX23" fmla="*/ 483889 w 522912"/>
                <a:gd name="connsiteY23" fmla="*/ 96466 h 574202"/>
                <a:gd name="connsiteX24" fmla="*/ 498322 w 522912"/>
                <a:gd name="connsiteY24" fmla="*/ 163944 h 574202"/>
                <a:gd name="connsiteX25" fmla="*/ 521319 w 522912"/>
                <a:gd name="connsiteY25" fmla="*/ 214055 h 574202"/>
                <a:gd name="connsiteX26" fmla="*/ 501114 w 522912"/>
                <a:gd name="connsiteY26" fmla="*/ 250349 h 574202"/>
                <a:gd name="connsiteX27" fmla="*/ 475514 w 522912"/>
                <a:gd name="connsiteY27" fmla="*/ 258630 h 574202"/>
                <a:gd name="connsiteX28" fmla="*/ 463353 w 522912"/>
                <a:gd name="connsiteY28" fmla="*/ 274056 h 574202"/>
                <a:gd name="connsiteX29" fmla="*/ 444614 w 522912"/>
                <a:gd name="connsiteY29" fmla="*/ 293978 h 574202"/>
                <a:gd name="connsiteX30" fmla="*/ 437516 w 522912"/>
                <a:gd name="connsiteY30" fmla="*/ 294356 h 574202"/>
                <a:gd name="connsiteX31" fmla="*/ 425734 w 522912"/>
                <a:gd name="connsiteY31" fmla="*/ 298757 h 574202"/>
                <a:gd name="connsiteX32" fmla="*/ 436712 w 522912"/>
                <a:gd name="connsiteY32" fmla="*/ 305760 h 574202"/>
                <a:gd name="connsiteX33" fmla="*/ 443526 w 522912"/>
                <a:gd name="connsiteY33" fmla="*/ 307606 h 574202"/>
                <a:gd name="connsiteX34" fmla="*/ 469694 w 522912"/>
                <a:gd name="connsiteY34" fmla="*/ 354026 h 574202"/>
                <a:gd name="connsiteX35" fmla="*/ 463069 w 522912"/>
                <a:gd name="connsiteY35" fmla="*/ 387150 h 574202"/>
                <a:gd name="connsiteX36" fmla="*/ 425166 w 522912"/>
                <a:gd name="connsiteY36" fmla="*/ 414027 h 574202"/>
                <a:gd name="connsiteX37" fmla="*/ 337672 w 522912"/>
                <a:gd name="connsiteY37" fmla="*/ 407734 h 574202"/>
                <a:gd name="connsiteX38" fmla="*/ 227701 w 522912"/>
                <a:gd name="connsiteY38" fmla="*/ 451978 h 574202"/>
                <a:gd name="connsiteX39" fmla="*/ 150807 w 522912"/>
                <a:gd name="connsiteY39" fmla="*/ 534598 h 574202"/>
                <a:gd name="connsiteX40" fmla="*/ 130554 w 522912"/>
                <a:gd name="connsiteY40" fmla="*/ 550308 h 574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522912" h="574202">
                  <a:moveTo>
                    <a:pt x="130554" y="550308"/>
                  </a:moveTo>
                  <a:cubicBezTo>
                    <a:pt x="114561" y="557689"/>
                    <a:pt x="98661" y="565261"/>
                    <a:pt x="82525" y="572406"/>
                  </a:cubicBezTo>
                  <a:cubicBezTo>
                    <a:pt x="72351" y="576901"/>
                    <a:pt x="67478" y="572974"/>
                    <a:pt x="67430" y="560481"/>
                  </a:cubicBezTo>
                  <a:cubicBezTo>
                    <a:pt x="67288" y="503603"/>
                    <a:pt x="69228" y="446631"/>
                    <a:pt x="66342" y="389942"/>
                  </a:cubicBezTo>
                  <a:cubicBezTo>
                    <a:pt x="64686" y="357528"/>
                    <a:pt x="59291" y="325067"/>
                    <a:pt x="47793" y="293552"/>
                  </a:cubicBezTo>
                  <a:cubicBezTo>
                    <a:pt x="36436" y="262321"/>
                    <a:pt x="18833" y="235680"/>
                    <a:pt x="0" y="209229"/>
                  </a:cubicBezTo>
                  <a:cubicBezTo>
                    <a:pt x="1041" y="201373"/>
                    <a:pt x="7477" y="198724"/>
                    <a:pt x="13439" y="196074"/>
                  </a:cubicBezTo>
                  <a:cubicBezTo>
                    <a:pt x="26546" y="190301"/>
                    <a:pt x="40458" y="187887"/>
                    <a:pt x="54749" y="187604"/>
                  </a:cubicBezTo>
                  <a:cubicBezTo>
                    <a:pt x="65112" y="187414"/>
                    <a:pt x="75522" y="187887"/>
                    <a:pt x="85885" y="187367"/>
                  </a:cubicBezTo>
                  <a:cubicBezTo>
                    <a:pt x="124450" y="185521"/>
                    <a:pt x="150760" y="158076"/>
                    <a:pt x="151280" y="119747"/>
                  </a:cubicBezTo>
                  <a:cubicBezTo>
                    <a:pt x="151470" y="104842"/>
                    <a:pt x="148489" y="89274"/>
                    <a:pt x="158804" y="76071"/>
                  </a:cubicBezTo>
                  <a:cubicBezTo>
                    <a:pt x="160555" y="73847"/>
                    <a:pt x="162495" y="71150"/>
                    <a:pt x="165192" y="70819"/>
                  </a:cubicBezTo>
                  <a:cubicBezTo>
                    <a:pt x="195761" y="66702"/>
                    <a:pt x="223774" y="51181"/>
                    <a:pt x="255147" y="50519"/>
                  </a:cubicBezTo>
                  <a:cubicBezTo>
                    <a:pt x="282923" y="59888"/>
                    <a:pt x="292861" y="82649"/>
                    <a:pt x="298444" y="108533"/>
                  </a:cubicBezTo>
                  <a:cubicBezTo>
                    <a:pt x="300337" y="117287"/>
                    <a:pt x="300999" y="126277"/>
                    <a:pt x="302608" y="135079"/>
                  </a:cubicBezTo>
                  <a:cubicBezTo>
                    <a:pt x="303649" y="140710"/>
                    <a:pt x="305968" y="145063"/>
                    <a:pt x="312214" y="145489"/>
                  </a:cubicBezTo>
                  <a:cubicBezTo>
                    <a:pt x="318366" y="145915"/>
                    <a:pt x="321584" y="141798"/>
                    <a:pt x="323666" y="136735"/>
                  </a:cubicBezTo>
                  <a:cubicBezTo>
                    <a:pt x="326741" y="129211"/>
                    <a:pt x="327640" y="121214"/>
                    <a:pt x="327640" y="113170"/>
                  </a:cubicBezTo>
                  <a:cubicBezTo>
                    <a:pt x="327640" y="93390"/>
                    <a:pt x="328398" y="73563"/>
                    <a:pt x="327782" y="53784"/>
                  </a:cubicBezTo>
                  <a:cubicBezTo>
                    <a:pt x="327546" y="46307"/>
                    <a:pt x="327072" y="38642"/>
                    <a:pt x="330148" y="31449"/>
                  </a:cubicBezTo>
                  <a:cubicBezTo>
                    <a:pt x="332467" y="26954"/>
                    <a:pt x="336205" y="24162"/>
                    <a:pt x="341126" y="23452"/>
                  </a:cubicBezTo>
                  <a:cubicBezTo>
                    <a:pt x="368666" y="19714"/>
                    <a:pt x="393036" y="4903"/>
                    <a:pt x="420860" y="1590"/>
                  </a:cubicBezTo>
                  <a:cubicBezTo>
                    <a:pt x="440923" y="-775"/>
                    <a:pt x="459993" y="-2290"/>
                    <a:pt x="477265" y="10629"/>
                  </a:cubicBezTo>
                  <a:cubicBezTo>
                    <a:pt x="486066" y="38736"/>
                    <a:pt x="491603" y="66655"/>
                    <a:pt x="483889" y="96466"/>
                  </a:cubicBezTo>
                  <a:cubicBezTo>
                    <a:pt x="477643" y="120552"/>
                    <a:pt x="487675" y="142555"/>
                    <a:pt x="498322" y="163944"/>
                  </a:cubicBezTo>
                  <a:cubicBezTo>
                    <a:pt x="506508" y="180364"/>
                    <a:pt x="515877" y="196263"/>
                    <a:pt x="521319" y="214055"/>
                  </a:cubicBezTo>
                  <a:cubicBezTo>
                    <a:pt x="525814" y="228771"/>
                    <a:pt x="521319" y="246800"/>
                    <a:pt x="501114" y="250349"/>
                  </a:cubicBezTo>
                  <a:cubicBezTo>
                    <a:pt x="492360" y="251911"/>
                    <a:pt x="483889" y="255412"/>
                    <a:pt x="475514" y="258630"/>
                  </a:cubicBezTo>
                  <a:cubicBezTo>
                    <a:pt x="468605" y="261280"/>
                    <a:pt x="462028" y="265633"/>
                    <a:pt x="463353" y="274056"/>
                  </a:cubicBezTo>
                  <a:cubicBezTo>
                    <a:pt x="465766" y="289435"/>
                    <a:pt x="456207" y="292416"/>
                    <a:pt x="444614" y="293978"/>
                  </a:cubicBezTo>
                  <a:cubicBezTo>
                    <a:pt x="442295" y="294309"/>
                    <a:pt x="439882" y="294025"/>
                    <a:pt x="437516" y="294356"/>
                  </a:cubicBezTo>
                  <a:cubicBezTo>
                    <a:pt x="433163" y="295019"/>
                    <a:pt x="426160" y="292653"/>
                    <a:pt x="425734" y="298757"/>
                  </a:cubicBezTo>
                  <a:cubicBezTo>
                    <a:pt x="425355" y="304010"/>
                    <a:pt x="432358" y="304293"/>
                    <a:pt x="436712" y="305760"/>
                  </a:cubicBezTo>
                  <a:cubicBezTo>
                    <a:pt x="438936" y="306517"/>
                    <a:pt x="441302" y="306849"/>
                    <a:pt x="443526" y="307606"/>
                  </a:cubicBezTo>
                  <a:cubicBezTo>
                    <a:pt x="469694" y="317070"/>
                    <a:pt x="473763" y="325303"/>
                    <a:pt x="469694" y="354026"/>
                  </a:cubicBezTo>
                  <a:cubicBezTo>
                    <a:pt x="468085" y="365288"/>
                    <a:pt x="467138" y="376456"/>
                    <a:pt x="463069" y="387150"/>
                  </a:cubicBezTo>
                  <a:cubicBezTo>
                    <a:pt x="456775" y="403759"/>
                    <a:pt x="443053" y="413034"/>
                    <a:pt x="425166" y="414027"/>
                  </a:cubicBezTo>
                  <a:cubicBezTo>
                    <a:pt x="395733" y="415684"/>
                    <a:pt x="367058" y="408349"/>
                    <a:pt x="337672" y="407734"/>
                  </a:cubicBezTo>
                  <a:cubicBezTo>
                    <a:pt x="294091" y="406835"/>
                    <a:pt x="258459" y="423397"/>
                    <a:pt x="227701" y="451978"/>
                  </a:cubicBezTo>
                  <a:cubicBezTo>
                    <a:pt x="200114" y="477625"/>
                    <a:pt x="173048" y="504029"/>
                    <a:pt x="150807" y="534598"/>
                  </a:cubicBezTo>
                  <a:cubicBezTo>
                    <a:pt x="145129" y="542216"/>
                    <a:pt x="134719" y="541979"/>
                    <a:pt x="130554" y="550308"/>
                  </a:cubicBezTo>
                  <a:close/>
                </a:path>
              </a:pathLst>
            </a:custGeom>
            <a:solidFill>
              <a:srgbClr val="FCCD9D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40F7FA6-B13F-4411-8EA8-CD093DA19B37}"/>
                </a:ext>
              </a:extLst>
            </p:cNvPr>
            <p:cNvSpPr/>
            <p:nvPr/>
          </p:nvSpPr>
          <p:spPr>
            <a:xfrm>
              <a:off x="219311" y="4735544"/>
              <a:ext cx="640530" cy="509598"/>
            </a:xfrm>
            <a:custGeom>
              <a:avLst/>
              <a:gdLst>
                <a:gd name="connsiteX0" fmla="*/ 640530 w 640530"/>
                <a:gd name="connsiteY0" fmla="*/ 131000 h 509598"/>
                <a:gd name="connsiteX1" fmla="*/ 462419 w 640530"/>
                <a:gd name="connsiteY1" fmla="*/ 225781 h 509598"/>
                <a:gd name="connsiteX2" fmla="*/ 413349 w 640530"/>
                <a:gd name="connsiteY2" fmla="*/ 331161 h 509598"/>
                <a:gd name="connsiteX3" fmla="*/ 410463 w 640530"/>
                <a:gd name="connsiteY3" fmla="*/ 383497 h 509598"/>
                <a:gd name="connsiteX4" fmla="*/ 407623 w 640530"/>
                <a:gd name="connsiteY4" fmla="*/ 395468 h 509598"/>
                <a:gd name="connsiteX5" fmla="*/ 218251 w 640530"/>
                <a:gd name="connsiteY5" fmla="*/ 473924 h 509598"/>
                <a:gd name="connsiteX6" fmla="*/ 94368 w 640530"/>
                <a:gd name="connsiteY6" fmla="*/ 508042 h 509598"/>
                <a:gd name="connsiteX7" fmla="*/ 42222 w 640530"/>
                <a:gd name="connsiteY7" fmla="*/ 506243 h 509598"/>
                <a:gd name="connsiteX8" fmla="*/ 1953 w 640530"/>
                <a:gd name="connsiteY8" fmla="*/ 431431 h 509598"/>
                <a:gd name="connsiteX9" fmla="*/ 37064 w 640530"/>
                <a:gd name="connsiteY9" fmla="*/ 346966 h 509598"/>
                <a:gd name="connsiteX10" fmla="*/ 155079 w 640530"/>
                <a:gd name="connsiteY10" fmla="*/ 196774 h 509598"/>
                <a:gd name="connsiteX11" fmla="*/ 245318 w 640530"/>
                <a:gd name="connsiteY11" fmla="*/ 146568 h 509598"/>
                <a:gd name="connsiteX12" fmla="*/ 393238 w 640530"/>
                <a:gd name="connsiteY12" fmla="*/ 81740 h 509598"/>
                <a:gd name="connsiteX13" fmla="*/ 526632 w 640530"/>
                <a:gd name="connsiteY13" fmla="*/ 7496 h 509598"/>
                <a:gd name="connsiteX14" fmla="*/ 552563 w 640530"/>
                <a:gd name="connsiteY14" fmla="*/ 634 h 509598"/>
                <a:gd name="connsiteX15" fmla="*/ 612328 w 640530"/>
                <a:gd name="connsiteY15" fmla="*/ 32528 h 509598"/>
                <a:gd name="connsiteX16" fmla="*/ 640530 w 640530"/>
                <a:gd name="connsiteY16" fmla="*/ 131000 h 50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0530" h="509598">
                  <a:moveTo>
                    <a:pt x="640530" y="131000"/>
                  </a:moveTo>
                  <a:cubicBezTo>
                    <a:pt x="576034" y="153003"/>
                    <a:pt x="513004" y="177893"/>
                    <a:pt x="462419" y="225781"/>
                  </a:cubicBezTo>
                  <a:cubicBezTo>
                    <a:pt x="432277" y="254267"/>
                    <a:pt x="417892" y="290514"/>
                    <a:pt x="413349" y="331161"/>
                  </a:cubicBezTo>
                  <a:cubicBezTo>
                    <a:pt x="411409" y="348528"/>
                    <a:pt x="409847" y="365941"/>
                    <a:pt x="410463" y="383497"/>
                  </a:cubicBezTo>
                  <a:cubicBezTo>
                    <a:pt x="410605" y="387661"/>
                    <a:pt x="411078" y="392061"/>
                    <a:pt x="407623" y="395468"/>
                  </a:cubicBezTo>
                  <a:cubicBezTo>
                    <a:pt x="344736" y="422157"/>
                    <a:pt x="282511" y="450501"/>
                    <a:pt x="218251" y="473924"/>
                  </a:cubicBezTo>
                  <a:cubicBezTo>
                    <a:pt x="177887" y="488641"/>
                    <a:pt x="137287" y="502458"/>
                    <a:pt x="94368" y="508042"/>
                  </a:cubicBezTo>
                  <a:cubicBezTo>
                    <a:pt x="76813" y="510313"/>
                    <a:pt x="59446" y="510408"/>
                    <a:pt x="42222" y="506243"/>
                  </a:cubicBezTo>
                  <a:cubicBezTo>
                    <a:pt x="9950" y="498436"/>
                    <a:pt x="-5807" y="469050"/>
                    <a:pt x="1953" y="431431"/>
                  </a:cubicBezTo>
                  <a:cubicBezTo>
                    <a:pt x="8199" y="401005"/>
                    <a:pt x="21260" y="373323"/>
                    <a:pt x="37064" y="346966"/>
                  </a:cubicBezTo>
                  <a:cubicBezTo>
                    <a:pt x="70046" y="291933"/>
                    <a:pt x="108091" y="240876"/>
                    <a:pt x="155079" y="196774"/>
                  </a:cubicBezTo>
                  <a:cubicBezTo>
                    <a:pt x="180963" y="172499"/>
                    <a:pt x="209402" y="152814"/>
                    <a:pt x="245318" y="146568"/>
                  </a:cubicBezTo>
                  <a:cubicBezTo>
                    <a:pt x="299924" y="137104"/>
                    <a:pt x="347338" y="111693"/>
                    <a:pt x="393238" y="81740"/>
                  </a:cubicBezTo>
                  <a:cubicBezTo>
                    <a:pt x="435873" y="53916"/>
                    <a:pt x="478035" y="24720"/>
                    <a:pt x="526632" y="7496"/>
                  </a:cubicBezTo>
                  <a:cubicBezTo>
                    <a:pt x="535055" y="4515"/>
                    <a:pt x="543762" y="1817"/>
                    <a:pt x="552563" y="634"/>
                  </a:cubicBezTo>
                  <a:cubicBezTo>
                    <a:pt x="579914" y="-3104"/>
                    <a:pt x="598936" y="9956"/>
                    <a:pt x="612328" y="32528"/>
                  </a:cubicBezTo>
                  <a:cubicBezTo>
                    <a:pt x="630309" y="62765"/>
                    <a:pt x="636461" y="96598"/>
                    <a:pt x="640530" y="131000"/>
                  </a:cubicBezTo>
                  <a:close/>
                </a:path>
              </a:pathLst>
            </a:custGeom>
            <a:solidFill>
              <a:srgbClr val="553C2E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35DF43-B68E-42E5-A7A5-6572A67ACAE4}"/>
                </a:ext>
              </a:extLst>
            </p:cNvPr>
            <p:cNvSpPr/>
            <p:nvPr/>
          </p:nvSpPr>
          <p:spPr>
            <a:xfrm>
              <a:off x="3046956" y="3027532"/>
              <a:ext cx="647436" cy="364622"/>
            </a:xfrm>
            <a:custGeom>
              <a:avLst/>
              <a:gdLst>
                <a:gd name="connsiteX0" fmla="*/ 291481 w 647436"/>
                <a:gd name="connsiteY0" fmla="*/ 286696 h 364622"/>
                <a:gd name="connsiteX1" fmla="*/ 204981 w 647436"/>
                <a:gd name="connsiteY1" fmla="*/ 306380 h 364622"/>
                <a:gd name="connsiteX2" fmla="*/ 197505 w 647436"/>
                <a:gd name="connsiteY2" fmla="*/ 312390 h 364622"/>
                <a:gd name="connsiteX3" fmla="*/ 136983 w 647436"/>
                <a:gd name="connsiteY3" fmla="*/ 331129 h 364622"/>
                <a:gd name="connsiteX4" fmla="*/ 48117 w 647436"/>
                <a:gd name="connsiteY4" fmla="*/ 359000 h 364622"/>
                <a:gd name="connsiteX5" fmla="*/ 21098 w 647436"/>
                <a:gd name="connsiteY5" fmla="*/ 362975 h 364622"/>
                <a:gd name="connsiteX6" fmla="*/ 798 w 647436"/>
                <a:gd name="connsiteY6" fmla="*/ 278604 h 364622"/>
                <a:gd name="connsiteX7" fmla="*/ 24173 w 647436"/>
                <a:gd name="connsiteY7" fmla="*/ 143554 h 364622"/>
                <a:gd name="connsiteX8" fmla="*/ 186337 w 647436"/>
                <a:gd name="connsiteY8" fmla="*/ 6659 h 364622"/>
                <a:gd name="connsiteX9" fmla="*/ 401878 w 647436"/>
                <a:gd name="connsiteY9" fmla="*/ 64956 h 364622"/>
                <a:gd name="connsiteX10" fmla="*/ 487053 w 647436"/>
                <a:gd name="connsiteY10" fmla="*/ 161488 h 364622"/>
                <a:gd name="connsiteX11" fmla="*/ 499451 w 647436"/>
                <a:gd name="connsiteY11" fmla="*/ 169296 h 364622"/>
                <a:gd name="connsiteX12" fmla="*/ 595320 w 647436"/>
                <a:gd name="connsiteY12" fmla="*/ 186567 h 364622"/>
                <a:gd name="connsiteX13" fmla="*/ 629579 w 647436"/>
                <a:gd name="connsiteY13" fmla="*/ 202703 h 364622"/>
                <a:gd name="connsiteX14" fmla="*/ 644059 w 647436"/>
                <a:gd name="connsiteY14" fmla="*/ 246994 h 364622"/>
                <a:gd name="connsiteX15" fmla="*/ 602560 w 647436"/>
                <a:gd name="connsiteY15" fmla="*/ 262137 h 364622"/>
                <a:gd name="connsiteX16" fmla="*/ 512984 w 647436"/>
                <a:gd name="connsiteY16" fmla="*/ 243493 h 364622"/>
                <a:gd name="connsiteX17" fmla="*/ 481895 w 647436"/>
                <a:gd name="connsiteY17" fmla="*/ 236868 h 364622"/>
                <a:gd name="connsiteX18" fmla="*/ 409591 w 647436"/>
                <a:gd name="connsiteY18" fmla="*/ 252720 h 364622"/>
                <a:gd name="connsiteX19" fmla="*/ 381625 w 647436"/>
                <a:gd name="connsiteY19" fmla="*/ 260197 h 364622"/>
                <a:gd name="connsiteX20" fmla="*/ 367997 w 647436"/>
                <a:gd name="connsiteY20" fmla="*/ 265828 h 364622"/>
                <a:gd name="connsiteX21" fmla="*/ 291481 w 647436"/>
                <a:gd name="connsiteY21" fmla="*/ 286696 h 36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47436" h="364622">
                  <a:moveTo>
                    <a:pt x="291481" y="286696"/>
                  </a:moveTo>
                  <a:cubicBezTo>
                    <a:pt x="261812" y="289487"/>
                    <a:pt x="235029" y="305008"/>
                    <a:pt x="204981" y="306380"/>
                  </a:cubicBezTo>
                  <a:cubicBezTo>
                    <a:pt x="201006" y="306570"/>
                    <a:pt x="200107" y="310497"/>
                    <a:pt x="197505" y="312390"/>
                  </a:cubicBezTo>
                  <a:cubicBezTo>
                    <a:pt x="178151" y="321239"/>
                    <a:pt x="157425" y="325829"/>
                    <a:pt x="136983" y="331129"/>
                  </a:cubicBezTo>
                  <a:cubicBezTo>
                    <a:pt x="106888" y="338936"/>
                    <a:pt x="77550" y="349063"/>
                    <a:pt x="48117" y="359000"/>
                  </a:cubicBezTo>
                  <a:cubicBezTo>
                    <a:pt x="39552" y="361886"/>
                    <a:pt x="30893" y="367375"/>
                    <a:pt x="21098" y="362975"/>
                  </a:cubicBezTo>
                  <a:cubicBezTo>
                    <a:pt x="8700" y="336192"/>
                    <a:pt x="2596" y="307942"/>
                    <a:pt x="798" y="278604"/>
                  </a:cubicBezTo>
                  <a:cubicBezTo>
                    <a:pt x="-2136" y="231710"/>
                    <a:pt x="2454" y="186047"/>
                    <a:pt x="24173" y="143554"/>
                  </a:cubicBezTo>
                  <a:cubicBezTo>
                    <a:pt x="59048" y="75319"/>
                    <a:pt x="109112" y="23883"/>
                    <a:pt x="186337" y="6659"/>
                  </a:cubicBezTo>
                  <a:cubicBezTo>
                    <a:pt x="267727" y="-11465"/>
                    <a:pt x="340504" y="7226"/>
                    <a:pt x="401878" y="64956"/>
                  </a:cubicBezTo>
                  <a:cubicBezTo>
                    <a:pt x="433251" y="94484"/>
                    <a:pt x="461311" y="126992"/>
                    <a:pt x="487053" y="161488"/>
                  </a:cubicBezTo>
                  <a:cubicBezTo>
                    <a:pt x="490223" y="165747"/>
                    <a:pt x="493394" y="168539"/>
                    <a:pt x="499451" y="169296"/>
                  </a:cubicBezTo>
                  <a:cubicBezTo>
                    <a:pt x="531723" y="173318"/>
                    <a:pt x="564042" y="177198"/>
                    <a:pt x="595320" y="186567"/>
                  </a:cubicBezTo>
                  <a:cubicBezTo>
                    <a:pt x="607481" y="190211"/>
                    <a:pt x="619405" y="194470"/>
                    <a:pt x="629579" y="202703"/>
                  </a:cubicBezTo>
                  <a:cubicBezTo>
                    <a:pt x="646662" y="216568"/>
                    <a:pt x="651488" y="230764"/>
                    <a:pt x="644059" y="246994"/>
                  </a:cubicBezTo>
                  <a:cubicBezTo>
                    <a:pt x="639327" y="257310"/>
                    <a:pt x="618838" y="263746"/>
                    <a:pt x="602560" y="262137"/>
                  </a:cubicBezTo>
                  <a:cubicBezTo>
                    <a:pt x="571991" y="259061"/>
                    <a:pt x="542559" y="251064"/>
                    <a:pt x="512984" y="243493"/>
                  </a:cubicBezTo>
                  <a:cubicBezTo>
                    <a:pt x="501817" y="245244"/>
                    <a:pt x="492968" y="236442"/>
                    <a:pt x="481895" y="236868"/>
                  </a:cubicBezTo>
                  <a:cubicBezTo>
                    <a:pt x="456816" y="237862"/>
                    <a:pt x="432967" y="244155"/>
                    <a:pt x="409591" y="252720"/>
                  </a:cubicBezTo>
                  <a:cubicBezTo>
                    <a:pt x="400506" y="256032"/>
                    <a:pt x="391988" y="261380"/>
                    <a:pt x="381625" y="260197"/>
                  </a:cubicBezTo>
                  <a:cubicBezTo>
                    <a:pt x="376183" y="259581"/>
                    <a:pt x="371499" y="261427"/>
                    <a:pt x="367997" y="265828"/>
                  </a:cubicBezTo>
                  <a:cubicBezTo>
                    <a:pt x="343391" y="276285"/>
                    <a:pt x="317838" y="283005"/>
                    <a:pt x="291481" y="286696"/>
                  </a:cubicBezTo>
                  <a:close/>
                </a:path>
              </a:pathLst>
            </a:custGeom>
            <a:solidFill>
              <a:schemeClr val="accent6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252A368-DDA2-4516-9542-83F697C827C0}"/>
                </a:ext>
              </a:extLst>
            </p:cNvPr>
            <p:cNvSpPr/>
            <p:nvPr/>
          </p:nvSpPr>
          <p:spPr>
            <a:xfrm>
              <a:off x="2120764" y="3970123"/>
              <a:ext cx="494920" cy="672404"/>
            </a:xfrm>
            <a:custGeom>
              <a:avLst/>
              <a:gdLst>
                <a:gd name="connsiteX0" fmla="*/ 0 w 494920"/>
                <a:gd name="connsiteY0" fmla="*/ 597504 h 672404"/>
                <a:gd name="connsiteX1" fmla="*/ 11499 w 494920"/>
                <a:gd name="connsiteY1" fmla="*/ 566983 h 672404"/>
                <a:gd name="connsiteX2" fmla="*/ 35016 w 494920"/>
                <a:gd name="connsiteY2" fmla="*/ 567456 h 672404"/>
                <a:gd name="connsiteX3" fmla="*/ 314580 w 494920"/>
                <a:gd name="connsiteY3" fmla="*/ 626274 h 672404"/>
                <a:gd name="connsiteX4" fmla="*/ 339281 w 494920"/>
                <a:gd name="connsiteY4" fmla="*/ 610422 h 672404"/>
                <a:gd name="connsiteX5" fmla="*/ 448778 w 494920"/>
                <a:gd name="connsiteY5" fmla="*/ 139735 h 672404"/>
                <a:gd name="connsiteX6" fmla="*/ 432548 w 494920"/>
                <a:gd name="connsiteY6" fmla="*/ 114655 h 672404"/>
                <a:gd name="connsiteX7" fmla="*/ 103819 w 494920"/>
                <a:gd name="connsiteY7" fmla="*/ 41026 h 672404"/>
                <a:gd name="connsiteX8" fmla="*/ 87352 w 494920"/>
                <a:gd name="connsiteY8" fmla="*/ 32225 h 672404"/>
                <a:gd name="connsiteX9" fmla="*/ 101974 w 494920"/>
                <a:gd name="connsiteY9" fmla="*/ 0 h 672404"/>
                <a:gd name="connsiteX10" fmla="*/ 224720 w 494920"/>
                <a:gd name="connsiteY10" fmla="*/ 28392 h 672404"/>
                <a:gd name="connsiteX11" fmla="*/ 415560 w 494920"/>
                <a:gd name="connsiteY11" fmla="*/ 70506 h 672404"/>
                <a:gd name="connsiteX12" fmla="*/ 483274 w 494920"/>
                <a:gd name="connsiteY12" fmla="*/ 85459 h 672404"/>
                <a:gd name="connsiteX13" fmla="*/ 494110 w 494920"/>
                <a:gd name="connsiteY13" fmla="*/ 101074 h 672404"/>
                <a:gd name="connsiteX14" fmla="*/ 388162 w 494920"/>
                <a:gd name="connsiteY14" fmla="*/ 547534 h 672404"/>
                <a:gd name="connsiteX15" fmla="*/ 381111 w 494920"/>
                <a:gd name="connsiteY15" fmla="*/ 583592 h 672404"/>
                <a:gd name="connsiteX16" fmla="*/ 361521 w 494920"/>
                <a:gd name="connsiteY16" fmla="*/ 662663 h 672404"/>
                <a:gd name="connsiteX17" fmla="*/ 347231 w 494920"/>
                <a:gd name="connsiteY17" fmla="*/ 671559 h 672404"/>
                <a:gd name="connsiteX18" fmla="*/ 318271 w 494920"/>
                <a:gd name="connsiteY18" fmla="*/ 666022 h 672404"/>
                <a:gd name="connsiteX19" fmla="*/ 168883 w 494920"/>
                <a:gd name="connsiteY19" fmla="*/ 633561 h 672404"/>
                <a:gd name="connsiteX20" fmla="*/ 0 w 494920"/>
                <a:gd name="connsiteY20" fmla="*/ 597504 h 67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4920" h="672404">
                  <a:moveTo>
                    <a:pt x="0" y="597504"/>
                  </a:moveTo>
                  <a:cubicBezTo>
                    <a:pt x="3833" y="587330"/>
                    <a:pt x="7666" y="577156"/>
                    <a:pt x="11499" y="566983"/>
                  </a:cubicBezTo>
                  <a:cubicBezTo>
                    <a:pt x="19401" y="562534"/>
                    <a:pt x="27303" y="565894"/>
                    <a:pt x="35016" y="567456"/>
                  </a:cubicBezTo>
                  <a:cubicBezTo>
                    <a:pt x="128283" y="586620"/>
                    <a:pt x="221408" y="606778"/>
                    <a:pt x="314580" y="626274"/>
                  </a:cubicBezTo>
                  <a:cubicBezTo>
                    <a:pt x="334170" y="630391"/>
                    <a:pt x="334738" y="629917"/>
                    <a:pt x="339281" y="610422"/>
                  </a:cubicBezTo>
                  <a:cubicBezTo>
                    <a:pt x="375528" y="453463"/>
                    <a:pt x="412248" y="296599"/>
                    <a:pt x="448778" y="139735"/>
                  </a:cubicBezTo>
                  <a:cubicBezTo>
                    <a:pt x="453558" y="119245"/>
                    <a:pt x="453510" y="119245"/>
                    <a:pt x="432548" y="114655"/>
                  </a:cubicBezTo>
                  <a:cubicBezTo>
                    <a:pt x="322861" y="90522"/>
                    <a:pt x="213411" y="65443"/>
                    <a:pt x="103819" y="41026"/>
                  </a:cubicBezTo>
                  <a:cubicBezTo>
                    <a:pt x="97762" y="39701"/>
                    <a:pt x="90049" y="40316"/>
                    <a:pt x="87352" y="32225"/>
                  </a:cubicBezTo>
                  <a:cubicBezTo>
                    <a:pt x="92084" y="21436"/>
                    <a:pt x="93078" y="8896"/>
                    <a:pt x="101974" y="0"/>
                  </a:cubicBezTo>
                  <a:cubicBezTo>
                    <a:pt x="142290" y="11972"/>
                    <a:pt x="183836" y="18880"/>
                    <a:pt x="224720" y="28392"/>
                  </a:cubicBezTo>
                  <a:cubicBezTo>
                    <a:pt x="288176" y="43155"/>
                    <a:pt x="351963" y="56500"/>
                    <a:pt x="415560" y="70506"/>
                  </a:cubicBezTo>
                  <a:cubicBezTo>
                    <a:pt x="438131" y="75475"/>
                    <a:pt x="460608" y="81106"/>
                    <a:pt x="483274" y="85459"/>
                  </a:cubicBezTo>
                  <a:cubicBezTo>
                    <a:pt x="493211" y="87352"/>
                    <a:pt x="496666" y="90333"/>
                    <a:pt x="494110" y="101074"/>
                  </a:cubicBezTo>
                  <a:cubicBezTo>
                    <a:pt x="458526" y="249847"/>
                    <a:pt x="423226" y="398667"/>
                    <a:pt x="388162" y="547534"/>
                  </a:cubicBezTo>
                  <a:cubicBezTo>
                    <a:pt x="385370" y="559411"/>
                    <a:pt x="380969" y="571099"/>
                    <a:pt x="381111" y="583592"/>
                  </a:cubicBezTo>
                  <a:cubicBezTo>
                    <a:pt x="372168" y="609333"/>
                    <a:pt x="368051" y="636306"/>
                    <a:pt x="361521" y="662663"/>
                  </a:cubicBezTo>
                  <a:cubicBezTo>
                    <a:pt x="359155" y="672174"/>
                    <a:pt x="355654" y="673688"/>
                    <a:pt x="347231" y="671559"/>
                  </a:cubicBezTo>
                  <a:cubicBezTo>
                    <a:pt x="337719" y="669145"/>
                    <a:pt x="327924" y="667820"/>
                    <a:pt x="318271" y="666022"/>
                  </a:cubicBezTo>
                  <a:cubicBezTo>
                    <a:pt x="268491" y="655186"/>
                    <a:pt x="218711" y="644255"/>
                    <a:pt x="168883" y="633561"/>
                  </a:cubicBezTo>
                  <a:cubicBezTo>
                    <a:pt x="112621" y="621447"/>
                    <a:pt x="56263" y="609523"/>
                    <a:pt x="0" y="597504"/>
                  </a:cubicBezTo>
                  <a:close/>
                </a:path>
              </a:pathLst>
            </a:custGeom>
            <a:solidFill>
              <a:srgbClr val="868880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320341F-ABC1-4F16-916E-27018D0B40A9}"/>
                </a:ext>
              </a:extLst>
            </p:cNvPr>
            <p:cNvSpPr/>
            <p:nvPr/>
          </p:nvSpPr>
          <p:spPr>
            <a:xfrm>
              <a:off x="1924151" y="4616650"/>
              <a:ext cx="358161" cy="460986"/>
            </a:xfrm>
            <a:custGeom>
              <a:avLst/>
              <a:gdLst>
                <a:gd name="connsiteX0" fmla="*/ 0 w 358161"/>
                <a:gd name="connsiteY0" fmla="*/ 409314 h 460986"/>
                <a:gd name="connsiteX1" fmla="*/ 29669 w 358161"/>
                <a:gd name="connsiteY1" fmla="*/ 370370 h 460986"/>
                <a:gd name="connsiteX2" fmla="*/ 170634 w 358161"/>
                <a:gd name="connsiteY2" fmla="*/ 209342 h 460986"/>
                <a:gd name="connsiteX3" fmla="*/ 266646 w 358161"/>
                <a:gd name="connsiteY3" fmla="*/ 101216 h 460986"/>
                <a:gd name="connsiteX4" fmla="*/ 358161 w 358161"/>
                <a:gd name="connsiteY4" fmla="*/ 0 h 460986"/>
                <a:gd name="connsiteX5" fmla="*/ 127999 w 358161"/>
                <a:gd name="connsiteY5" fmla="*/ 460987 h 460986"/>
                <a:gd name="connsiteX6" fmla="*/ 74197 w 358161"/>
                <a:gd name="connsiteY6" fmla="*/ 363083 h 460986"/>
                <a:gd name="connsiteX7" fmla="*/ 58534 w 358161"/>
                <a:gd name="connsiteY7" fmla="*/ 360054 h 460986"/>
                <a:gd name="connsiteX8" fmla="*/ 0 w 358161"/>
                <a:gd name="connsiteY8" fmla="*/ 409314 h 46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8161" h="460986">
                  <a:moveTo>
                    <a:pt x="0" y="409314"/>
                  </a:moveTo>
                  <a:cubicBezTo>
                    <a:pt x="5347" y="392941"/>
                    <a:pt x="19117" y="382673"/>
                    <a:pt x="29669" y="370370"/>
                  </a:cubicBezTo>
                  <a:cubicBezTo>
                    <a:pt x="76137" y="316236"/>
                    <a:pt x="123457" y="262860"/>
                    <a:pt x="170634" y="209342"/>
                  </a:cubicBezTo>
                  <a:cubicBezTo>
                    <a:pt x="202527" y="173189"/>
                    <a:pt x="234799" y="137369"/>
                    <a:pt x="266646" y="101216"/>
                  </a:cubicBezTo>
                  <a:cubicBezTo>
                    <a:pt x="296599" y="67241"/>
                    <a:pt x="326268" y="32982"/>
                    <a:pt x="358161" y="0"/>
                  </a:cubicBezTo>
                  <a:cubicBezTo>
                    <a:pt x="281456" y="153646"/>
                    <a:pt x="204704" y="307293"/>
                    <a:pt x="127999" y="460987"/>
                  </a:cubicBezTo>
                  <a:cubicBezTo>
                    <a:pt x="107841" y="429567"/>
                    <a:pt x="92226" y="395638"/>
                    <a:pt x="74197" y="363083"/>
                  </a:cubicBezTo>
                  <a:cubicBezTo>
                    <a:pt x="69276" y="354187"/>
                    <a:pt x="66673" y="352672"/>
                    <a:pt x="58534" y="360054"/>
                  </a:cubicBezTo>
                  <a:cubicBezTo>
                    <a:pt x="39606" y="377089"/>
                    <a:pt x="19590" y="392941"/>
                    <a:pt x="0" y="409314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81B6FA2-F458-4EAB-998C-956E63E2FDD6}"/>
                </a:ext>
              </a:extLst>
            </p:cNvPr>
            <p:cNvSpPr/>
            <p:nvPr/>
          </p:nvSpPr>
          <p:spPr>
            <a:xfrm>
              <a:off x="3064694" y="3338601"/>
              <a:ext cx="179719" cy="131259"/>
            </a:xfrm>
            <a:custGeom>
              <a:avLst/>
              <a:gdLst>
                <a:gd name="connsiteX0" fmla="*/ 3360 w 179719"/>
                <a:gd name="connsiteY0" fmla="*/ 51905 h 131259"/>
                <a:gd name="connsiteX1" fmla="*/ 166517 w 179719"/>
                <a:gd name="connsiteY1" fmla="*/ 2787 h 131259"/>
                <a:gd name="connsiteX2" fmla="*/ 179719 w 179719"/>
                <a:gd name="connsiteY2" fmla="*/ 1320 h 131259"/>
                <a:gd name="connsiteX3" fmla="*/ 173000 w 179719"/>
                <a:gd name="connsiteY3" fmla="*/ 36431 h 131259"/>
                <a:gd name="connsiteX4" fmla="*/ 103109 w 179719"/>
                <a:gd name="connsiteY4" fmla="*/ 114508 h 131259"/>
                <a:gd name="connsiteX5" fmla="*/ 63550 w 179719"/>
                <a:gd name="connsiteY5" fmla="*/ 115408 h 131259"/>
                <a:gd name="connsiteX6" fmla="*/ 18029 w 179719"/>
                <a:gd name="connsiteY6" fmla="*/ 131260 h 131259"/>
                <a:gd name="connsiteX7" fmla="*/ 0 w 179719"/>
                <a:gd name="connsiteY7" fmla="*/ 113704 h 131259"/>
                <a:gd name="connsiteX8" fmla="*/ 3360 w 179719"/>
                <a:gd name="connsiteY8" fmla="*/ 51905 h 13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719" h="131259">
                  <a:moveTo>
                    <a:pt x="3360" y="51905"/>
                  </a:moveTo>
                  <a:cubicBezTo>
                    <a:pt x="57256" y="33829"/>
                    <a:pt x="111296" y="16415"/>
                    <a:pt x="166517" y="2787"/>
                  </a:cubicBezTo>
                  <a:cubicBezTo>
                    <a:pt x="170823" y="1746"/>
                    <a:pt x="174940" y="-1945"/>
                    <a:pt x="179719" y="1320"/>
                  </a:cubicBezTo>
                  <a:cubicBezTo>
                    <a:pt x="171912" y="11967"/>
                    <a:pt x="172101" y="24175"/>
                    <a:pt x="173000" y="36431"/>
                  </a:cubicBezTo>
                  <a:cubicBezTo>
                    <a:pt x="176123" y="79776"/>
                    <a:pt x="146880" y="112568"/>
                    <a:pt x="103109" y="114508"/>
                  </a:cubicBezTo>
                  <a:cubicBezTo>
                    <a:pt x="89907" y="115076"/>
                    <a:pt x="76705" y="115218"/>
                    <a:pt x="63550" y="115408"/>
                  </a:cubicBezTo>
                  <a:cubicBezTo>
                    <a:pt x="46610" y="115644"/>
                    <a:pt x="31136" y="119997"/>
                    <a:pt x="18029" y="131260"/>
                  </a:cubicBezTo>
                  <a:cubicBezTo>
                    <a:pt x="9843" y="127663"/>
                    <a:pt x="5442" y="120139"/>
                    <a:pt x="0" y="113704"/>
                  </a:cubicBezTo>
                  <a:cubicBezTo>
                    <a:pt x="899" y="93073"/>
                    <a:pt x="-1656" y="72299"/>
                    <a:pt x="3360" y="51905"/>
                  </a:cubicBezTo>
                  <a:close/>
                </a:path>
              </a:pathLst>
            </a:custGeom>
            <a:solidFill>
              <a:srgbClr val="5D3A17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A5470A-A798-4E19-A6CF-A3AF88C0112D}"/>
                </a:ext>
              </a:extLst>
            </p:cNvPr>
            <p:cNvSpPr/>
            <p:nvPr/>
          </p:nvSpPr>
          <p:spPr>
            <a:xfrm>
              <a:off x="2991017" y="4023026"/>
              <a:ext cx="88534" cy="165949"/>
            </a:xfrm>
            <a:custGeom>
              <a:avLst/>
              <a:gdLst>
                <a:gd name="connsiteX0" fmla="*/ 0 w 88534"/>
                <a:gd name="connsiteY0" fmla="*/ 153363 h 165949"/>
                <a:gd name="connsiteX1" fmla="*/ 17556 w 88534"/>
                <a:gd name="connsiteY1" fmla="*/ 118157 h 165949"/>
                <a:gd name="connsiteX2" fmla="*/ 82951 w 88534"/>
                <a:gd name="connsiteY2" fmla="*/ 3644 h 165949"/>
                <a:gd name="connsiteX3" fmla="*/ 85080 w 88534"/>
                <a:gd name="connsiteY3" fmla="*/ 0 h 165949"/>
                <a:gd name="connsiteX4" fmla="*/ 88535 w 88534"/>
                <a:gd name="connsiteY4" fmla="*/ 1656 h 165949"/>
                <a:gd name="connsiteX5" fmla="*/ 37572 w 88534"/>
                <a:gd name="connsiteY5" fmla="*/ 165950 h 165949"/>
                <a:gd name="connsiteX6" fmla="*/ 32887 w 88534"/>
                <a:gd name="connsiteY6" fmla="*/ 160792 h 165949"/>
                <a:gd name="connsiteX7" fmla="*/ 0 w 88534"/>
                <a:gd name="connsiteY7" fmla="*/ 153363 h 16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34" h="165949">
                  <a:moveTo>
                    <a:pt x="0" y="153363"/>
                  </a:moveTo>
                  <a:cubicBezTo>
                    <a:pt x="2177" y="139829"/>
                    <a:pt x="11309" y="129608"/>
                    <a:pt x="17556" y="118157"/>
                  </a:cubicBezTo>
                  <a:cubicBezTo>
                    <a:pt x="38660" y="79591"/>
                    <a:pt x="61042" y="41783"/>
                    <a:pt x="82951" y="3644"/>
                  </a:cubicBezTo>
                  <a:cubicBezTo>
                    <a:pt x="83661" y="2413"/>
                    <a:pt x="84371" y="1230"/>
                    <a:pt x="85080" y="0"/>
                  </a:cubicBezTo>
                  <a:cubicBezTo>
                    <a:pt x="86216" y="568"/>
                    <a:pt x="87399" y="1088"/>
                    <a:pt x="88535" y="1656"/>
                  </a:cubicBezTo>
                  <a:cubicBezTo>
                    <a:pt x="71547" y="56405"/>
                    <a:pt x="54560" y="111201"/>
                    <a:pt x="37572" y="165950"/>
                  </a:cubicBezTo>
                  <a:cubicBezTo>
                    <a:pt x="36010" y="164246"/>
                    <a:pt x="34354" y="162590"/>
                    <a:pt x="32887" y="160792"/>
                  </a:cubicBezTo>
                  <a:cubicBezTo>
                    <a:pt x="19070" y="144041"/>
                    <a:pt x="19070" y="144041"/>
                    <a:pt x="0" y="153363"/>
                  </a:cubicBezTo>
                  <a:close/>
                </a:path>
              </a:pathLst>
            </a:custGeom>
            <a:solidFill>
              <a:schemeClr val="accent6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25740EC-4EE5-4478-9601-92D2AE0F10BC}"/>
                </a:ext>
              </a:extLst>
            </p:cNvPr>
            <p:cNvSpPr/>
            <p:nvPr/>
          </p:nvSpPr>
          <p:spPr>
            <a:xfrm>
              <a:off x="2447893" y="3771957"/>
              <a:ext cx="242503" cy="137885"/>
            </a:xfrm>
            <a:custGeom>
              <a:avLst/>
              <a:gdLst>
                <a:gd name="connsiteX0" fmla="*/ 242503 w 242503"/>
                <a:gd name="connsiteY0" fmla="*/ 2547 h 137885"/>
                <a:gd name="connsiteX1" fmla="*/ 82611 w 242503"/>
                <a:gd name="connsiteY1" fmla="*/ 93212 h 137885"/>
                <a:gd name="connsiteX2" fmla="*/ 11442 w 242503"/>
                <a:gd name="connsiteY2" fmla="*/ 134190 h 137885"/>
                <a:gd name="connsiteX3" fmla="*/ 1363 w 242503"/>
                <a:gd name="connsiteY3" fmla="*/ 136793 h 137885"/>
                <a:gd name="connsiteX4" fmla="*/ 2073 w 242503"/>
                <a:gd name="connsiteY4" fmla="*/ 127566 h 137885"/>
                <a:gd name="connsiteX5" fmla="*/ 14092 w 242503"/>
                <a:gd name="connsiteY5" fmla="*/ 75230 h 137885"/>
                <a:gd name="connsiteX6" fmla="*/ 22799 w 242503"/>
                <a:gd name="connsiteY6" fmla="*/ 67186 h 137885"/>
                <a:gd name="connsiteX7" fmla="*/ 237771 w 242503"/>
                <a:gd name="connsiteY7" fmla="*/ 181 h 137885"/>
                <a:gd name="connsiteX8" fmla="*/ 241746 w 242503"/>
                <a:gd name="connsiteY8" fmla="*/ 134 h 137885"/>
                <a:gd name="connsiteX9" fmla="*/ 242503 w 242503"/>
                <a:gd name="connsiteY9" fmla="*/ 2547 h 13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2503" h="137885">
                  <a:moveTo>
                    <a:pt x="242503" y="2547"/>
                  </a:moveTo>
                  <a:cubicBezTo>
                    <a:pt x="189174" y="32785"/>
                    <a:pt x="135845" y="62927"/>
                    <a:pt x="82611" y="93212"/>
                  </a:cubicBezTo>
                  <a:cubicBezTo>
                    <a:pt x="58809" y="106745"/>
                    <a:pt x="35244" y="120657"/>
                    <a:pt x="11442" y="134190"/>
                  </a:cubicBezTo>
                  <a:cubicBezTo>
                    <a:pt x="8414" y="135894"/>
                    <a:pt x="4959" y="139774"/>
                    <a:pt x="1363" y="136793"/>
                  </a:cubicBezTo>
                  <a:cubicBezTo>
                    <a:pt x="-1760" y="134238"/>
                    <a:pt x="1363" y="130641"/>
                    <a:pt x="2073" y="127566"/>
                  </a:cubicBezTo>
                  <a:cubicBezTo>
                    <a:pt x="6095" y="110105"/>
                    <a:pt x="10259" y="92691"/>
                    <a:pt x="14092" y="75230"/>
                  </a:cubicBezTo>
                  <a:cubicBezTo>
                    <a:pt x="15180" y="70167"/>
                    <a:pt x="18493" y="68511"/>
                    <a:pt x="22799" y="67186"/>
                  </a:cubicBezTo>
                  <a:cubicBezTo>
                    <a:pt x="94488" y="44898"/>
                    <a:pt x="166130" y="22516"/>
                    <a:pt x="237771" y="181"/>
                  </a:cubicBezTo>
                  <a:cubicBezTo>
                    <a:pt x="239002" y="-197"/>
                    <a:pt x="240421" y="134"/>
                    <a:pt x="241746" y="134"/>
                  </a:cubicBezTo>
                  <a:cubicBezTo>
                    <a:pt x="242030" y="891"/>
                    <a:pt x="242267" y="1743"/>
                    <a:pt x="242503" y="2547"/>
                  </a:cubicBezTo>
                  <a:close/>
                </a:path>
              </a:pathLst>
            </a:custGeom>
            <a:solidFill>
              <a:schemeClr val="accent6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DE1A5ED-C911-4AB5-BFD5-A83C6202A81E}"/>
                </a:ext>
              </a:extLst>
            </p:cNvPr>
            <p:cNvSpPr/>
            <p:nvPr/>
          </p:nvSpPr>
          <p:spPr>
            <a:xfrm>
              <a:off x="3338437" y="3293260"/>
              <a:ext cx="77644" cy="118741"/>
            </a:xfrm>
            <a:custGeom>
              <a:avLst/>
              <a:gdLst>
                <a:gd name="connsiteX0" fmla="*/ 0 w 77644"/>
                <a:gd name="connsiteY0" fmla="*/ 20967 h 118741"/>
                <a:gd name="connsiteX1" fmla="*/ 32651 w 77644"/>
                <a:gd name="connsiteY1" fmla="*/ 9941 h 118741"/>
                <a:gd name="connsiteX2" fmla="*/ 76469 w 77644"/>
                <a:gd name="connsiteY2" fmla="*/ 194 h 118741"/>
                <a:gd name="connsiteX3" fmla="*/ 76610 w 77644"/>
                <a:gd name="connsiteY3" fmla="*/ 85416 h 118741"/>
                <a:gd name="connsiteX4" fmla="*/ 71594 w 77644"/>
                <a:gd name="connsiteY4" fmla="*/ 108839 h 118741"/>
                <a:gd name="connsiteX5" fmla="*/ 54938 w 77644"/>
                <a:gd name="connsiteY5" fmla="*/ 118350 h 118741"/>
                <a:gd name="connsiteX6" fmla="*/ 41831 w 77644"/>
                <a:gd name="connsiteY6" fmla="*/ 103823 h 118741"/>
                <a:gd name="connsiteX7" fmla="*/ 34922 w 77644"/>
                <a:gd name="connsiteY7" fmla="*/ 63412 h 118741"/>
                <a:gd name="connsiteX8" fmla="*/ 0 w 77644"/>
                <a:gd name="connsiteY8" fmla="*/ 20967 h 118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644" h="118741">
                  <a:moveTo>
                    <a:pt x="0" y="20967"/>
                  </a:moveTo>
                  <a:cubicBezTo>
                    <a:pt x="9653" y="13680"/>
                    <a:pt x="21578" y="12639"/>
                    <a:pt x="32651" y="9941"/>
                  </a:cubicBezTo>
                  <a:cubicBezTo>
                    <a:pt x="47178" y="6440"/>
                    <a:pt x="60853" y="-1321"/>
                    <a:pt x="76469" y="194"/>
                  </a:cubicBezTo>
                  <a:cubicBezTo>
                    <a:pt x="76137" y="28585"/>
                    <a:pt x="79166" y="56977"/>
                    <a:pt x="76610" y="85416"/>
                  </a:cubicBezTo>
                  <a:cubicBezTo>
                    <a:pt x="75901" y="93508"/>
                    <a:pt x="74528" y="101363"/>
                    <a:pt x="71594" y="108839"/>
                  </a:cubicBezTo>
                  <a:cubicBezTo>
                    <a:pt x="68661" y="116316"/>
                    <a:pt x="63408" y="120007"/>
                    <a:pt x="54938" y="118350"/>
                  </a:cubicBezTo>
                  <a:cubicBezTo>
                    <a:pt x="46752" y="116742"/>
                    <a:pt x="41878" y="114186"/>
                    <a:pt x="41831" y="103823"/>
                  </a:cubicBezTo>
                  <a:cubicBezTo>
                    <a:pt x="41783" y="90243"/>
                    <a:pt x="38802" y="76662"/>
                    <a:pt x="34922" y="63412"/>
                  </a:cubicBezTo>
                  <a:cubicBezTo>
                    <a:pt x="29291" y="44153"/>
                    <a:pt x="17934" y="29958"/>
                    <a:pt x="0" y="20967"/>
                  </a:cubicBezTo>
                  <a:close/>
                </a:path>
              </a:pathLst>
            </a:custGeom>
            <a:solidFill>
              <a:srgbClr val="5C3A18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0C2419D-D392-4BDF-A0B3-1B9098389DEE}"/>
                </a:ext>
              </a:extLst>
            </p:cNvPr>
            <p:cNvSpPr/>
            <p:nvPr/>
          </p:nvSpPr>
          <p:spPr>
            <a:xfrm>
              <a:off x="3525812" y="3343179"/>
              <a:ext cx="17385" cy="27174"/>
            </a:xfrm>
            <a:custGeom>
              <a:avLst/>
              <a:gdLst>
                <a:gd name="connsiteX0" fmla="*/ 294 w 17385"/>
                <a:gd name="connsiteY0" fmla="*/ 16191 h 27174"/>
                <a:gd name="connsiteX1" fmla="*/ 6871 w 17385"/>
                <a:gd name="connsiteY1" fmla="*/ 8 h 27174"/>
                <a:gd name="connsiteX2" fmla="*/ 17329 w 17385"/>
                <a:gd name="connsiteY2" fmla="*/ 15624 h 27174"/>
                <a:gd name="connsiteX3" fmla="*/ 8386 w 17385"/>
                <a:gd name="connsiteY3" fmla="*/ 27170 h 27174"/>
                <a:gd name="connsiteX4" fmla="*/ 294 w 17385"/>
                <a:gd name="connsiteY4" fmla="*/ 16191 h 2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85" h="27174">
                  <a:moveTo>
                    <a:pt x="294" y="16191"/>
                  </a:moveTo>
                  <a:cubicBezTo>
                    <a:pt x="-179" y="6964"/>
                    <a:pt x="-1078" y="-276"/>
                    <a:pt x="6871" y="8"/>
                  </a:cubicBezTo>
                  <a:cubicBezTo>
                    <a:pt x="15862" y="339"/>
                    <a:pt x="16856" y="8431"/>
                    <a:pt x="17329" y="15624"/>
                  </a:cubicBezTo>
                  <a:cubicBezTo>
                    <a:pt x="17755" y="21964"/>
                    <a:pt x="15862" y="27359"/>
                    <a:pt x="8386" y="27170"/>
                  </a:cubicBezTo>
                  <a:cubicBezTo>
                    <a:pt x="-1883" y="27028"/>
                    <a:pt x="578" y="18794"/>
                    <a:pt x="294" y="16191"/>
                  </a:cubicBezTo>
                  <a:close/>
                </a:path>
              </a:pathLst>
            </a:custGeom>
            <a:solidFill>
              <a:srgbClr val="15100E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87AACA2-90A2-4F1A-912E-ACEF6E81E446}"/>
                </a:ext>
              </a:extLst>
            </p:cNvPr>
            <p:cNvSpPr/>
            <p:nvPr/>
          </p:nvSpPr>
          <p:spPr>
            <a:xfrm>
              <a:off x="3515696" y="3317699"/>
              <a:ext cx="30994" cy="13231"/>
            </a:xfrm>
            <a:custGeom>
              <a:avLst/>
              <a:gdLst>
                <a:gd name="connsiteX0" fmla="*/ 0 w 30994"/>
                <a:gd name="connsiteY0" fmla="*/ 13232 h 13231"/>
                <a:gd name="connsiteX1" fmla="*/ 30994 w 30994"/>
                <a:gd name="connsiteY1" fmla="*/ 10866 h 13231"/>
                <a:gd name="connsiteX2" fmla="*/ 0 w 30994"/>
                <a:gd name="connsiteY2" fmla="*/ 13232 h 1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994" h="13231">
                  <a:moveTo>
                    <a:pt x="0" y="13232"/>
                  </a:moveTo>
                  <a:cubicBezTo>
                    <a:pt x="18975" y="-3945"/>
                    <a:pt x="21578" y="-4040"/>
                    <a:pt x="30994" y="10866"/>
                  </a:cubicBezTo>
                  <a:cubicBezTo>
                    <a:pt x="21483" y="13941"/>
                    <a:pt x="12114" y="12711"/>
                    <a:pt x="0" y="13232"/>
                  </a:cubicBezTo>
                  <a:close/>
                </a:path>
              </a:pathLst>
            </a:custGeom>
            <a:solidFill>
              <a:srgbClr val="58381F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DD19A97-43DD-4AC1-8653-1B1B6F0C1973}"/>
                </a:ext>
              </a:extLst>
            </p:cNvPr>
            <p:cNvSpPr/>
            <p:nvPr/>
          </p:nvSpPr>
          <p:spPr>
            <a:xfrm>
              <a:off x="1946731" y="3520645"/>
              <a:ext cx="509125" cy="1089253"/>
            </a:xfrm>
            <a:custGeom>
              <a:avLst/>
              <a:gdLst>
                <a:gd name="connsiteX0" fmla="*/ 508109 w 509125"/>
                <a:gd name="connsiteY0" fmla="*/ 299712 h 1089253"/>
                <a:gd name="connsiteX1" fmla="*/ 459512 w 509125"/>
                <a:gd name="connsiteY1" fmla="*/ 17356 h 1089253"/>
                <a:gd name="connsiteX2" fmla="*/ 438123 w 509125"/>
                <a:gd name="connsiteY2" fmla="*/ 369 h 1089253"/>
                <a:gd name="connsiteX3" fmla="*/ 425725 w 509125"/>
                <a:gd name="connsiteY3" fmla="*/ 6899 h 1089253"/>
                <a:gd name="connsiteX4" fmla="*/ 325361 w 509125"/>
                <a:gd name="connsiteY4" fmla="*/ 40354 h 1089253"/>
                <a:gd name="connsiteX5" fmla="*/ 240990 w 509125"/>
                <a:gd name="connsiteY5" fmla="*/ 68793 h 1089253"/>
                <a:gd name="connsiteX6" fmla="*/ 124584 w 509125"/>
                <a:gd name="connsiteY6" fmla="*/ 108304 h 1089253"/>
                <a:gd name="connsiteX7" fmla="*/ 111051 w 509125"/>
                <a:gd name="connsiteY7" fmla="*/ 126948 h 1089253"/>
                <a:gd name="connsiteX8" fmla="*/ 109063 w 509125"/>
                <a:gd name="connsiteY8" fmla="*/ 214773 h 1089253"/>
                <a:gd name="connsiteX9" fmla="*/ 85214 w 509125"/>
                <a:gd name="connsiteY9" fmla="*/ 655413 h 1089253"/>
                <a:gd name="connsiteX10" fmla="*/ 81239 w 509125"/>
                <a:gd name="connsiteY10" fmla="*/ 740493 h 1089253"/>
                <a:gd name="connsiteX11" fmla="*/ 66949 w 509125"/>
                <a:gd name="connsiteY11" fmla="*/ 863145 h 1089253"/>
                <a:gd name="connsiteX12" fmla="*/ 29708 w 509125"/>
                <a:gd name="connsiteY12" fmla="*/ 939330 h 1089253"/>
                <a:gd name="connsiteX13" fmla="*/ 4582 w 509125"/>
                <a:gd name="connsiteY13" fmla="*/ 976618 h 1089253"/>
                <a:gd name="connsiteX14" fmla="*/ 3067 w 509125"/>
                <a:gd name="connsiteY14" fmla="*/ 1010262 h 1089253"/>
                <a:gd name="connsiteX15" fmla="*/ 3020 w 509125"/>
                <a:gd name="connsiteY15" fmla="*/ 1054269 h 1089253"/>
                <a:gd name="connsiteX16" fmla="*/ 15229 w 509125"/>
                <a:gd name="connsiteY16" fmla="*/ 1071067 h 1089253"/>
                <a:gd name="connsiteX17" fmla="*/ 90751 w 509125"/>
                <a:gd name="connsiteY17" fmla="*/ 1088150 h 1089253"/>
                <a:gd name="connsiteX18" fmla="*/ 174128 w 509125"/>
                <a:gd name="connsiteY18" fmla="*/ 1046887 h 1089253"/>
                <a:gd name="connsiteX19" fmla="*/ 190358 w 509125"/>
                <a:gd name="connsiteY19" fmla="*/ 1014568 h 1089253"/>
                <a:gd name="connsiteX20" fmla="*/ 208529 w 509125"/>
                <a:gd name="connsiteY20" fmla="*/ 892625 h 1089253"/>
                <a:gd name="connsiteX21" fmla="*/ 217945 w 509125"/>
                <a:gd name="connsiteY21" fmla="*/ 743900 h 1089253"/>
                <a:gd name="connsiteX22" fmla="*/ 238861 w 509125"/>
                <a:gd name="connsiteY22" fmla="*/ 579276 h 1089253"/>
                <a:gd name="connsiteX23" fmla="*/ 276101 w 509125"/>
                <a:gd name="connsiteY23" fmla="*/ 449431 h 1089253"/>
                <a:gd name="connsiteX24" fmla="*/ 343673 w 509125"/>
                <a:gd name="connsiteY24" fmla="*/ 290011 h 1089253"/>
                <a:gd name="connsiteX25" fmla="*/ 348547 w 509125"/>
                <a:gd name="connsiteY25" fmla="*/ 285516 h 1089253"/>
                <a:gd name="connsiteX26" fmla="*/ 497462 w 509125"/>
                <a:gd name="connsiteY26" fmla="*/ 310028 h 1089253"/>
                <a:gd name="connsiteX27" fmla="*/ 508109 w 509125"/>
                <a:gd name="connsiteY27" fmla="*/ 299712 h 1089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9125" h="1089253">
                  <a:moveTo>
                    <a:pt x="508109" y="299712"/>
                  </a:moveTo>
                  <a:cubicBezTo>
                    <a:pt x="500348" y="285374"/>
                    <a:pt x="462919" y="39265"/>
                    <a:pt x="459512" y="17356"/>
                  </a:cubicBezTo>
                  <a:cubicBezTo>
                    <a:pt x="457004" y="1031"/>
                    <a:pt x="450899" y="-1051"/>
                    <a:pt x="438123" y="369"/>
                  </a:cubicBezTo>
                  <a:cubicBezTo>
                    <a:pt x="434290" y="3160"/>
                    <a:pt x="430363" y="5384"/>
                    <a:pt x="425725" y="6899"/>
                  </a:cubicBezTo>
                  <a:cubicBezTo>
                    <a:pt x="392223" y="17829"/>
                    <a:pt x="358768" y="29139"/>
                    <a:pt x="325361" y="40354"/>
                  </a:cubicBezTo>
                  <a:cubicBezTo>
                    <a:pt x="297206" y="49817"/>
                    <a:pt x="269098" y="59281"/>
                    <a:pt x="240990" y="68793"/>
                  </a:cubicBezTo>
                  <a:cubicBezTo>
                    <a:pt x="202188" y="81947"/>
                    <a:pt x="163386" y="95197"/>
                    <a:pt x="124584" y="108304"/>
                  </a:cubicBezTo>
                  <a:cubicBezTo>
                    <a:pt x="115546" y="111380"/>
                    <a:pt x="111145" y="116491"/>
                    <a:pt x="111051" y="126948"/>
                  </a:cubicBezTo>
                  <a:cubicBezTo>
                    <a:pt x="110814" y="156239"/>
                    <a:pt x="110814" y="185435"/>
                    <a:pt x="109063" y="214773"/>
                  </a:cubicBezTo>
                  <a:cubicBezTo>
                    <a:pt x="105372" y="275579"/>
                    <a:pt x="90277" y="586090"/>
                    <a:pt x="85214" y="655413"/>
                  </a:cubicBezTo>
                  <a:cubicBezTo>
                    <a:pt x="83132" y="683757"/>
                    <a:pt x="84978" y="712149"/>
                    <a:pt x="81239" y="740493"/>
                  </a:cubicBezTo>
                  <a:cubicBezTo>
                    <a:pt x="75892" y="781283"/>
                    <a:pt x="75324" y="822640"/>
                    <a:pt x="66949" y="863145"/>
                  </a:cubicBezTo>
                  <a:cubicBezTo>
                    <a:pt x="61034" y="891726"/>
                    <a:pt x="53463" y="919030"/>
                    <a:pt x="29708" y="939330"/>
                  </a:cubicBezTo>
                  <a:cubicBezTo>
                    <a:pt x="18352" y="949030"/>
                    <a:pt x="8888" y="961475"/>
                    <a:pt x="4582" y="976618"/>
                  </a:cubicBezTo>
                  <a:cubicBezTo>
                    <a:pt x="2358" y="987785"/>
                    <a:pt x="-3605" y="998716"/>
                    <a:pt x="3067" y="1010262"/>
                  </a:cubicBezTo>
                  <a:cubicBezTo>
                    <a:pt x="3067" y="1024931"/>
                    <a:pt x="3446" y="1039600"/>
                    <a:pt x="3020" y="1054269"/>
                  </a:cubicBezTo>
                  <a:cubicBezTo>
                    <a:pt x="2736" y="1063449"/>
                    <a:pt x="4818" y="1068275"/>
                    <a:pt x="15229" y="1071067"/>
                  </a:cubicBezTo>
                  <a:cubicBezTo>
                    <a:pt x="40213" y="1077787"/>
                    <a:pt x="65056" y="1083891"/>
                    <a:pt x="90751" y="1088150"/>
                  </a:cubicBezTo>
                  <a:cubicBezTo>
                    <a:pt x="124158" y="1093686"/>
                    <a:pt x="159411" y="1078165"/>
                    <a:pt x="174128" y="1046887"/>
                  </a:cubicBezTo>
                  <a:cubicBezTo>
                    <a:pt x="185390" y="1039032"/>
                    <a:pt x="185863" y="1025783"/>
                    <a:pt x="190358" y="1014568"/>
                  </a:cubicBezTo>
                  <a:cubicBezTo>
                    <a:pt x="200485" y="974535"/>
                    <a:pt x="204980" y="933793"/>
                    <a:pt x="208529" y="892625"/>
                  </a:cubicBezTo>
                  <a:cubicBezTo>
                    <a:pt x="212788" y="843082"/>
                    <a:pt x="213687" y="793396"/>
                    <a:pt x="217945" y="743900"/>
                  </a:cubicBezTo>
                  <a:cubicBezTo>
                    <a:pt x="222677" y="688678"/>
                    <a:pt x="227693" y="633646"/>
                    <a:pt x="238861" y="579276"/>
                  </a:cubicBezTo>
                  <a:cubicBezTo>
                    <a:pt x="245438" y="547193"/>
                    <a:pt x="267584" y="472665"/>
                    <a:pt x="276101" y="449431"/>
                  </a:cubicBezTo>
                  <a:cubicBezTo>
                    <a:pt x="285612" y="418720"/>
                    <a:pt x="329714" y="318166"/>
                    <a:pt x="343673" y="290011"/>
                  </a:cubicBezTo>
                  <a:cubicBezTo>
                    <a:pt x="344620" y="288119"/>
                    <a:pt x="347080" y="285327"/>
                    <a:pt x="348547" y="285516"/>
                  </a:cubicBezTo>
                  <a:cubicBezTo>
                    <a:pt x="360425" y="287030"/>
                    <a:pt x="480569" y="306999"/>
                    <a:pt x="497462" y="310028"/>
                  </a:cubicBezTo>
                  <a:cubicBezTo>
                    <a:pt x="506500" y="311731"/>
                    <a:pt x="511374" y="305816"/>
                    <a:pt x="508109" y="299712"/>
                  </a:cubicBezTo>
                  <a:close/>
                </a:path>
              </a:pathLst>
            </a:custGeom>
            <a:solidFill>
              <a:srgbClr val="FCCD9D"/>
            </a:solidFill>
            <a:ln w="47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DF1DF3F-DDFF-A3B8-0593-16779E466C97}"/>
              </a:ext>
            </a:extLst>
          </p:cNvPr>
          <p:cNvSpPr txBox="1"/>
          <p:nvPr/>
        </p:nvSpPr>
        <p:spPr>
          <a:xfrm>
            <a:off x="8036651" y="4459464"/>
            <a:ext cx="4177317" cy="14989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Continuously monitoring the model's performance over time. </a:t>
            </a:r>
          </a:p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the business evolves or external factors change, the model may need adjustments to maintain its effectiveness.</a:t>
            </a:r>
            <a:endParaRPr lang="it-IT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399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14E76C-97A4-4B46-BB1F-EE86C9704E91}"/>
              </a:ext>
            </a:extLst>
          </p:cNvPr>
          <p:cNvSpPr txBox="1"/>
          <p:nvPr/>
        </p:nvSpPr>
        <p:spPr>
          <a:xfrm>
            <a:off x="0" y="2508636"/>
            <a:ext cx="12191999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dirty="0">
                <a:cs typeface="Arial" pitchFamily="34" charset="0"/>
              </a:rPr>
              <a:t>THANK YOU</a:t>
            </a:r>
            <a:endParaRPr lang="ko-KR" altLang="en-US" sz="6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4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45916"/>
            <a:ext cx="11573197" cy="358554"/>
          </a:xfrm>
        </p:spPr>
        <p:txBody>
          <a:bodyPr lIns="91440" tIns="45720" rIns="91440" bIns="45720" anchor="ctr"/>
          <a:lstStyle/>
          <a:p>
            <a:pPr marL="342900" indent="-34290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2000" b="1" kern="0" dirty="0">
                <a:solidFill>
                  <a:srgbClr val="2D3B45"/>
                </a:solidFill>
                <a:effectLst/>
                <a:ea typeface="+mj-lt"/>
                <a:cs typeface="+mj-lt"/>
              </a:rPr>
              <a:t>Data Dictionary</a:t>
            </a:r>
            <a:r>
              <a:rPr lang="en-US" sz="2000" b="1" kern="0" dirty="0">
                <a:solidFill>
                  <a:srgbClr val="2D3B45"/>
                </a:solidFill>
                <a:latin typeface="Lato"/>
                <a:ea typeface="Times New Roman" panose="02020603050405020304" pitchFamily="18" charset="0"/>
                <a:cs typeface="Times New Roman"/>
              </a:rPr>
              <a:t>  </a:t>
            </a:r>
            <a:r>
              <a:rPr lang="en-US" sz="3500" b="1" kern="0" dirty="0">
                <a:solidFill>
                  <a:srgbClr val="2D3B45"/>
                </a:solidFill>
                <a:latin typeface="Lato"/>
                <a:ea typeface="Times New Roman" panose="02020603050405020304" pitchFamily="18" charset="0"/>
                <a:cs typeface="Times New Roman"/>
              </a:rPr>
              <a:t>                      </a:t>
            </a:r>
            <a:endParaRPr lang="en-US" sz="3500" b="1" i="1" u="sng" kern="0" dirty="0">
              <a:solidFill>
                <a:srgbClr val="2D3B45"/>
              </a:solidFill>
              <a:effectLst/>
              <a:latin typeface="Lato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AB0AEE7-50A1-4735-B534-4F7ADB571E13}"/>
              </a:ext>
            </a:extLst>
          </p:cNvPr>
          <p:cNvGrpSpPr/>
          <p:nvPr/>
        </p:nvGrpSpPr>
        <p:grpSpPr>
          <a:xfrm>
            <a:off x="8203608" y="2607161"/>
            <a:ext cx="3429062" cy="1333767"/>
            <a:chOff x="8127732" y="4935014"/>
            <a:chExt cx="3429062" cy="133376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BDDE9C1-8EC4-4FB9-89BF-AD83FB45DCEE}"/>
                </a:ext>
              </a:extLst>
            </p:cNvPr>
            <p:cNvGrpSpPr/>
            <p:nvPr/>
          </p:nvGrpSpPr>
          <p:grpSpPr>
            <a:xfrm>
              <a:off x="8127732" y="5047758"/>
              <a:ext cx="3429062" cy="1221023"/>
              <a:chOff x="8127732" y="5047758"/>
              <a:chExt cx="3429062" cy="1221023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9254B27-8596-4365-B23E-AAFD27E5C30F}"/>
                  </a:ext>
                </a:extLst>
              </p:cNvPr>
              <p:cNvSpPr/>
              <p:nvPr/>
            </p:nvSpPr>
            <p:spPr>
              <a:xfrm>
                <a:off x="8127732" y="5047758"/>
                <a:ext cx="3429062" cy="1221023"/>
              </a:xfrm>
              <a:custGeom>
                <a:avLst/>
                <a:gdLst>
                  <a:gd name="connsiteX0" fmla="*/ 23987 w 3429062"/>
                  <a:gd name="connsiteY0" fmla="*/ 1221004 h 1221023"/>
                  <a:gd name="connsiteX1" fmla="*/ 1733 w 3429062"/>
                  <a:gd name="connsiteY1" fmla="*/ 1192297 h 1221023"/>
                  <a:gd name="connsiteX2" fmla="*/ 294371 w 3429062"/>
                  <a:gd name="connsiteY2" fmla="*/ 23447 h 1221023"/>
                  <a:gd name="connsiteX3" fmla="*/ 323798 w 3429062"/>
                  <a:gd name="connsiteY3" fmla="*/ 0 h 1221023"/>
                  <a:gd name="connsiteX4" fmla="*/ 3105451 w 3429062"/>
                  <a:gd name="connsiteY4" fmla="*/ 0 h 1221023"/>
                  <a:gd name="connsiteX5" fmla="*/ 3134707 w 3429062"/>
                  <a:gd name="connsiteY5" fmla="*/ 22728 h 1221023"/>
                  <a:gd name="connsiteX6" fmla="*/ 3428008 w 3429062"/>
                  <a:gd name="connsiteY6" fmla="*/ 1195627 h 1221023"/>
                  <a:gd name="connsiteX7" fmla="*/ 3407967 w 3429062"/>
                  <a:gd name="connsiteY7" fmla="*/ 1221023 h 1221023"/>
                  <a:gd name="connsiteX8" fmla="*/ 23987 w 3429062"/>
                  <a:gd name="connsiteY8" fmla="*/ 1221004 h 1221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29062" h="1221023">
                    <a:moveTo>
                      <a:pt x="23987" y="1221004"/>
                    </a:moveTo>
                    <a:cubicBezTo>
                      <a:pt x="2792" y="1221004"/>
                      <a:pt x="-3471" y="1213056"/>
                      <a:pt x="1733" y="1192297"/>
                    </a:cubicBezTo>
                    <a:cubicBezTo>
                      <a:pt x="25766" y="1096183"/>
                      <a:pt x="287312" y="51984"/>
                      <a:pt x="294371" y="23447"/>
                    </a:cubicBezTo>
                    <a:cubicBezTo>
                      <a:pt x="299461" y="2895"/>
                      <a:pt x="303000" y="0"/>
                      <a:pt x="323798" y="0"/>
                    </a:cubicBezTo>
                    <a:cubicBezTo>
                      <a:pt x="667644" y="0"/>
                      <a:pt x="2661384" y="0"/>
                      <a:pt x="3105451" y="0"/>
                    </a:cubicBezTo>
                    <a:cubicBezTo>
                      <a:pt x="3125756" y="0"/>
                      <a:pt x="3129768" y="2990"/>
                      <a:pt x="3134707" y="22728"/>
                    </a:cubicBezTo>
                    <a:cubicBezTo>
                      <a:pt x="3177778" y="195275"/>
                      <a:pt x="3411393" y="1129167"/>
                      <a:pt x="3428008" y="1195627"/>
                    </a:cubicBezTo>
                    <a:cubicBezTo>
                      <a:pt x="3432020" y="1211675"/>
                      <a:pt x="3424431" y="1221023"/>
                      <a:pt x="3407967" y="1221023"/>
                    </a:cubicBezTo>
                    <a:cubicBezTo>
                      <a:pt x="2843488" y="1221004"/>
                      <a:pt x="587501" y="1221004"/>
                      <a:pt x="23987" y="1221004"/>
                    </a:cubicBezTo>
                    <a:close/>
                  </a:path>
                </a:pathLst>
              </a:custGeom>
              <a:solidFill>
                <a:srgbClr val="010101"/>
              </a:solidFill>
              <a:ln w="1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4554BFE-C5EF-4593-909C-69C18C757B47}"/>
                  </a:ext>
                </a:extLst>
              </p:cNvPr>
              <p:cNvSpPr/>
              <p:nvPr/>
            </p:nvSpPr>
            <p:spPr>
              <a:xfrm>
                <a:off x="8169079" y="5082388"/>
                <a:ext cx="3344980" cy="1151137"/>
              </a:xfrm>
              <a:custGeom>
                <a:avLst/>
                <a:gdLst>
                  <a:gd name="connsiteX0" fmla="*/ 23402 w 3344980"/>
                  <a:gd name="connsiteY0" fmla="*/ 1151119 h 1151137"/>
                  <a:gd name="connsiteX1" fmla="*/ 1678 w 3344980"/>
                  <a:gd name="connsiteY1" fmla="*/ 1124039 h 1151137"/>
                  <a:gd name="connsiteX2" fmla="*/ 287144 w 3344980"/>
                  <a:gd name="connsiteY2" fmla="*/ 22103 h 1151137"/>
                  <a:gd name="connsiteX3" fmla="*/ 315851 w 3344980"/>
                  <a:gd name="connsiteY3" fmla="*/ 0 h 1151137"/>
                  <a:gd name="connsiteX4" fmla="*/ 3029303 w 3344980"/>
                  <a:gd name="connsiteY4" fmla="*/ 0 h 1151137"/>
                  <a:gd name="connsiteX5" fmla="*/ 3057840 w 3344980"/>
                  <a:gd name="connsiteY5" fmla="*/ 21441 h 1151137"/>
                  <a:gd name="connsiteX6" fmla="*/ 3343950 w 3344980"/>
                  <a:gd name="connsiteY6" fmla="*/ 1127199 h 1151137"/>
                  <a:gd name="connsiteX7" fmla="*/ 3324401 w 3344980"/>
                  <a:gd name="connsiteY7" fmla="*/ 1151137 h 1151137"/>
                  <a:gd name="connsiteX8" fmla="*/ 23402 w 3344980"/>
                  <a:gd name="connsiteY8" fmla="*/ 1151119 h 1151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44980" h="1151137">
                    <a:moveTo>
                      <a:pt x="23402" y="1151119"/>
                    </a:moveTo>
                    <a:cubicBezTo>
                      <a:pt x="2737" y="1151119"/>
                      <a:pt x="-3375" y="1143625"/>
                      <a:pt x="1678" y="1124039"/>
                    </a:cubicBezTo>
                    <a:cubicBezTo>
                      <a:pt x="25124" y="1033431"/>
                      <a:pt x="280255" y="48994"/>
                      <a:pt x="287144" y="22103"/>
                    </a:cubicBezTo>
                    <a:cubicBezTo>
                      <a:pt x="292102" y="2725"/>
                      <a:pt x="295565" y="0"/>
                      <a:pt x="315851" y="0"/>
                    </a:cubicBezTo>
                    <a:cubicBezTo>
                      <a:pt x="651276" y="0"/>
                      <a:pt x="2596117" y="0"/>
                      <a:pt x="3029303" y="0"/>
                    </a:cubicBezTo>
                    <a:cubicBezTo>
                      <a:pt x="3049116" y="0"/>
                      <a:pt x="3053034" y="2820"/>
                      <a:pt x="3057840" y="21441"/>
                    </a:cubicBezTo>
                    <a:cubicBezTo>
                      <a:pt x="3099851" y="184110"/>
                      <a:pt x="3327732" y="1064542"/>
                      <a:pt x="3343950" y="1127199"/>
                    </a:cubicBezTo>
                    <a:cubicBezTo>
                      <a:pt x="3347867" y="1142319"/>
                      <a:pt x="3340468" y="1151137"/>
                      <a:pt x="3324401" y="1151137"/>
                    </a:cubicBezTo>
                    <a:cubicBezTo>
                      <a:pt x="2773793" y="1151119"/>
                      <a:pt x="573102" y="1151119"/>
                      <a:pt x="23402" y="1151119"/>
                    </a:cubicBezTo>
                    <a:close/>
                  </a:path>
                </a:pathLst>
              </a:custGeom>
              <a:solidFill>
                <a:srgbClr val="DDD9C3"/>
              </a:solidFill>
              <a:ln w="1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7B109B-0091-42C2-8606-D253239650B7}"/>
                  </a:ext>
                </a:extLst>
              </p:cNvPr>
              <p:cNvSpPr/>
              <p:nvPr/>
            </p:nvSpPr>
            <p:spPr>
              <a:xfrm>
                <a:off x="9912923" y="5082392"/>
                <a:ext cx="604786" cy="2197"/>
              </a:xfrm>
              <a:custGeom>
                <a:avLst/>
                <a:gdLst>
                  <a:gd name="connsiteX0" fmla="*/ 604787 w 604786"/>
                  <a:gd name="connsiteY0" fmla="*/ 413 h 2197"/>
                  <a:gd name="connsiteX1" fmla="*/ 596763 w 604786"/>
                  <a:gd name="connsiteY1" fmla="*/ 2097 h 2197"/>
                  <a:gd name="connsiteX2" fmla="*/ 0 w 604786"/>
                  <a:gd name="connsiteY2" fmla="*/ 2040 h 2197"/>
                  <a:gd name="connsiteX3" fmla="*/ 9348 w 604786"/>
                  <a:gd name="connsiteY3" fmla="*/ 659 h 2197"/>
                  <a:gd name="connsiteX4" fmla="*/ 592505 w 604786"/>
                  <a:gd name="connsiteY4" fmla="*/ 526 h 2197"/>
                  <a:gd name="connsiteX5" fmla="*/ 604787 w 604786"/>
                  <a:gd name="connsiteY5" fmla="*/ 413 h 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04786" h="2197">
                    <a:moveTo>
                      <a:pt x="604787" y="413"/>
                    </a:moveTo>
                    <a:cubicBezTo>
                      <a:pt x="602497" y="2816"/>
                      <a:pt x="599526" y="2097"/>
                      <a:pt x="596763" y="2097"/>
                    </a:cubicBezTo>
                    <a:cubicBezTo>
                      <a:pt x="397836" y="2097"/>
                      <a:pt x="198908" y="2059"/>
                      <a:pt x="0" y="2040"/>
                    </a:cubicBezTo>
                    <a:cubicBezTo>
                      <a:pt x="2630" y="-1517"/>
                      <a:pt x="6321" y="659"/>
                      <a:pt x="9348" y="659"/>
                    </a:cubicBezTo>
                    <a:cubicBezTo>
                      <a:pt x="203734" y="507"/>
                      <a:pt x="398120" y="526"/>
                      <a:pt x="592505" y="526"/>
                    </a:cubicBezTo>
                    <a:cubicBezTo>
                      <a:pt x="596612" y="507"/>
                      <a:pt x="600700" y="432"/>
                      <a:pt x="604787" y="413"/>
                    </a:cubicBezTo>
                    <a:close/>
                  </a:path>
                </a:pathLst>
              </a:custGeom>
              <a:solidFill>
                <a:srgbClr val="DDD9C3"/>
              </a:solidFill>
              <a:ln w="1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CC65F338-CBEE-4F85-89CE-42AACF0158EB}"/>
                  </a:ext>
                </a:extLst>
              </p:cNvPr>
              <p:cNvSpPr/>
              <p:nvPr/>
            </p:nvSpPr>
            <p:spPr>
              <a:xfrm>
                <a:off x="8661708" y="5256526"/>
                <a:ext cx="545431" cy="513911"/>
              </a:xfrm>
              <a:custGeom>
                <a:avLst/>
                <a:gdLst>
                  <a:gd name="connsiteX0" fmla="*/ 545432 w 545431"/>
                  <a:gd name="connsiteY0" fmla="*/ 0 h 513911"/>
                  <a:gd name="connsiteX1" fmla="*/ 440310 w 545431"/>
                  <a:gd name="connsiteY1" fmla="*/ 506951 h 513911"/>
                  <a:gd name="connsiteX2" fmla="*/ 438701 w 545431"/>
                  <a:gd name="connsiteY2" fmla="*/ 513309 h 513911"/>
                  <a:gd name="connsiteX3" fmla="*/ 8298 w 545431"/>
                  <a:gd name="connsiteY3" fmla="*/ 513385 h 513911"/>
                  <a:gd name="connsiteX4" fmla="*/ 501 w 545431"/>
                  <a:gd name="connsiteY4" fmla="*/ 503034 h 513911"/>
                  <a:gd name="connsiteX5" fmla="*/ 124660 w 545431"/>
                  <a:gd name="connsiteY5" fmla="*/ 11846 h 513911"/>
                  <a:gd name="connsiteX6" fmla="*/ 131284 w 545431"/>
                  <a:gd name="connsiteY6" fmla="*/ 19 h 513911"/>
                  <a:gd name="connsiteX7" fmla="*/ 545432 w 545431"/>
                  <a:gd name="connsiteY7" fmla="*/ 0 h 513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5431" h="513911">
                    <a:moveTo>
                      <a:pt x="545432" y="0"/>
                    </a:moveTo>
                    <a:cubicBezTo>
                      <a:pt x="543123" y="20267"/>
                      <a:pt x="455960" y="433810"/>
                      <a:pt x="440310" y="506951"/>
                    </a:cubicBezTo>
                    <a:cubicBezTo>
                      <a:pt x="439856" y="509089"/>
                      <a:pt x="439231" y="511190"/>
                      <a:pt x="438701" y="513309"/>
                    </a:cubicBezTo>
                    <a:cubicBezTo>
                      <a:pt x="434273" y="514577"/>
                      <a:pt x="37894" y="513461"/>
                      <a:pt x="8298" y="513385"/>
                    </a:cubicBezTo>
                    <a:cubicBezTo>
                      <a:pt x="1144" y="513366"/>
                      <a:pt x="-1127" y="509846"/>
                      <a:pt x="501" y="503034"/>
                    </a:cubicBezTo>
                    <a:cubicBezTo>
                      <a:pt x="4380" y="486797"/>
                      <a:pt x="110467" y="68372"/>
                      <a:pt x="124660" y="11846"/>
                    </a:cubicBezTo>
                    <a:cubicBezTo>
                      <a:pt x="125777" y="7399"/>
                      <a:pt x="126117" y="2290"/>
                      <a:pt x="131284" y="19"/>
                    </a:cubicBezTo>
                    <a:cubicBezTo>
                      <a:pt x="269333" y="0"/>
                      <a:pt x="407383" y="0"/>
                      <a:pt x="545432" y="0"/>
                    </a:cubicBezTo>
                    <a:close/>
                  </a:path>
                </a:pathLst>
              </a:custGeom>
              <a:solidFill>
                <a:srgbClr val="BDDEA7"/>
              </a:solidFill>
              <a:ln w="1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C1330F9-AD55-420D-8338-8508DE4D9104}"/>
                  </a:ext>
                </a:extLst>
              </p:cNvPr>
              <p:cNvSpPr/>
              <p:nvPr/>
            </p:nvSpPr>
            <p:spPr>
              <a:xfrm>
                <a:off x="10086398" y="5462474"/>
                <a:ext cx="548545" cy="304957"/>
              </a:xfrm>
              <a:custGeom>
                <a:avLst/>
                <a:gdLst>
                  <a:gd name="connsiteX0" fmla="*/ 548546 w 548545"/>
                  <a:gd name="connsiteY0" fmla="*/ 304958 h 304957"/>
                  <a:gd name="connsiteX1" fmla="*/ 12528 w 548545"/>
                  <a:gd name="connsiteY1" fmla="*/ 304939 h 304957"/>
                  <a:gd name="connsiteX2" fmla="*/ 246 w 548545"/>
                  <a:gd name="connsiteY2" fmla="*/ 304712 h 304957"/>
                  <a:gd name="connsiteX3" fmla="*/ 0 w 548545"/>
                  <a:gd name="connsiteY3" fmla="*/ 9575 h 304957"/>
                  <a:gd name="connsiteX4" fmla="*/ 9557 w 548545"/>
                  <a:gd name="connsiteY4" fmla="*/ 0 h 304957"/>
                  <a:gd name="connsiteX5" fmla="*/ 495578 w 548545"/>
                  <a:gd name="connsiteY5" fmla="*/ 208 h 304957"/>
                  <a:gd name="connsiteX6" fmla="*/ 525515 w 548545"/>
                  <a:gd name="connsiteY6" fmla="*/ 171072 h 304957"/>
                  <a:gd name="connsiteX7" fmla="*/ 546975 w 548545"/>
                  <a:gd name="connsiteY7" fmla="*/ 300530 h 304957"/>
                  <a:gd name="connsiteX8" fmla="*/ 548546 w 548545"/>
                  <a:gd name="connsiteY8" fmla="*/ 304958 h 304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8545" h="304957">
                    <a:moveTo>
                      <a:pt x="548546" y="304958"/>
                    </a:moveTo>
                    <a:cubicBezTo>
                      <a:pt x="369867" y="304958"/>
                      <a:pt x="191206" y="304939"/>
                      <a:pt x="12528" y="304939"/>
                    </a:cubicBezTo>
                    <a:cubicBezTo>
                      <a:pt x="8440" y="304939"/>
                      <a:pt x="4334" y="304787"/>
                      <a:pt x="246" y="304712"/>
                    </a:cubicBezTo>
                    <a:cubicBezTo>
                      <a:pt x="208" y="206327"/>
                      <a:pt x="265" y="107961"/>
                      <a:pt x="0" y="9575"/>
                    </a:cubicBezTo>
                    <a:cubicBezTo>
                      <a:pt x="-19" y="2101"/>
                      <a:pt x="2082" y="0"/>
                      <a:pt x="9557" y="0"/>
                    </a:cubicBezTo>
                    <a:cubicBezTo>
                      <a:pt x="171564" y="208"/>
                      <a:pt x="333571" y="189"/>
                      <a:pt x="495578" y="208"/>
                    </a:cubicBezTo>
                    <a:cubicBezTo>
                      <a:pt x="505569" y="57150"/>
                      <a:pt x="515750" y="114092"/>
                      <a:pt x="525515" y="171072"/>
                    </a:cubicBezTo>
                    <a:cubicBezTo>
                      <a:pt x="532914" y="214180"/>
                      <a:pt x="539803" y="257383"/>
                      <a:pt x="546975" y="300530"/>
                    </a:cubicBezTo>
                    <a:cubicBezTo>
                      <a:pt x="547221" y="302043"/>
                      <a:pt x="548016" y="303482"/>
                      <a:pt x="548546" y="304958"/>
                    </a:cubicBezTo>
                    <a:close/>
                  </a:path>
                </a:pathLst>
              </a:custGeom>
              <a:solidFill>
                <a:srgbClr val="BDDDA7"/>
              </a:solidFill>
              <a:ln w="1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D943FE9-507E-4E71-BE85-92E91CD088D8}"/>
                  </a:ext>
                </a:extLst>
              </p:cNvPr>
              <p:cNvSpPr/>
              <p:nvPr/>
            </p:nvSpPr>
            <p:spPr>
              <a:xfrm>
                <a:off x="8538276" y="5087965"/>
                <a:ext cx="2882880" cy="1137272"/>
              </a:xfrm>
              <a:custGeom>
                <a:avLst/>
                <a:gdLst>
                  <a:gd name="connsiteX0" fmla="*/ 2882139 w 2882880"/>
                  <a:gd name="connsiteY0" fmla="*/ 785818 h 1137272"/>
                  <a:gd name="connsiteX1" fmla="*/ 2857860 w 2882880"/>
                  <a:gd name="connsiteY1" fmla="*/ 688171 h 1137272"/>
                  <a:gd name="connsiteX2" fmla="*/ 2846468 w 2882880"/>
                  <a:gd name="connsiteY2" fmla="*/ 679239 h 1137272"/>
                  <a:gd name="connsiteX3" fmla="*/ 680955 w 2882880"/>
                  <a:gd name="connsiteY3" fmla="*/ 678577 h 1137272"/>
                  <a:gd name="connsiteX4" fmla="*/ 740717 w 2882880"/>
                  <a:gd name="connsiteY4" fmla="*/ 384633 h 1137272"/>
                  <a:gd name="connsiteX5" fmla="*/ 755667 w 2882880"/>
                  <a:gd name="connsiteY5" fmla="*/ 372730 h 1137272"/>
                  <a:gd name="connsiteX6" fmla="*/ 2767233 w 2882880"/>
                  <a:gd name="connsiteY6" fmla="*/ 372976 h 1137272"/>
                  <a:gd name="connsiteX7" fmla="*/ 2774803 w 2882880"/>
                  <a:gd name="connsiteY7" fmla="*/ 365538 h 1137272"/>
                  <a:gd name="connsiteX8" fmla="*/ 2750183 w 2882880"/>
                  <a:gd name="connsiteY8" fmla="*/ 268175 h 1137272"/>
                  <a:gd name="connsiteX9" fmla="*/ 2737883 w 2882880"/>
                  <a:gd name="connsiteY9" fmla="*/ 259130 h 1137272"/>
                  <a:gd name="connsiteX10" fmla="*/ 776691 w 2882880"/>
                  <a:gd name="connsiteY10" fmla="*/ 259338 h 1137272"/>
                  <a:gd name="connsiteX11" fmla="*/ 769481 w 2882880"/>
                  <a:gd name="connsiteY11" fmla="*/ 251030 h 1137272"/>
                  <a:gd name="connsiteX12" fmla="*/ 822279 w 2882880"/>
                  <a:gd name="connsiteY12" fmla="*/ 6818 h 1137272"/>
                  <a:gd name="connsiteX13" fmla="*/ 817434 w 2882880"/>
                  <a:gd name="connsiteY13" fmla="*/ 119 h 1137272"/>
                  <a:gd name="connsiteX14" fmla="*/ 711536 w 2882880"/>
                  <a:gd name="connsiteY14" fmla="*/ 176 h 1137272"/>
                  <a:gd name="connsiteX15" fmla="*/ 704573 w 2882880"/>
                  <a:gd name="connsiteY15" fmla="*/ 5550 h 1137272"/>
                  <a:gd name="connsiteX16" fmla="*/ 562095 w 2882880"/>
                  <a:gd name="connsiteY16" fmla="*/ 681832 h 1137272"/>
                  <a:gd name="connsiteX17" fmla="*/ 135419 w 2882880"/>
                  <a:gd name="connsiteY17" fmla="*/ 679409 h 1137272"/>
                  <a:gd name="connsiteX18" fmla="*/ 127244 w 2882880"/>
                  <a:gd name="connsiteY18" fmla="*/ 669039 h 1137272"/>
                  <a:gd name="connsiteX19" fmla="*/ 294739 w 2882880"/>
                  <a:gd name="connsiteY19" fmla="*/ 8086 h 1137272"/>
                  <a:gd name="connsiteX20" fmla="*/ 288418 w 2882880"/>
                  <a:gd name="connsiteY20" fmla="*/ 119 h 1137272"/>
                  <a:gd name="connsiteX21" fmla="*/ 209014 w 2882880"/>
                  <a:gd name="connsiteY21" fmla="*/ 6 h 1137272"/>
                  <a:gd name="connsiteX22" fmla="*/ 197830 w 2882880"/>
                  <a:gd name="connsiteY22" fmla="*/ 9240 h 1137272"/>
                  <a:gd name="connsiteX23" fmla="*/ 0 w 2882880"/>
                  <a:gd name="connsiteY23" fmla="*/ 791401 h 1137272"/>
                  <a:gd name="connsiteX24" fmla="*/ 537021 w 2882880"/>
                  <a:gd name="connsiteY24" fmla="*/ 794712 h 1137272"/>
                  <a:gd name="connsiteX25" fmla="*/ 462480 w 2882880"/>
                  <a:gd name="connsiteY25" fmla="*/ 1130365 h 1137272"/>
                  <a:gd name="connsiteX26" fmla="*/ 468100 w 2882880"/>
                  <a:gd name="connsiteY26" fmla="*/ 1137272 h 1137272"/>
                  <a:gd name="connsiteX27" fmla="*/ 572938 w 2882880"/>
                  <a:gd name="connsiteY27" fmla="*/ 1137234 h 1137272"/>
                  <a:gd name="connsiteX28" fmla="*/ 580224 w 2882880"/>
                  <a:gd name="connsiteY28" fmla="*/ 1131197 h 1137272"/>
                  <a:gd name="connsiteX29" fmla="*/ 653592 w 2882880"/>
                  <a:gd name="connsiteY29" fmla="*/ 794561 h 1137272"/>
                  <a:gd name="connsiteX30" fmla="*/ 2874815 w 2882880"/>
                  <a:gd name="connsiteY30" fmla="*/ 794921 h 1137272"/>
                  <a:gd name="connsiteX31" fmla="*/ 2882139 w 2882880"/>
                  <a:gd name="connsiteY31" fmla="*/ 785818 h 113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882880" h="1137272">
                    <a:moveTo>
                      <a:pt x="2882139" y="785818"/>
                    </a:moveTo>
                    <a:cubicBezTo>
                      <a:pt x="2873548" y="753402"/>
                      <a:pt x="2865543" y="720834"/>
                      <a:pt x="2857860" y="688171"/>
                    </a:cubicBezTo>
                    <a:cubicBezTo>
                      <a:pt x="2856232" y="681264"/>
                      <a:pt x="2853356" y="679220"/>
                      <a:pt x="2846468" y="679239"/>
                    </a:cubicBezTo>
                    <a:cubicBezTo>
                      <a:pt x="2683230" y="679409"/>
                      <a:pt x="958549" y="678558"/>
                      <a:pt x="680955" y="678577"/>
                    </a:cubicBezTo>
                    <a:cubicBezTo>
                      <a:pt x="677682" y="680942"/>
                      <a:pt x="727092" y="449504"/>
                      <a:pt x="740717" y="384633"/>
                    </a:cubicBezTo>
                    <a:cubicBezTo>
                      <a:pt x="742609" y="375625"/>
                      <a:pt x="746224" y="372692"/>
                      <a:pt x="755667" y="372730"/>
                    </a:cubicBezTo>
                    <a:cubicBezTo>
                      <a:pt x="860372" y="373070"/>
                      <a:pt x="2726301" y="372957"/>
                      <a:pt x="2767233" y="372976"/>
                    </a:cubicBezTo>
                    <a:cubicBezTo>
                      <a:pt x="2772229" y="372976"/>
                      <a:pt x="2776903" y="373543"/>
                      <a:pt x="2774803" y="365538"/>
                    </a:cubicBezTo>
                    <a:cubicBezTo>
                      <a:pt x="2766287" y="333160"/>
                      <a:pt x="2757847" y="300762"/>
                      <a:pt x="2750183" y="268175"/>
                    </a:cubicBezTo>
                    <a:cubicBezTo>
                      <a:pt x="2748347" y="260379"/>
                      <a:pt x="2744790" y="259111"/>
                      <a:pt x="2737883" y="259130"/>
                    </a:cubicBezTo>
                    <a:cubicBezTo>
                      <a:pt x="2696534" y="259319"/>
                      <a:pt x="838761" y="259186"/>
                      <a:pt x="776691" y="259338"/>
                    </a:cubicBezTo>
                    <a:cubicBezTo>
                      <a:pt x="770352" y="259357"/>
                      <a:pt x="768100" y="257445"/>
                      <a:pt x="769481" y="251030"/>
                    </a:cubicBezTo>
                    <a:cubicBezTo>
                      <a:pt x="781176" y="197495"/>
                      <a:pt x="816091" y="34617"/>
                      <a:pt x="822279" y="6818"/>
                    </a:cubicBezTo>
                    <a:cubicBezTo>
                      <a:pt x="823376" y="1917"/>
                      <a:pt x="823017" y="81"/>
                      <a:pt x="817434" y="119"/>
                    </a:cubicBezTo>
                    <a:cubicBezTo>
                      <a:pt x="782141" y="289"/>
                      <a:pt x="746848" y="233"/>
                      <a:pt x="711536" y="176"/>
                    </a:cubicBezTo>
                    <a:cubicBezTo>
                      <a:pt x="707638" y="176"/>
                      <a:pt x="705556" y="857"/>
                      <a:pt x="704573" y="5550"/>
                    </a:cubicBezTo>
                    <a:cubicBezTo>
                      <a:pt x="696662" y="43549"/>
                      <a:pt x="562095" y="681832"/>
                      <a:pt x="562095" y="681832"/>
                    </a:cubicBezTo>
                    <a:cubicBezTo>
                      <a:pt x="562095" y="681832"/>
                      <a:pt x="160304" y="679409"/>
                      <a:pt x="135419" y="679409"/>
                    </a:cubicBezTo>
                    <a:cubicBezTo>
                      <a:pt x="124538" y="679409"/>
                      <a:pt x="124613" y="679428"/>
                      <a:pt x="127244" y="669039"/>
                    </a:cubicBezTo>
                    <a:cubicBezTo>
                      <a:pt x="162177" y="530990"/>
                      <a:pt x="281530" y="58726"/>
                      <a:pt x="294739" y="8086"/>
                    </a:cubicBezTo>
                    <a:cubicBezTo>
                      <a:pt x="296574" y="1084"/>
                      <a:pt x="294606" y="81"/>
                      <a:pt x="288418" y="119"/>
                    </a:cubicBezTo>
                    <a:cubicBezTo>
                      <a:pt x="261944" y="327"/>
                      <a:pt x="235469" y="516"/>
                      <a:pt x="209014" y="6"/>
                    </a:cubicBezTo>
                    <a:cubicBezTo>
                      <a:pt x="201615" y="-146"/>
                      <a:pt x="199438" y="2825"/>
                      <a:pt x="197830" y="9240"/>
                    </a:cubicBezTo>
                    <a:cubicBezTo>
                      <a:pt x="184886" y="60600"/>
                      <a:pt x="4012" y="774880"/>
                      <a:pt x="0" y="791401"/>
                    </a:cubicBezTo>
                    <a:cubicBezTo>
                      <a:pt x="123402" y="791174"/>
                      <a:pt x="537021" y="794712"/>
                      <a:pt x="537021" y="794712"/>
                    </a:cubicBezTo>
                    <a:cubicBezTo>
                      <a:pt x="537021" y="794712"/>
                      <a:pt x="470598" y="1093728"/>
                      <a:pt x="462480" y="1130365"/>
                    </a:cubicBezTo>
                    <a:cubicBezTo>
                      <a:pt x="461193" y="1136193"/>
                      <a:pt x="462650" y="1137310"/>
                      <a:pt x="468100" y="1137272"/>
                    </a:cubicBezTo>
                    <a:cubicBezTo>
                      <a:pt x="503052" y="1137102"/>
                      <a:pt x="537986" y="1137139"/>
                      <a:pt x="572938" y="1137234"/>
                    </a:cubicBezTo>
                    <a:cubicBezTo>
                      <a:pt x="577385" y="1137253"/>
                      <a:pt x="579164" y="1136155"/>
                      <a:pt x="580224" y="1131197"/>
                    </a:cubicBezTo>
                    <a:cubicBezTo>
                      <a:pt x="587301" y="1097532"/>
                      <a:pt x="652778" y="790682"/>
                      <a:pt x="653592" y="794561"/>
                    </a:cubicBezTo>
                    <a:cubicBezTo>
                      <a:pt x="658493" y="794656"/>
                      <a:pt x="2818422" y="794769"/>
                      <a:pt x="2874815" y="794921"/>
                    </a:cubicBezTo>
                    <a:cubicBezTo>
                      <a:pt x="2881779" y="794958"/>
                      <a:pt x="2884277" y="793899"/>
                      <a:pt x="2882139" y="7858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EF225CC-11FF-4E97-920B-03D876A4FEFF}"/>
                  </a:ext>
                </a:extLst>
              </p:cNvPr>
              <p:cNvSpPr/>
              <p:nvPr/>
            </p:nvSpPr>
            <p:spPr>
              <a:xfrm>
                <a:off x="10517655" y="5082388"/>
                <a:ext cx="399109" cy="1145001"/>
              </a:xfrm>
              <a:custGeom>
                <a:avLst/>
                <a:gdLst>
                  <a:gd name="connsiteX0" fmla="*/ 55 w 399109"/>
                  <a:gd name="connsiteY0" fmla="*/ 416 h 1145001"/>
                  <a:gd name="connsiteX1" fmla="*/ 199550 w 399109"/>
                  <a:gd name="connsiteY1" fmla="*/ 0 h 1145001"/>
                  <a:gd name="connsiteX2" fmla="*/ 398931 w 399109"/>
                  <a:gd name="connsiteY2" fmla="*/ 1138137 h 1145001"/>
                  <a:gd name="connsiteX3" fmla="*/ 393519 w 399109"/>
                  <a:gd name="connsiteY3" fmla="*/ 1144703 h 1145001"/>
                  <a:gd name="connsiteX4" fmla="*/ 205643 w 399109"/>
                  <a:gd name="connsiteY4" fmla="*/ 1144987 h 1145001"/>
                  <a:gd name="connsiteX5" fmla="*/ 193078 w 399109"/>
                  <a:gd name="connsiteY5" fmla="*/ 1134144 h 1145001"/>
                  <a:gd name="connsiteX6" fmla="*/ 55 w 399109"/>
                  <a:gd name="connsiteY6" fmla="*/ 416 h 1145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9109" h="1145001">
                    <a:moveTo>
                      <a:pt x="55" y="416"/>
                    </a:moveTo>
                    <a:cubicBezTo>
                      <a:pt x="51982" y="454"/>
                      <a:pt x="160926" y="0"/>
                      <a:pt x="199550" y="0"/>
                    </a:cubicBezTo>
                    <a:cubicBezTo>
                      <a:pt x="233915" y="239008"/>
                      <a:pt x="394901" y="1114406"/>
                      <a:pt x="398931" y="1138137"/>
                    </a:cubicBezTo>
                    <a:cubicBezTo>
                      <a:pt x="399631" y="1142224"/>
                      <a:pt x="398364" y="1144855"/>
                      <a:pt x="393519" y="1144703"/>
                    </a:cubicBezTo>
                    <a:cubicBezTo>
                      <a:pt x="356428" y="1143568"/>
                      <a:pt x="231152" y="1144192"/>
                      <a:pt x="205643" y="1144987"/>
                    </a:cubicBezTo>
                    <a:cubicBezTo>
                      <a:pt x="196692" y="1145271"/>
                      <a:pt x="194327" y="1141316"/>
                      <a:pt x="193078" y="1134144"/>
                    </a:cubicBezTo>
                    <a:cubicBezTo>
                      <a:pt x="183105" y="1076540"/>
                      <a:pt x="-3654" y="1590"/>
                      <a:pt x="55" y="416"/>
                    </a:cubicBezTo>
                    <a:close/>
                  </a:path>
                </a:pathLst>
              </a:custGeom>
              <a:solidFill>
                <a:srgbClr val="FCF8CE"/>
              </a:solidFill>
              <a:ln w="18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54D1B0E-480F-489B-9F25-A1B7845D49AF}"/>
                </a:ext>
              </a:extLst>
            </p:cNvPr>
            <p:cNvSpPr/>
            <p:nvPr/>
          </p:nvSpPr>
          <p:spPr>
            <a:xfrm>
              <a:off x="8744985" y="5423552"/>
              <a:ext cx="485129" cy="643029"/>
            </a:xfrm>
            <a:custGeom>
              <a:avLst/>
              <a:gdLst>
                <a:gd name="connsiteX0" fmla="*/ 477634 w 485129"/>
                <a:gd name="connsiteY0" fmla="*/ 182989 h 643029"/>
                <a:gd name="connsiteX1" fmla="*/ 390281 w 485129"/>
                <a:gd name="connsiteY1" fmla="*/ 50447 h 643029"/>
                <a:gd name="connsiteX2" fmla="*/ 202443 w 485129"/>
                <a:gd name="connsiteY2" fmla="*/ 3364 h 643029"/>
                <a:gd name="connsiteX3" fmla="*/ 52093 w 485129"/>
                <a:gd name="connsiteY3" fmla="*/ 91776 h 643029"/>
                <a:gd name="connsiteX4" fmla="*/ 2191 w 485129"/>
                <a:gd name="connsiteY4" fmla="*/ 277230 h 643029"/>
                <a:gd name="connsiteX5" fmla="*/ 15097 w 485129"/>
                <a:gd name="connsiteY5" fmla="*/ 326962 h 643029"/>
                <a:gd name="connsiteX6" fmla="*/ 51847 w 485129"/>
                <a:gd name="connsiteY6" fmla="*/ 392930 h 643029"/>
                <a:gd name="connsiteX7" fmla="*/ 61953 w 485129"/>
                <a:gd name="connsiteY7" fmla="*/ 403906 h 643029"/>
                <a:gd name="connsiteX8" fmla="*/ 139559 w 485129"/>
                <a:gd name="connsiteY8" fmla="*/ 492224 h 643029"/>
                <a:gd name="connsiteX9" fmla="*/ 229599 w 485129"/>
                <a:gd name="connsiteY9" fmla="*/ 632998 h 643029"/>
                <a:gd name="connsiteX10" fmla="*/ 240688 w 485129"/>
                <a:gd name="connsiteY10" fmla="*/ 643028 h 643029"/>
                <a:gd name="connsiteX11" fmla="*/ 251854 w 485129"/>
                <a:gd name="connsiteY11" fmla="*/ 632847 h 643029"/>
                <a:gd name="connsiteX12" fmla="*/ 269263 w 485129"/>
                <a:gd name="connsiteY12" fmla="*/ 602966 h 643029"/>
                <a:gd name="connsiteX13" fmla="*/ 275338 w 485129"/>
                <a:gd name="connsiteY13" fmla="*/ 596134 h 643029"/>
                <a:gd name="connsiteX14" fmla="*/ 291120 w 485129"/>
                <a:gd name="connsiteY14" fmla="*/ 570436 h 643029"/>
                <a:gd name="connsiteX15" fmla="*/ 416851 w 485129"/>
                <a:gd name="connsiteY15" fmla="*/ 415828 h 643029"/>
                <a:gd name="connsiteX16" fmla="*/ 432273 w 485129"/>
                <a:gd name="connsiteY16" fmla="*/ 394936 h 643029"/>
                <a:gd name="connsiteX17" fmla="*/ 435528 w 485129"/>
                <a:gd name="connsiteY17" fmla="*/ 390886 h 643029"/>
                <a:gd name="connsiteX18" fmla="*/ 483387 w 485129"/>
                <a:gd name="connsiteY18" fmla="*/ 275754 h 643029"/>
                <a:gd name="connsiteX19" fmla="*/ 477634 w 485129"/>
                <a:gd name="connsiteY19" fmla="*/ 182989 h 643029"/>
                <a:gd name="connsiteX20" fmla="*/ 240953 w 485129"/>
                <a:gd name="connsiteY20" fmla="*/ 321095 h 643029"/>
                <a:gd name="connsiteX21" fmla="*/ 168513 w 485129"/>
                <a:gd name="connsiteY21" fmla="*/ 247860 h 643029"/>
                <a:gd name="connsiteX22" fmla="*/ 244379 w 485129"/>
                <a:gd name="connsiteY22" fmla="*/ 174984 h 643029"/>
                <a:gd name="connsiteX23" fmla="*/ 314946 w 485129"/>
                <a:gd name="connsiteY23" fmla="*/ 248371 h 643029"/>
                <a:gd name="connsiteX24" fmla="*/ 240953 w 485129"/>
                <a:gd name="connsiteY24" fmla="*/ 321095 h 6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5129" h="643029">
                  <a:moveTo>
                    <a:pt x="477634" y="182989"/>
                  </a:moveTo>
                  <a:cubicBezTo>
                    <a:pt x="463384" y="128999"/>
                    <a:pt x="433617" y="85247"/>
                    <a:pt x="390281" y="50447"/>
                  </a:cubicBezTo>
                  <a:cubicBezTo>
                    <a:pt x="334040" y="9287"/>
                    <a:pt x="271648" y="-7858"/>
                    <a:pt x="202443" y="3364"/>
                  </a:cubicBezTo>
                  <a:cubicBezTo>
                    <a:pt x="141036" y="13318"/>
                    <a:pt x="90755" y="43237"/>
                    <a:pt x="52093" y="91776"/>
                  </a:cubicBezTo>
                  <a:cubicBezTo>
                    <a:pt x="8739" y="146182"/>
                    <a:pt x="-6078" y="208707"/>
                    <a:pt x="2191" y="277230"/>
                  </a:cubicBezTo>
                  <a:cubicBezTo>
                    <a:pt x="5125" y="294167"/>
                    <a:pt x="9193" y="310782"/>
                    <a:pt x="15097" y="326962"/>
                  </a:cubicBezTo>
                  <a:cubicBezTo>
                    <a:pt x="23840" y="350938"/>
                    <a:pt x="37219" y="372265"/>
                    <a:pt x="51847" y="392930"/>
                  </a:cubicBezTo>
                  <a:cubicBezTo>
                    <a:pt x="55216" y="396601"/>
                    <a:pt x="58528" y="400311"/>
                    <a:pt x="61953" y="403906"/>
                  </a:cubicBezTo>
                  <a:cubicBezTo>
                    <a:pt x="88957" y="432349"/>
                    <a:pt x="115602" y="461094"/>
                    <a:pt x="139559" y="492224"/>
                  </a:cubicBezTo>
                  <a:cubicBezTo>
                    <a:pt x="173660" y="536543"/>
                    <a:pt x="203692" y="583437"/>
                    <a:pt x="229599" y="632998"/>
                  </a:cubicBezTo>
                  <a:cubicBezTo>
                    <a:pt x="232002" y="637616"/>
                    <a:pt x="233989" y="643141"/>
                    <a:pt x="240688" y="643028"/>
                  </a:cubicBezTo>
                  <a:cubicBezTo>
                    <a:pt x="247312" y="642933"/>
                    <a:pt x="249166" y="637332"/>
                    <a:pt x="251854" y="632847"/>
                  </a:cubicBezTo>
                  <a:cubicBezTo>
                    <a:pt x="257796" y="622968"/>
                    <a:pt x="262148" y="612163"/>
                    <a:pt x="269263" y="602966"/>
                  </a:cubicBezTo>
                  <a:cubicBezTo>
                    <a:pt x="272708" y="601963"/>
                    <a:pt x="273673" y="598708"/>
                    <a:pt x="275338" y="596134"/>
                  </a:cubicBezTo>
                  <a:cubicBezTo>
                    <a:pt x="280826" y="587713"/>
                    <a:pt x="285652" y="578876"/>
                    <a:pt x="291120" y="570436"/>
                  </a:cubicBezTo>
                  <a:cubicBezTo>
                    <a:pt x="327511" y="514402"/>
                    <a:pt x="368746" y="462343"/>
                    <a:pt x="416851" y="415828"/>
                  </a:cubicBezTo>
                  <a:cubicBezTo>
                    <a:pt x="423076" y="409810"/>
                    <a:pt x="429302" y="403509"/>
                    <a:pt x="432273" y="394936"/>
                  </a:cubicBezTo>
                  <a:cubicBezTo>
                    <a:pt x="432841" y="393176"/>
                    <a:pt x="433712" y="391662"/>
                    <a:pt x="435528" y="390886"/>
                  </a:cubicBezTo>
                  <a:cubicBezTo>
                    <a:pt x="461265" y="356578"/>
                    <a:pt x="476990" y="318105"/>
                    <a:pt x="483387" y="275754"/>
                  </a:cubicBezTo>
                  <a:cubicBezTo>
                    <a:pt x="486774" y="244511"/>
                    <a:pt x="485412" y="213551"/>
                    <a:pt x="477634" y="182989"/>
                  </a:cubicBezTo>
                  <a:close/>
                  <a:moveTo>
                    <a:pt x="240953" y="321095"/>
                  </a:moveTo>
                  <a:cubicBezTo>
                    <a:pt x="200797" y="320944"/>
                    <a:pt x="168380" y="288376"/>
                    <a:pt x="168513" y="247860"/>
                  </a:cubicBezTo>
                  <a:cubicBezTo>
                    <a:pt x="168645" y="205527"/>
                    <a:pt x="204109" y="173584"/>
                    <a:pt x="244379" y="174984"/>
                  </a:cubicBezTo>
                  <a:cubicBezTo>
                    <a:pt x="283078" y="176347"/>
                    <a:pt x="315059" y="208479"/>
                    <a:pt x="314946" y="248371"/>
                  </a:cubicBezTo>
                  <a:cubicBezTo>
                    <a:pt x="314832" y="289284"/>
                    <a:pt x="282283" y="321266"/>
                    <a:pt x="240953" y="321095"/>
                  </a:cubicBezTo>
                  <a:close/>
                </a:path>
              </a:pathLst>
            </a:custGeom>
            <a:solidFill>
              <a:srgbClr val="020201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42BB2CC-0179-4B89-BCE6-9229531A4923}"/>
                </a:ext>
              </a:extLst>
            </p:cNvPr>
            <p:cNvSpPr/>
            <p:nvPr/>
          </p:nvSpPr>
          <p:spPr>
            <a:xfrm>
              <a:off x="8762936" y="5442153"/>
              <a:ext cx="449322" cy="594981"/>
            </a:xfrm>
            <a:custGeom>
              <a:avLst/>
              <a:gdLst>
                <a:gd name="connsiteX0" fmla="*/ 442879 w 449322"/>
                <a:gd name="connsiteY0" fmla="*/ 174285 h 594981"/>
                <a:gd name="connsiteX1" fmla="*/ 184606 w 449322"/>
                <a:gd name="connsiteY1" fmla="*/ 3289 h 594981"/>
                <a:gd name="connsiteX2" fmla="*/ 1139 w 449322"/>
                <a:gd name="connsiteY2" fmla="*/ 243698 h 594981"/>
                <a:gd name="connsiteX3" fmla="*/ 66559 w 449322"/>
                <a:gd name="connsiteY3" fmla="*/ 383299 h 594981"/>
                <a:gd name="connsiteX4" fmla="*/ 173081 w 449322"/>
                <a:gd name="connsiteY4" fmla="*/ 514138 h 594981"/>
                <a:gd name="connsiteX5" fmla="*/ 222000 w 449322"/>
                <a:gd name="connsiteY5" fmla="*/ 594981 h 594981"/>
                <a:gd name="connsiteX6" fmla="*/ 225179 w 449322"/>
                <a:gd name="connsiteY6" fmla="*/ 592483 h 594981"/>
                <a:gd name="connsiteX7" fmla="*/ 384669 w 449322"/>
                <a:gd name="connsiteY7" fmla="*/ 381690 h 594981"/>
                <a:gd name="connsiteX8" fmla="*/ 442879 w 449322"/>
                <a:gd name="connsiteY8" fmla="*/ 174285 h 594981"/>
                <a:gd name="connsiteX9" fmla="*/ 223608 w 449322"/>
                <a:gd name="connsiteY9" fmla="*/ 320907 h 594981"/>
                <a:gd name="connsiteX10" fmla="*/ 132376 w 449322"/>
                <a:gd name="connsiteY10" fmla="*/ 229770 h 594981"/>
                <a:gd name="connsiteX11" fmla="*/ 224005 w 449322"/>
                <a:gd name="connsiteY11" fmla="*/ 138027 h 594981"/>
                <a:gd name="connsiteX12" fmla="*/ 315389 w 449322"/>
                <a:gd name="connsiteY12" fmla="*/ 229202 h 594981"/>
                <a:gd name="connsiteX13" fmla="*/ 223608 w 449322"/>
                <a:gd name="connsiteY13" fmla="*/ 320907 h 59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322" h="594981">
                  <a:moveTo>
                    <a:pt x="442879" y="174285"/>
                  </a:moveTo>
                  <a:cubicBezTo>
                    <a:pt x="415988" y="56125"/>
                    <a:pt x="304375" y="-16694"/>
                    <a:pt x="184606" y="3289"/>
                  </a:cubicBezTo>
                  <a:cubicBezTo>
                    <a:pt x="70609" y="22308"/>
                    <a:pt x="-10669" y="129417"/>
                    <a:pt x="1139" y="243698"/>
                  </a:cubicBezTo>
                  <a:cubicBezTo>
                    <a:pt x="6760" y="298160"/>
                    <a:pt x="28579" y="344467"/>
                    <a:pt x="66559" y="383299"/>
                  </a:cubicBezTo>
                  <a:cubicBezTo>
                    <a:pt x="106053" y="423701"/>
                    <a:pt x="141535" y="467302"/>
                    <a:pt x="173081" y="514138"/>
                  </a:cubicBezTo>
                  <a:cubicBezTo>
                    <a:pt x="190756" y="540386"/>
                    <a:pt x="206917" y="567560"/>
                    <a:pt x="222000" y="594981"/>
                  </a:cubicBezTo>
                  <a:cubicBezTo>
                    <a:pt x="224308" y="594924"/>
                    <a:pt x="224592" y="593562"/>
                    <a:pt x="225179" y="592483"/>
                  </a:cubicBezTo>
                  <a:cubicBezTo>
                    <a:pt x="268344" y="514649"/>
                    <a:pt x="322466" y="445312"/>
                    <a:pt x="384669" y="381690"/>
                  </a:cubicBezTo>
                  <a:cubicBezTo>
                    <a:pt x="441327" y="323727"/>
                    <a:pt x="460799" y="253065"/>
                    <a:pt x="442879" y="174285"/>
                  </a:cubicBezTo>
                  <a:close/>
                  <a:moveTo>
                    <a:pt x="223608" y="320907"/>
                  </a:moveTo>
                  <a:cubicBezTo>
                    <a:pt x="170773" y="320850"/>
                    <a:pt x="132622" y="278574"/>
                    <a:pt x="132376" y="229770"/>
                  </a:cubicBezTo>
                  <a:cubicBezTo>
                    <a:pt x="132111" y="179111"/>
                    <a:pt x="173422" y="138008"/>
                    <a:pt x="224005" y="138027"/>
                  </a:cubicBezTo>
                  <a:cubicBezTo>
                    <a:pt x="273870" y="138046"/>
                    <a:pt x="315919" y="179622"/>
                    <a:pt x="315389" y="229202"/>
                  </a:cubicBezTo>
                  <a:cubicBezTo>
                    <a:pt x="314840" y="280751"/>
                    <a:pt x="275043" y="320964"/>
                    <a:pt x="223608" y="320907"/>
                  </a:cubicBezTo>
                  <a:close/>
                </a:path>
              </a:pathLst>
            </a:custGeom>
            <a:solidFill>
              <a:srgbClr val="CB2227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92B24F2-F641-4F13-81AD-74FEFB749051}"/>
                </a:ext>
              </a:extLst>
            </p:cNvPr>
            <p:cNvSpPr/>
            <p:nvPr/>
          </p:nvSpPr>
          <p:spPr>
            <a:xfrm>
              <a:off x="9538102" y="4935014"/>
              <a:ext cx="485138" cy="643029"/>
            </a:xfrm>
            <a:custGeom>
              <a:avLst/>
              <a:gdLst>
                <a:gd name="connsiteX0" fmla="*/ 477653 w 485138"/>
                <a:gd name="connsiteY0" fmla="*/ 182989 h 643029"/>
                <a:gd name="connsiteX1" fmla="*/ 390300 w 485138"/>
                <a:gd name="connsiteY1" fmla="*/ 50446 h 643029"/>
                <a:gd name="connsiteX2" fmla="*/ 202443 w 485138"/>
                <a:gd name="connsiteY2" fmla="*/ 3364 h 643029"/>
                <a:gd name="connsiteX3" fmla="*/ 52093 w 485138"/>
                <a:gd name="connsiteY3" fmla="*/ 91776 h 643029"/>
                <a:gd name="connsiteX4" fmla="*/ 2191 w 485138"/>
                <a:gd name="connsiteY4" fmla="*/ 277230 h 643029"/>
                <a:gd name="connsiteX5" fmla="*/ 15097 w 485138"/>
                <a:gd name="connsiteY5" fmla="*/ 326962 h 643029"/>
                <a:gd name="connsiteX6" fmla="*/ 51847 w 485138"/>
                <a:gd name="connsiteY6" fmla="*/ 392930 h 643029"/>
                <a:gd name="connsiteX7" fmla="*/ 61953 w 485138"/>
                <a:gd name="connsiteY7" fmla="*/ 403906 h 643029"/>
                <a:gd name="connsiteX8" fmla="*/ 139559 w 485138"/>
                <a:gd name="connsiteY8" fmla="*/ 492224 h 643029"/>
                <a:gd name="connsiteX9" fmla="*/ 229599 w 485138"/>
                <a:gd name="connsiteY9" fmla="*/ 632998 h 643029"/>
                <a:gd name="connsiteX10" fmla="*/ 240688 w 485138"/>
                <a:gd name="connsiteY10" fmla="*/ 643028 h 643029"/>
                <a:gd name="connsiteX11" fmla="*/ 251854 w 485138"/>
                <a:gd name="connsiteY11" fmla="*/ 632847 h 643029"/>
                <a:gd name="connsiteX12" fmla="*/ 269263 w 485138"/>
                <a:gd name="connsiteY12" fmla="*/ 602966 h 643029"/>
                <a:gd name="connsiteX13" fmla="*/ 275338 w 485138"/>
                <a:gd name="connsiteY13" fmla="*/ 596134 h 643029"/>
                <a:gd name="connsiteX14" fmla="*/ 291120 w 485138"/>
                <a:gd name="connsiteY14" fmla="*/ 570436 h 643029"/>
                <a:gd name="connsiteX15" fmla="*/ 416850 w 485138"/>
                <a:gd name="connsiteY15" fmla="*/ 415828 h 643029"/>
                <a:gd name="connsiteX16" fmla="*/ 432273 w 485138"/>
                <a:gd name="connsiteY16" fmla="*/ 394936 h 643029"/>
                <a:gd name="connsiteX17" fmla="*/ 435528 w 485138"/>
                <a:gd name="connsiteY17" fmla="*/ 390886 h 643029"/>
                <a:gd name="connsiteX18" fmla="*/ 483387 w 485138"/>
                <a:gd name="connsiteY18" fmla="*/ 275754 h 643029"/>
                <a:gd name="connsiteX19" fmla="*/ 477653 w 485138"/>
                <a:gd name="connsiteY19" fmla="*/ 182989 h 643029"/>
                <a:gd name="connsiteX20" fmla="*/ 240953 w 485138"/>
                <a:gd name="connsiteY20" fmla="*/ 321095 h 643029"/>
                <a:gd name="connsiteX21" fmla="*/ 168513 w 485138"/>
                <a:gd name="connsiteY21" fmla="*/ 247860 h 643029"/>
                <a:gd name="connsiteX22" fmla="*/ 244379 w 485138"/>
                <a:gd name="connsiteY22" fmla="*/ 174984 h 643029"/>
                <a:gd name="connsiteX23" fmla="*/ 314946 w 485138"/>
                <a:gd name="connsiteY23" fmla="*/ 248371 h 643029"/>
                <a:gd name="connsiteX24" fmla="*/ 240953 w 485138"/>
                <a:gd name="connsiteY24" fmla="*/ 321095 h 6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5138" h="643029">
                  <a:moveTo>
                    <a:pt x="477653" y="182989"/>
                  </a:moveTo>
                  <a:cubicBezTo>
                    <a:pt x="463403" y="128999"/>
                    <a:pt x="433636" y="85247"/>
                    <a:pt x="390300" y="50446"/>
                  </a:cubicBezTo>
                  <a:cubicBezTo>
                    <a:pt x="334059" y="9287"/>
                    <a:pt x="271648" y="-7858"/>
                    <a:pt x="202443" y="3364"/>
                  </a:cubicBezTo>
                  <a:cubicBezTo>
                    <a:pt x="141036" y="13318"/>
                    <a:pt x="90755" y="43237"/>
                    <a:pt x="52093" y="91776"/>
                  </a:cubicBezTo>
                  <a:cubicBezTo>
                    <a:pt x="8739" y="146182"/>
                    <a:pt x="-6078" y="208707"/>
                    <a:pt x="2191" y="277230"/>
                  </a:cubicBezTo>
                  <a:cubicBezTo>
                    <a:pt x="5124" y="294167"/>
                    <a:pt x="9193" y="310782"/>
                    <a:pt x="15097" y="326962"/>
                  </a:cubicBezTo>
                  <a:cubicBezTo>
                    <a:pt x="23840" y="350938"/>
                    <a:pt x="37219" y="372265"/>
                    <a:pt x="51847" y="392930"/>
                  </a:cubicBezTo>
                  <a:cubicBezTo>
                    <a:pt x="55216" y="396601"/>
                    <a:pt x="58527" y="400311"/>
                    <a:pt x="61953" y="403906"/>
                  </a:cubicBezTo>
                  <a:cubicBezTo>
                    <a:pt x="88957" y="432349"/>
                    <a:pt x="115602" y="461094"/>
                    <a:pt x="139559" y="492224"/>
                  </a:cubicBezTo>
                  <a:cubicBezTo>
                    <a:pt x="173660" y="536543"/>
                    <a:pt x="203692" y="583437"/>
                    <a:pt x="229599" y="632998"/>
                  </a:cubicBezTo>
                  <a:cubicBezTo>
                    <a:pt x="232002" y="637616"/>
                    <a:pt x="233989" y="643141"/>
                    <a:pt x="240688" y="643028"/>
                  </a:cubicBezTo>
                  <a:cubicBezTo>
                    <a:pt x="247312" y="642933"/>
                    <a:pt x="249166" y="637332"/>
                    <a:pt x="251854" y="632847"/>
                  </a:cubicBezTo>
                  <a:cubicBezTo>
                    <a:pt x="257796" y="622969"/>
                    <a:pt x="262148" y="612163"/>
                    <a:pt x="269263" y="602966"/>
                  </a:cubicBezTo>
                  <a:cubicBezTo>
                    <a:pt x="272708" y="601963"/>
                    <a:pt x="273673" y="598708"/>
                    <a:pt x="275338" y="596134"/>
                  </a:cubicBezTo>
                  <a:cubicBezTo>
                    <a:pt x="280826" y="587713"/>
                    <a:pt x="285651" y="578876"/>
                    <a:pt x="291120" y="570436"/>
                  </a:cubicBezTo>
                  <a:cubicBezTo>
                    <a:pt x="327511" y="514402"/>
                    <a:pt x="368746" y="462343"/>
                    <a:pt x="416850" y="415828"/>
                  </a:cubicBezTo>
                  <a:cubicBezTo>
                    <a:pt x="423076" y="409810"/>
                    <a:pt x="429302" y="403509"/>
                    <a:pt x="432273" y="394936"/>
                  </a:cubicBezTo>
                  <a:cubicBezTo>
                    <a:pt x="432841" y="393176"/>
                    <a:pt x="433712" y="391662"/>
                    <a:pt x="435528" y="390886"/>
                  </a:cubicBezTo>
                  <a:cubicBezTo>
                    <a:pt x="461265" y="356578"/>
                    <a:pt x="476990" y="318105"/>
                    <a:pt x="483387" y="275754"/>
                  </a:cubicBezTo>
                  <a:cubicBezTo>
                    <a:pt x="486793" y="244511"/>
                    <a:pt x="485412" y="213551"/>
                    <a:pt x="477653" y="182989"/>
                  </a:cubicBezTo>
                  <a:close/>
                  <a:moveTo>
                    <a:pt x="240953" y="321095"/>
                  </a:moveTo>
                  <a:cubicBezTo>
                    <a:pt x="200797" y="320944"/>
                    <a:pt x="168380" y="288376"/>
                    <a:pt x="168513" y="247860"/>
                  </a:cubicBezTo>
                  <a:cubicBezTo>
                    <a:pt x="168645" y="205527"/>
                    <a:pt x="204109" y="173584"/>
                    <a:pt x="244379" y="174984"/>
                  </a:cubicBezTo>
                  <a:cubicBezTo>
                    <a:pt x="283078" y="176347"/>
                    <a:pt x="315059" y="208480"/>
                    <a:pt x="314946" y="248371"/>
                  </a:cubicBezTo>
                  <a:cubicBezTo>
                    <a:pt x="314832" y="289284"/>
                    <a:pt x="282302" y="321266"/>
                    <a:pt x="240953" y="321095"/>
                  </a:cubicBezTo>
                  <a:close/>
                </a:path>
              </a:pathLst>
            </a:custGeom>
            <a:solidFill>
              <a:srgbClr val="020201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402126C-B9E6-4A5C-BC7C-70C5DDF52AF9}"/>
                </a:ext>
              </a:extLst>
            </p:cNvPr>
            <p:cNvSpPr/>
            <p:nvPr/>
          </p:nvSpPr>
          <p:spPr>
            <a:xfrm>
              <a:off x="9556053" y="4953628"/>
              <a:ext cx="449341" cy="594986"/>
            </a:xfrm>
            <a:custGeom>
              <a:avLst/>
              <a:gdLst>
                <a:gd name="connsiteX0" fmla="*/ 442898 w 449341"/>
                <a:gd name="connsiteY0" fmla="*/ 174272 h 594986"/>
                <a:gd name="connsiteX1" fmla="*/ 184606 w 449341"/>
                <a:gd name="connsiteY1" fmla="*/ 3295 h 594986"/>
                <a:gd name="connsiteX2" fmla="*/ 1139 w 449341"/>
                <a:gd name="connsiteY2" fmla="*/ 243703 h 594986"/>
                <a:gd name="connsiteX3" fmla="*/ 66559 w 449341"/>
                <a:gd name="connsiteY3" fmla="*/ 383305 h 594986"/>
                <a:gd name="connsiteX4" fmla="*/ 173081 w 449341"/>
                <a:gd name="connsiteY4" fmla="*/ 514144 h 594986"/>
                <a:gd name="connsiteX5" fmla="*/ 222000 w 449341"/>
                <a:gd name="connsiteY5" fmla="*/ 594987 h 594986"/>
                <a:gd name="connsiteX6" fmla="*/ 225179 w 449341"/>
                <a:gd name="connsiteY6" fmla="*/ 592489 h 594986"/>
                <a:gd name="connsiteX7" fmla="*/ 384669 w 449341"/>
                <a:gd name="connsiteY7" fmla="*/ 381696 h 594986"/>
                <a:gd name="connsiteX8" fmla="*/ 442898 w 449341"/>
                <a:gd name="connsiteY8" fmla="*/ 174272 h 594986"/>
                <a:gd name="connsiteX9" fmla="*/ 223627 w 449341"/>
                <a:gd name="connsiteY9" fmla="*/ 320894 h 594986"/>
                <a:gd name="connsiteX10" fmla="*/ 132395 w 449341"/>
                <a:gd name="connsiteY10" fmla="*/ 229756 h 594986"/>
                <a:gd name="connsiteX11" fmla="*/ 224024 w 449341"/>
                <a:gd name="connsiteY11" fmla="*/ 138014 h 594986"/>
                <a:gd name="connsiteX12" fmla="*/ 315408 w 449341"/>
                <a:gd name="connsiteY12" fmla="*/ 229189 h 594986"/>
                <a:gd name="connsiteX13" fmla="*/ 223627 w 449341"/>
                <a:gd name="connsiteY13" fmla="*/ 320894 h 59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341" h="594986">
                  <a:moveTo>
                    <a:pt x="442898" y="174272"/>
                  </a:moveTo>
                  <a:cubicBezTo>
                    <a:pt x="415988" y="56111"/>
                    <a:pt x="304375" y="-16708"/>
                    <a:pt x="184606" y="3295"/>
                  </a:cubicBezTo>
                  <a:cubicBezTo>
                    <a:pt x="70609" y="22313"/>
                    <a:pt x="-10669" y="129422"/>
                    <a:pt x="1139" y="243703"/>
                  </a:cubicBezTo>
                  <a:cubicBezTo>
                    <a:pt x="6760" y="298166"/>
                    <a:pt x="28579" y="344473"/>
                    <a:pt x="66559" y="383305"/>
                  </a:cubicBezTo>
                  <a:cubicBezTo>
                    <a:pt x="106053" y="423707"/>
                    <a:pt x="141535" y="467307"/>
                    <a:pt x="173081" y="514144"/>
                  </a:cubicBezTo>
                  <a:cubicBezTo>
                    <a:pt x="190756" y="540391"/>
                    <a:pt x="206917" y="567566"/>
                    <a:pt x="222000" y="594987"/>
                  </a:cubicBezTo>
                  <a:cubicBezTo>
                    <a:pt x="224308" y="594930"/>
                    <a:pt x="224592" y="593567"/>
                    <a:pt x="225179" y="592489"/>
                  </a:cubicBezTo>
                  <a:cubicBezTo>
                    <a:pt x="268344" y="514655"/>
                    <a:pt x="322466" y="445318"/>
                    <a:pt x="384669" y="381696"/>
                  </a:cubicBezTo>
                  <a:cubicBezTo>
                    <a:pt x="441346" y="323732"/>
                    <a:pt x="460818" y="253052"/>
                    <a:pt x="442898" y="174272"/>
                  </a:cubicBezTo>
                  <a:close/>
                  <a:moveTo>
                    <a:pt x="223627" y="320894"/>
                  </a:moveTo>
                  <a:cubicBezTo>
                    <a:pt x="170792" y="320837"/>
                    <a:pt x="132641" y="278561"/>
                    <a:pt x="132395" y="229756"/>
                  </a:cubicBezTo>
                  <a:cubicBezTo>
                    <a:pt x="132130" y="179097"/>
                    <a:pt x="173441" y="137995"/>
                    <a:pt x="224024" y="138014"/>
                  </a:cubicBezTo>
                  <a:cubicBezTo>
                    <a:pt x="273889" y="138033"/>
                    <a:pt x="315937" y="179608"/>
                    <a:pt x="315408" y="229189"/>
                  </a:cubicBezTo>
                  <a:cubicBezTo>
                    <a:pt x="314859" y="280737"/>
                    <a:pt x="275062" y="320950"/>
                    <a:pt x="223627" y="320894"/>
                  </a:cubicBezTo>
                  <a:close/>
                </a:path>
              </a:pathLst>
            </a:custGeom>
            <a:solidFill>
              <a:srgbClr val="CB2227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125153D-7350-4500-AB28-BF7A54551531}"/>
                </a:ext>
              </a:extLst>
            </p:cNvPr>
            <p:cNvSpPr/>
            <p:nvPr/>
          </p:nvSpPr>
          <p:spPr>
            <a:xfrm>
              <a:off x="10615361" y="5082393"/>
              <a:ext cx="485125" cy="643029"/>
            </a:xfrm>
            <a:custGeom>
              <a:avLst/>
              <a:gdLst>
                <a:gd name="connsiteX0" fmla="*/ 477634 w 485125"/>
                <a:gd name="connsiteY0" fmla="*/ 182989 h 643029"/>
                <a:gd name="connsiteX1" fmla="*/ 390282 w 485125"/>
                <a:gd name="connsiteY1" fmla="*/ 50446 h 643029"/>
                <a:gd name="connsiteX2" fmla="*/ 202443 w 485125"/>
                <a:gd name="connsiteY2" fmla="*/ 3364 h 643029"/>
                <a:gd name="connsiteX3" fmla="*/ 52093 w 485125"/>
                <a:gd name="connsiteY3" fmla="*/ 91776 h 643029"/>
                <a:gd name="connsiteX4" fmla="*/ 2191 w 485125"/>
                <a:gd name="connsiteY4" fmla="*/ 277230 h 643029"/>
                <a:gd name="connsiteX5" fmla="*/ 15097 w 485125"/>
                <a:gd name="connsiteY5" fmla="*/ 326962 h 643029"/>
                <a:gd name="connsiteX6" fmla="*/ 51847 w 485125"/>
                <a:gd name="connsiteY6" fmla="*/ 392930 h 643029"/>
                <a:gd name="connsiteX7" fmla="*/ 61953 w 485125"/>
                <a:gd name="connsiteY7" fmla="*/ 403906 h 643029"/>
                <a:gd name="connsiteX8" fmla="*/ 139560 w 485125"/>
                <a:gd name="connsiteY8" fmla="*/ 492224 h 643029"/>
                <a:gd name="connsiteX9" fmla="*/ 229599 w 485125"/>
                <a:gd name="connsiteY9" fmla="*/ 632998 h 643029"/>
                <a:gd name="connsiteX10" fmla="*/ 240688 w 485125"/>
                <a:gd name="connsiteY10" fmla="*/ 643028 h 643029"/>
                <a:gd name="connsiteX11" fmla="*/ 251854 w 485125"/>
                <a:gd name="connsiteY11" fmla="*/ 632847 h 643029"/>
                <a:gd name="connsiteX12" fmla="*/ 269263 w 485125"/>
                <a:gd name="connsiteY12" fmla="*/ 602966 h 643029"/>
                <a:gd name="connsiteX13" fmla="*/ 275338 w 485125"/>
                <a:gd name="connsiteY13" fmla="*/ 596134 h 643029"/>
                <a:gd name="connsiteX14" fmla="*/ 291121 w 485125"/>
                <a:gd name="connsiteY14" fmla="*/ 570436 h 643029"/>
                <a:gd name="connsiteX15" fmla="*/ 416850 w 485125"/>
                <a:gd name="connsiteY15" fmla="*/ 415828 h 643029"/>
                <a:gd name="connsiteX16" fmla="*/ 432273 w 485125"/>
                <a:gd name="connsiteY16" fmla="*/ 394936 h 643029"/>
                <a:gd name="connsiteX17" fmla="*/ 435528 w 485125"/>
                <a:gd name="connsiteY17" fmla="*/ 390886 h 643029"/>
                <a:gd name="connsiteX18" fmla="*/ 483387 w 485125"/>
                <a:gd name="connsiteY18" fmla="*/ 275754 h 643029"/>
                <a:gd name="connsiteX19" fmla="*/ 477634 w 485125"/>
                <a:gd name="connsiteY19" fmla="*/ 182989 h 643029"/>
                <a:gd name="connsiteX20" fmla="*/ 240935 w 485125"/>
                <a:gd name="connsiteY20" fmla="*/ 321095 h 643029"/>
                <a:gd name="connsiteX21" fmla="*/ 168494 w 485125"/>
                <a:gd name="connsiteY21" fmla="*/ 247860 h 643029"/>
                <a:gd name="connsiteX22" fmla="*/ 244360 w 485125"/>
                <a:gd name="connsiteY22" fmla="*/ 174984 h 643029"/>
                <a:gd name="connsiteX23" fmla="*/ 314927 w 485125"/>
                <a:gd name="connsiteY23" fmla="*/ 248371 h 643029"/>
                <a:gd name="connsiteX24" fmla="*/ 240935 w 485125"/>
                <a:gd name="connsiteY24" fmla="*/ 321095 h 643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5125" h="643029">
                  <a:moveTo>
                    <a:pt x="477634" y="182989"/>
                  </a:moveTo>
                  <a:cubicBezTo>
                    <a:pt x="463384" y="128999"/>
                    <a:pt x="433617" y="85247"/>
                    <a:pt x="390282" y="50446"/>
                  </a:cubicBezTo>
                  <a:cubicBezTo>
                    <a:pt x="334040" y="9287"/>
                    <a:pt x="271648" y="-7858"/>
                    <a:pt x="202443" y="3364"/>
                  </a:cubicBezTo>
                  <a:cubicBezTo>
                    <a:pt x="141035" y="13318"/>
                    <a:pt x="90755" y="43237"/>
                    <a:pt x="52093" y="91776"/>
                  </a:cubicBezTo>
                  <a:cubicBezTo>
                    <a:pt x="8739" y="146182"/>
                    <a:pt x="-6078" y="208707"/>
                    <a:pt x="2191" y="277230"/>
                  </a:cubicBezTo>
                  <a:cubicBezTo>
                    <a:pt x="5125" y="294167"/>
                    <a:pt x="9193" y="310782"/>
                    <a:pt x="15097" y="326962"/>
                  </a:cubicBezTo>
                  <a:cubicBezTo>
                    <a:pt x="23840" y="350938"/>
                    <a:pt x="37219" y="372265"/>
                    <a:pt x="51847" y="392930"/>
                  </a:cubicBezTo>
                  <a:cubicBezTo>
                    <a:pt x="55216" y="396601"/>
                    <a:pt x="58528" y="400311"/>
                    <a:pt x="61953" y="403906"/>
                  </a:cubicBezTo>
                  <a:cubicBezTo>
                    <a:pt x="88957" y="432349"/>
                    <a:pt x="115602" y="461094"/>
                    <a:pt x="139560" y="492224"/>
                  </a:cubicBezTo>
                  <a:cubicBezTo>
                    <a:pt x="173660" y="536543"/>
                    <a:pt x="203692" y="583437"/>
                    <a:pt x="229599" y="632998"/>
                  </a:cubicBezTo>
                  <a:cubicBezTo>
                    <a:pt x="232003" y="637616"/>
                    <a:pt x="233989" y="643141"/>
                    <a:pt x="240688" y="643028"/>
                  </a:cubicBezTo>
                  <a:cubicBezTo>
                    <a:pt x="247312" y="642933"/>
                    <a:pt x="249166" y="637332"/>
                    <a:pt x="251854" y="632847"/>
                  </a:cubicBezTo>
                  <a:cubicBezTo>
                    <a:pt x="257796" y="622968"/>
                    <a:pt x="262148" y="612163"/>
                    <a:pt x="269263" y="602966"/>
                  </a:cubicBezTo>
                  <a:cubicBezTo>
                    <a:pt x="272708" y="601963"/>
                    <a:pt x="273673" y="598708"/>
                    <a:pt x="275338" y="596134"/>
                  </a:cubicBezTo>
                  <a:cubicBezTo>
                    <a:pt x="280826" y="587713"/>
                    <a:pt x="285652" y="578876"/>
                    <a:pt x="291121" y="570436"/>
                  </a:cubicBezTo>
                  <a:cubicBezTo>
                    <a:pt x="327511" y="514402"/>
                    <a:pt x="368746" y="462343"/>
                    <a:pt x="416850" y="415828"/>
                  </a:cubicBezTo>
                  <a:cubicBezTo>
                    <a:pt x="423076" y="409810"/>
                    <a:pt x="429303" y="403509"/>
                    <a:pt x="432273" y="394936"/>
                  </a:cubicBezTo>
                  <a:cubicBezTo>
                    <a:pt x="432841" y="393176"/>
                    <a:pt x="433712" y="391662"/>
                    <a:pt x="435528" y="390886"/>
                  </a:cubicBezTo>
                  <a:cubicBezTo>
                    <a:pt x="461265" y="356578"/>
                    <a:pt x="476991" y="318105"/>
                    <a:pt x="483387" y="275754"/>
                  </a:cubicBezTo>
                  <a:cubicBezTo>
                    <a:pt x="486774" y="244511"/>
                    <a:pt x="485393" y="213551"/>
                    <a:pt x="477634" y="182989"/>
                  </a:cubicBezTo>
                  <a:close/>
                  <a:moveTo>
                    <a:pt x="240935" y="321095"/>
                  </a:moveTo>
                  <a:cubicBezTo>
                    <a:pt x="200778" y="320944"/>
                    <a:pt x="168362" y="288376"/>
                    <a:pt x="168494" y="247860"/>
                  </a:cubicBezTo>
                  <a:cubicBezTo>
                    <a:pt x="168627" y="205527"/>
                    <a:pt x="204090" y="173584"/>
                    <a:pt x="244360" y="174984"/>
                  </a:cubicBezTo>
                  <a:cubicBezTo>
                    <a:pt x="283059" y="176347"/>
                    <a:pt x="315040" y="208480"/>
                    <a:pt x="314927" y="248371"/>
                  </a:cubicBezTo>
                  <a:cubicBezTo>
                    <a:pt x="314813" y="289284"/>
                    <a:pt x="282283" y="321266"/>
                    <a:pt x="240935" y="321095"/>
                  </a:cubicBezTo>
                  <a:close/>
                </a:path>
              </a:pathLst>
            </a:custGeom>
            <a:solidFill>
              <a:srgbClr val="020201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5422F66-8839-4994-9132-82981129439A}"/>
                </a:ext>
              </a:extLst>
            </p:cNvPr>
            <p:cNvSpPr/>
            <p:nvPr/>
          </p:nvSpPr>
          <p:spPr>
            <a:xfrm>
              <a:off x="10633312" y="5100994"/>
              <a:ext cx="449322" cy="594981"/>
            </a:xfrm>
            <a:custGeom>
              <a:avLst/>
              <a:gdLst>
                <a:gd name="connsiteX0" fmla="*/ 442878 w 449322"/>
                <a:gd name="connsiteY0" fmla="*/ 174285 h 594981"/>
                <a:gd name="connsiteX1" fmla="*/ 184606 w 449322"/>
                <a:gd name="connsiteY1" fmla="*/ 3289 h 594981"/>
                <a:gd name="connsiteX2" fmla="*/ 1139 w 449322"/>
                <a:gd name="connsiteY2" fmla="*/ 243698 h 594981"/>
                <a:gd name="connsiteX3" fmla="*/ 66559 w 449322"/>
                <a:gd name="connsiteY3" fmla="*/ 383299 h 594981"/>
                <a:gd name="connsiteX4" fmla="*/ 173081 w 449322"/>
                <a:gd name="connsiteY4" fmla="*/ 514138 h 594981"/>
                <a:gd name="connsiteX5" fmla="*/ 221999 w 449322"/>
                <a:gd name="connsiteY5" fmla="*/ 594981 h 594981"/>
                <a:gd name="connsiteX6" fmla="*/ 225179 w 449322"/>
                <a:gd name="connsiteY6" fmla="*/ 592483 h 594981"/>
                <a:gd name="connsiteX7" fmla="*/ 384669 w 449322"/>
                <a:gd name="connsiteY7" fmla="*/ 381690 h 594981"/>
                <a:gd name="connsiteX8" fmla="*/ 442878 w 449322"/>
                <a:gd name="connsiteY8" fmla="*/ 174285 h 594981"/>
                <a:gd name="connsiteX9" fmla="*/ 223608 w 449322"/>
                <a:gd name="connsiteY9" fmla="*/ 320907 h 594981"/>
                <a:gd name="connsiteX10" fmla="*/ 132376 w 449322"/>
                <a:gd name="connsiteY10" fmla="*/ 229770 h 594981"/>
                <a:gd name="connsiteX11" fmla="*/ 224005 w 449322"/>
                <a:gd name="connsiteY11" fmla="*/ 138027 h 594981"/>
                <a:gd name="connsiteX12" fmla="*/ 315389 w 449322"/>
                <a:gd name="connsiteY12" fmla="*/ 229202 h 594981"/>
                <a:gd name="connsiteX13" fmla="*/ 223608 w 449322"/>
                <a:gd name="connsiteY13" fmla="*/ 320907 h 594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49322" h="594981">
                  <a:moveTo>
                    <a:pt x="442878" y="174285"/>
                  </a:moveTo>
                  <a:cubicBezTo>
                    <a:pt x="415988" y="56125"/>
                    <a:pt x="304375" y="-16694"/>
                    <a:pt x="184606" y="3289"/>
                  </a:cubicBezTo>
                  <a:cubicBezTo>
                    <a:pt x="70609" y="22308"/>
                    <a:pt x="-10669" y="129417"/>
                    <a:pt x="1139" y="243698"/>
                  </a:cubicBezTo>
                  <a:cubicBezTo>
                    <a:pt x="6760" y="298161"/>
                    <a:pt x="28579" y="344467"/>
                    <a:pt x="66559" y="383299"/>
                  </a:cubicBezTo>
                  <a:cubicBezTo>
                    <a:pt x="106053" y="423701"/>
                    <a:pt x="141535" y="467302"/>
                    <a:pt x="173081" y="514138"/>
                  </a:cubicBezTo>
                  <a:cubicBezTo>
                    <a:pt x="190756" y="540386"/>
                    <a:pt x="206917" y="567560"/>
                    <a:pt x="221999" y="594981"/>
                  </a:cubicBezTo>
                  <a:cubicBezTo>
                    <a:pt x="224308" y="594924"/>
                    <a:pt x="224592" y="593562"/>
                    <a:pt x="225179" y="592483"/>
                  </a:cubicBezTo>
                  <a:cubicBezTo>
                    <a:pt x="268344" y="514649"/>
                    <a:pt x="322466" y="445312"/>
                    <a:pt x="384669" y="381690"/>
                  </a:cubicBezTo>
                  <a:cubicBezTo>
                    <a:pt x="441327" y="323727"/>
                    <a:pt x="460800" y="253046"/>
                    <a:pt x="442878" y="174285"/>
                  </a:cubicBezTo>
                  <a:close/>
                  <a:moveTo>
                    <a:pt x="223608" y="320907"/>
                  </a:moveTo>
                  <a:cubicBezTo>
                    <a:pt x="170773" y="320850"/>
                    <a:pt x="132622" y="278574"/>
                    <a:pt x="132376" y="229770"/>
                  </a:cubicBezTo>
                  <a:cubicBezTo>
                    <a:pt x="132111" y="179111"/>
                    <a:pt x="173422" y="138008"/>
                    <a:pt x="224005" y="138027"/>
                  </a:cubicBezTo>
                  <a:cubicBezTo>
                    <a:pt x="273870" y="138046"/>
                    <a:pt x="315918" y="179622"/>
                    <a:pt x="315389" y="229202"/>
                  </a:cubicBezTo>
                  <a:cubicBezTo>
                    <a:pt x="314840" y="280751"/>
                    <a:pt x="275043" y="320964"/>
                    <a:pt x="223608" y="320907"/>
                  </a:cubicBezTo>
                  <a:close/>
                </a:path>
              </a:pathLst>
            </a:custGeom>
            <a:solidFill>
              <a:srgbClr val="CB2227"/>
            </a:solidFill>
            <a:ln w="18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직사각형 1">
            <a:extLst>
              <a:ext uri="{FF2B5EF4-FFF2-40B4-BE49-F238E27FC236}">
                <a16:creationId xmlns:a16="http://schemas.microsoft.com/office/drawing/2014/main" id="{6023D3F5-784A-4C23-872F-8FF5E232386A}"/>
              </a:ext>
            </a:extLst>
          </p:cNvPr>
          <p:cNvSpPr/>
          <p:nvPr/>
        </p:nvSpPr>
        <p:spPr>
          <a:xfrm>
            <a:off x="309401" y="800613"/>
            <a:ext cx="11499011" cy="5995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D3B45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b="1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Input variables</a:t>
            </a:r>
            <a:r>
              <a:rPr lang="en-US" kern="0" dirty="0">
                <a:solidFill>
                  <a:srgbClr val="2D3B45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5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RowNumber</a:t>
            </a: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sequential number assigned to each row in the dataset.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CustomerId</a:t>
            </a: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 unique identifier for each customer.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Surname: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surname of the customer.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CreditScore</a:t>
            </a: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credit score of the customer.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Geography: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geographical location of the customer (e.g., country or region).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Gender: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gender of the customer.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Age: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age of the customer.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Tenure: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number of years the customer has been with the bank.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Balance: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account balance of the customer.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NumOfProducts</a:t>
            </a: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number of bank products the customer has.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HasCrCard</a:t>
            </a: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Indicates whether the customer has a credit card (binary: yes/no).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IsActiveMember</a:t>
            </a: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Indicates whether the customer is an active member (binary: yes/no).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 err="1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EstimatedSalary</a:t>
            </a:r>
            <a:r>
              <a:rPr lang="en-US" sz="16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The estimated salary of the customer.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Complain : 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Indicates whether the customer has a complain (binary: yes/no).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Satisfaction Score: 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Indicates whether the customer is satisfied.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Card Type: 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Indicates the type of card.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Point Earned: 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Indicates the number of points earned by the customer.</a:t>
            </a:r>
            <a:endParaRPr lang="en-US" sz="1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lvl="1">
              <a:lnSpc>
                <a:spcPct val="115000"/>
              </a:lnSpc>
            </a:pPr>
            <a:r>
              <a:rPr lang="en-US" sz="1600" b="1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rial" panose="020B0604020202020204" pitchFamily="34" charset="0"/>
              </a:rPr>
              <a:t>Age group: </a:t>
            </a:r>
            <a:r>
              <a:rPr lang="en-US" sz="16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Indicates the range of the lower and upper ages of group where customer falls.</a:t>
            </a:r>
            <a:endParaRPr lang="en-US" b="1" kern="0" dirty="0">
              <a:solidFill>
                <a:srgbClr val="2D3B45"/>
              </a:solidFill>
              <a:cs typeface="Times New Roman" panose="02020603050405020304" pitchFamily="18" charset="0"/>
            </a:endParaRPr>
          </a:p>
          <a:p>
            <a:pPr marL="285750" indent="-285750" fontAlgn="base">
              <a:lnSpc>
                <a:spcPct val="107000"/>
              </a:lnSpc>
              <a:buClr>
                <a:srgbClr val="2D3B45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b="1" kern="0" dirty="0">
                <a:solidFill>
                  <a:srgbClr val="2D3B45"/>
                </a:solidFill>
                <a:cs typeface="Times New Roman" panose="02020603050405020304" pitchFamily="18" charset="0"/>
              </a:rPr>
              <a:t>Output variable (target variable): </a:t>
            </a:r>
          </a:p>
          <a:p>
            <a:pPr marL="457200" fontAlgn="base">
              <a:lnSpc>
                <a:spcPct val="107000"/>
              </a:lnSpc>
            </a:pPr>
            <a:r>
              <a:rPr lang="en-US" sz="1400" b="1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Exited:</a:t>
            </a:r>
            <a:r>
              <a:rPr lang="en-US" sz="1400" dirty="0">
                <a:solidFill>
                  <a:srgbClr val="3C404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Indicates whether the customer has exited the bank (binary: yes/no).</a:t>
            </a:r>
            <a:endParaRPr lang="en-US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4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66547" y="365635"/>
            <a:ext cx="4979799" cy="164224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35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r>
              <a:rPr lang="en-US" sz="25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 Definition:</a:t>
            </a:r>
            <a:endParaRPr lang="it-IT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endParaRPr lang="it-IT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AF6FCD2-F70C-4323-9FCE-259AC09CF270}"/>
              </a:ext>
            </a:extLst>
          </p:cNvPr>
          <p:cNvSpPr txBox="1"/>
          <p:nvPr/>
        </p:nvSpPr>
        <p:spPr>
          <a:xfrm>
            <a:off x="466547" y="1348800"/>
            <a:ext cx="1110825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</a:rPr>
              <a:t>Problem: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Customer churn poses a critical challenge for banks, leading to revenue loss and increased acquisition costs. Identifying at-risk customers and implementing targeted retention strategies is essential to mitigate churn and enhance profitability.</a:t>
            </a:r>
          </a:p>
          <a:p>
            <a:pPr algn="l"/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</a:rPr>
              <a:t>Objective: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Utilize data analytics to predict and mitigate customer attrition, fostering loyalty and trust.</a:t>
            </a:r>
          </a:p>
          <a:p>
            <a:pPr algn="l"/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</a:rPr>
              <a:t>Impact:</a:t>
            </a:r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</a:rPr>
              <a:t>Financial Implications: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Revenue loss due to customer turnover and increased costs of acquiring new customers.</a:t>
            </a:r>
          </a:p>
          <a:p>
            <a:pPr algn="l"/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</a:rPr>
              <a:t>Social Implications: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Erosion of trust and reputation within the community, hindering organic growth and word-of-mouth referrals.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D0D0D"/>
              </a:solidFill>
            </a:endParaRPr>
          </a:p>
          <a:p>
            <a:pPr algn="l"/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</a:rPr>
              <a:t>Solution: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Applying machine learning techniques to predict and analyze churn patterns using customer data such as demographics, transaction behaviors, and service interactions. This enables banks to identify at-risk individuals and implement proactive retention strategies.</a:t>
            </a:r>
          </a:p>
          <a:p>
            <a:pPr algn="l"/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algn="l"/>
            <a:r>
              <a:rPr lang="en-US" sz="1600" b="1" i="0" dirty="0">
                <a:solidFill>
                  <a:srgbClr val="0D0D0D"/>
                </a:solidFill>
                <a:effectLst/>
              </a:rPr>
              <a:t>Benefits:</a:t>
            </a:r>
            <a:endParaRPr lang="en-US" sz="1600" b="0" i="0" dirty="0">
              <a:solidFill>
                <a:srgbClr val="0D0D0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</a:rPr>
              <a:t>Financial: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Stabilization of revenue streams, reduction in acquisition costs, and increased profitability through customer retention.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D0D0D"/>
                </a:solidFill>
                <a:effectLst/>
              </a:rPr>
              <a:t>Social:</a:t>
            </a:r>
            <a:r>
              <a:rPr lang="en-US" sz="1600" b="0" i="0" dirty="0">
                <a:solidFill>
                  <a:srgbClr val="0D0D0D"/>
                </a:solidFill>
                <a:effectLst/>
              </a:rPr>
              <a:t> Reinforcement of customer trust and loyalty, fostering a supportive financial environment and positive brand reputation.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E4D6D24-79D3-4D71-9B2D-1BDD4EB75452}"/>
              </a:ext>
            </a:extLst>
          </p:cNvPr>
          <p:cNvSpPr txBox="1"/>
          <p:nvPr/>
        </p:nvSpPr>
        <p:spPr>
          <a:xfrm>
            <a:off x="6399975" y="2743141"/>
            <a:ext cx="404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F2F8BD1D-089E-4E78-A9BA-3117770601BA}"/>
              </a:ext>
            </a:extLst>
          </p:cNvPr>
          <p:cNvSpPr txBox="1"/>
          <p:nvPr/>
        </p:nvSpPr>
        <p:spPr>
          <a:xfrm>
            <a:off x="401217" y="972902"/>
            <a:ext cx="11597951" cy="535531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endParaRPr lang="en-US" b="0" i="0" dirty="0">
              <a:solidFill>
                <a:srgbClr val="0D0D0D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Importance</a:t>
            </a:r>
            <a:r>
              <a:rPr lang="en-US" dirty="0">
                <a:effectLst/>
              </a:rPr>
              <a:t>: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Customer churn has a direct impact on a bank's revenue and profitability.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Retaining customers is more cost-effective than acquiring new ones.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Predictive analytics can transform customer retention strategies, leading to improved customer satisfaction and brand loyalty.</a:t>
            </a: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By reducing churn, banks can ensure business continuity and foster a positive community image.</a:t>
            </a:r>
            <a:endParaRPr lang="en-US" dirty="0">
              <a:solidFill>
                <a:srgbClr val="0D0D0D"/>
              </a:solidFill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D0D0D"/>
              </a:solidFill>
              <a:effectLst/>
            </a:endParaRP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</a:rPr>
              <a:t>Primary Goals of the Project</a:t>
            </a:r>
          </a:p>
          <a:p>
            <a:pPr algn="l"/>
            <a:endParaRPr lang="en-US" b="0" i="0" dirty="0">
              <a:solidFill>
                <a:srgbClr val="0D0D0D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</a:rPr>
              <a:t>Predictive Analytics: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Develop models to predict customer churn based on demographic and behavioral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</a:rPr>
              <a:t>Targeted Retention Strategies: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Identify at-risk customers and implement personalized retention initiatives.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</a:rPr>
              <a:t>Enhanced Profitability: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Reduce revenue loss and acquisition costs while increasing customer lifetime value.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</a:rPr>
              <a:t>Positive Brand Reputation:</a:t>
            </a:r>
            <a:r>
              <a:rPr lang="en-US" b="0" i="0" dirty="0">
                <a:solidFill>
                  <a:srgbClr val="0D0D0D"/>
                </a:solidFill>
                <a:effectLst/>
              </a:rPr>
              <a:t> Strengthen customer trust and loyalty, fostering a supportive financial environment.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4F4855-BD21-4B99-8A47-29045813B4C7}"/>
              </a:ext>
            </a:extLst>
          </p:cNvPr>
          <p:cNvSpPr txBox="1"/>
          <p:nvPr/>
        </p:nvSpPr>
        <p:spPr>
          <a:xfrm>
            <a:off x="401217" y="326571"/>
            <a:ext cx="10571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Business Case: Importance and Goal</a:t>
            </a:r>
          </a:p>
        </p:txBody>
      </p:sp>
    </p:spTree>
    <p:extLst>
      <p:ext uri="{BB962C8B-B14F-4D97-AF65-F5344CB8AC3E}">
        <p14:creationId xmlns:p14="http://schemas.microsoft.com/office/powerpoint/2010/main" val="324660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145999"/>
            <a:ext cx="1112455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i="0" u="none" strike="noStrike" baseline="0" dirty="0">
                <a:cs typeface="Leelawadee UI Semilight" panose="020B0402040204020203" pitchFamily="34" charset="-34"/>
              </a:rPr>
              <a:t>Descriptive Analysis</a:t>
            </a:r>
            <a:endParaRPr kumimoji="0" lang="ko-KR" altLang="en-US" sz="3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E9062-CAD1-49CD-BDBA-3C167F40D4F9}"/>
              </a:ext>
            </a:extLst>
          </p:cNvPr>
          <p:cNvSpPr txBox="1"/>
          <p:nvPr/>
        </p:nvSpPr>
        <p:spPr>
          <a:xfrm>
            <a:off x="2855139" y="1107754"/>
            <a:ext cx="3950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dirty="0">
                <a:effectLst/>
              </a:rPr>
              <a:t>Number of columns: 19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dirty="0">
                <a:effectLst/>
              </a:rPr>
              <a:t>Number of rows: 10000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FB738A4-F20C-424C-9CD8-2AD177B306FE}"/>
              </a:ext>
            </a:extLst>
          </p:cNvPr>
          <p:cNvSpPr txBox="1"/>
          <p:nvPr/>
        </p:nvSpPr>
        <p:spPr>
          <a:xfrm>
            <a:off x="6464422" y="3015009"/>
            <a:ext cx="51970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dirty="0">
                <a:effectLst/>
              </a:rPr>
              <a:t>Info of the data and datatypes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dirty="0">
                <a:effectLst/>
              </a:rPr>
              <a:t>Datatypes :  int64, float64 and object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dirty="0">
                <a:effectLst/>
              </a:rPr>
              <a:t>Total no. of int64 and float64 (Numerical)  :  14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0" dirty="0">
                <a:effectLst/>
              </a:rPr>
              <a:t>Total no. of </a:t>
            </a:r>
            <a:r>
              <a:rPr lang="en-US" sz="1600" dirty="0"/>
              <a:t>object</a:t>
            </a:r>
            <a:r>
              <a:rPr lang="en-US" sz="1600" b="0" dirty="0">
                <a:effectLst/>
              </a:rPr>
              <a:t> (Categorical) :  5</a:t>
            </a:r>
          </a:p>
        </p:txBody>
      </p:sp>
      <p:pic>
        <p:nvPicPr>
          <p:cNvPr id="3" name="Picture 2" descr="A black text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EF04FABD-4204-40DD-B68E-D36764565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70" y="1081585"/>
            <a:ext cx="1222206" cy="9171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74E488B-DDCE-48DE-9FB3-A12E26F0E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70" y="2223397"/>
            <a:ext cx="5197046" cy="44886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1545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942763" y="206226"/>
            <a:ext cx="11124552" cy="63094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b="1" i="0" u="none" strike="noStrike" baseline="0" dirty="0">
                <a:cs typeface="Leelawadee UI Semilight" panose="020B0402040204020203" pitchFamily="34" charset="-34"/>
              </a:rPr>
              <a:t>Descriptive Analysis - </a:t>
            </a:r>
            <a:r>
              <a:rPr lang="en-US" sz="3500" i="0" u="none" strike="noStrike" baseline="0" dirty="0">
                <a:cs typeface="Leelawadee UI Semilight" panose="020B0402040204020203" pitchFamily="34" charset="-34"/>
              </a:rPr>
              <a:t>Missing Values</a:t>
            </a:r>
            <a:endParaRPr kumimoji="0" lang="ko-KR" altLang="en-US" sz="3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E9062-CAD1-49CD-BDBA-3C167F40D4F9}"/>
              </a:ext>
            </a:extLst>
          </p:cNvPr>
          <p:cNvSpPr txBox="1"/>
          <p:nvPr/>
        </p:nvSpPr>
        <p:spPr>
          <a:xfrm>
            <a:off x="706108" y="1080675"/>
            <a:ext cx="471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>
                <a:effectLst/>
              </a:rPr>
              <a:t>Distribution of missing values by column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FB738A4-F20C-424C-9CD8-2AD177B306FE}"/>
              </a:ext>
            </a:extLst>
          </p:cNvPr>
          <p:cNvSpPr txBox="1"/>
          <p:nvPr/>
        </p:nvSpPr>
        <p:spPr>
          <a:xfrm>
            <a:off x="6914208" y="4976401"/>
            <a:ext cx="4813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374151"/>
                </a:solidFill>
                <a:effectLst/>
              </a:rPr>
              <a:t>Data set present no missing values (0%)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BD0833-0E59-4435-AB42-FB9BD8A51925}"/>
              </a:ext>
            </a:extLst>
          </p:cNvPr>
          <p:cNvSpPr txBox="1"/>
          <p:nvPr/>
        </p:nvSpPr>
        <p:spPr>
          <a:xfrm>
            <a:off x="7019730" y="1080675"/>
            <a:ext cx="427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effectLst/>
              </a:rPr>
              <a:t>Null values by column</a:t>
            </a:r>
          </a:p>
        </p:txBody>
      </p:sp>
      <p:pic>
        <p:nvPicPr>
          <p:cNvPr id="4" name="Picture 3" descr="A graph with a red square&#10;&#10;Description automatically generated with medium confidence">
            <a:extLst>
              <a:ext uri="{FF2B5EF4-FFF2-40B4-BE49-F238E27FC236}">
                <a16:creationId xmlns:a16="http://schemas.microsoft.com/office/drawing/2014/main" id="{9D2AD76D-BC16-4ECC-8FDC-B6D4DD0A47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1" y="1566574"/>
            <a:ext cx="5645939" cy="49915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8C02630-F20D-45A4-841F-0B2B0B75A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213" y="1566574"/>
            <a:ext cx="2422664" cy="3063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56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0"/>
                <a:lumOff val="100000"/>
              </a:schemeClr>
            </a:gs>
            <a:gs pos="63000">
              <a:schemeClr val="bg1">
                <a:lumMod val="95000"/>
              </a:schemeClr>
            </a:gs>
            <a:gs pos="97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138305"/>
            <a:ext cx="1112455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i="0" dirty="0">
                <a:solidFill>
                  <a:srgbClr val="2D3B45"/>
                </a:solidFill>
                <a:effectLst/>
                <a:latin typeface="Lato Extended"/>
              </a:rPr>
              <a:t>Data Visualizations </a:t>
            </a:r>
            <a:r>
              <a:rPr lang="en-US" sz="3600" b="1" dirty="0">
                <a:solidFill>
                  <a:srgbClr val="2D3B45"/>
                </a:solidFill>
                <a:effectLst/>
                <a:latin typeface="Lato Extended"/>
                <a:cs typeface="Leelawadee UI Semilight" panose="020B0402040204020203" pitchFamily="34" charset="-34"/>
              </a:rPr>
              <a:t>– </a:t>
            </a:r>
            <a:r>
              <a:rPr lang="en-US" sz="3600" dirty="0">
                <a:solidFill>
                  <a:srgbClr val="2D3B45"/>
                </a:solidFill>
                <a:effectLst/>
                <a:latin typeface="Lato Extended"/>
                <a:cs typeface="Leelawadee UI Semilight" panose="020B0402040204020203" pitchFamily="34" charset="-34"/>
              </a:rPr>
              <a:t>Target Variable</a:t>
            </a:r>
            <a:endParaRPr kumimoji="0" lang="ko-KR" altLang="en-US" sz="880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E9062-CAD1-49CD-BDBA-3C167F40D4F9}"/>
              </a:ext>
            </a:extLst>
          </p:cNvPr>
          <p:cNvSpPr txBox="1"/>
          <p:nvPr/>
        </p:nvSpPr>
        <p:spPr>
          <a:xfrm>
            <a:off x="618238" y="964457"/>
            <a:ext cx="471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dirty="0">
                <a:effectLst/>
              </a:rPr>
              <a:t>Distribution of target variable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FB738A4-F20C-424C-9CD8-2AD177B306FE}"/>
              </a:ext>
            </a:extLst>
          </p:cNvPr>
          <p:cNvSpPr txBox="1"/>
          <p:nvPr/>
        </p:nvSpPr>
        <p:spPr>
          <a:xfrm>
            <a:off x="243788" y="5471004"/>
            <a:ext cx="5816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</a:rPr>
              <a:t>From Graphic 1, around 20.4% of the customers have exited the bank and 79.6% have stayed(not exited).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796435-C91A-FF44-638F-85CADBB55776}"/>
              </a:ext>
            </a:extLst>
          </p:cNvPr>
          <p:cNvSpPr txBox="1"/>
          <p:nvPr/>
        </p:nvSpPr>
        <p:spPr>
          <a:xfrm>
            <a:off x="5766318" y="547100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374151"/>
                </a:solidFill>
              </a:rPr>
              <a:t>From Graphic 2, the total number of exited customers are more than ~2000 and ~7900 has stayed.</a:t>
            </a:r>
            <a:endParaRPr lang="en-US" dirty="0"/>
          </a:p>
        </p:txBody>
      </p:sp>
      <p:pic>
        <p:nvPicPr>
          <p:cNvPr id="4" name="Picture 3" descr="A graph showing the size of a person&#10;&#10;Description automatically generated">
            <a:extLst>
              <a:ext uri="{FF2B5EF4-FFF2-40B4-BE49-F238E27FC236}">
                <a16:creationId xmlns:a16="http://schemas.microsoft.com/office/drawing/2014/main" id="{1AE08B07-A432-4918-9694-00C1F758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8" y="1490283"/>
            <a:ext cx="10662471" cy="37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0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Box 229">
            <a:extLst>
              <a:ext uri="{FF2B5EF4-FFF2-40B4-BE49-F238E27FC236}">
                <a16:creationId xmlns:a16="http://schemas.microsoft.com/office/drawing/2014/main" id="{979B836E-89A8-46B0-BD29-37517DA519CC}"/>
              </a:ext>
            </a:extLst>
          </p:cNvPr>
          <p:cNvSpPr txBox="1">
            <a:spLocks noChangeAspect="1"/>
          </p:cNvSpPr>
          <p:nvPr/>
        </p:nvSpPr>
        <p:spPr>
          <a:xfrm>
            <a:off x="1067448" y="213611"/>
            <a:ext cx="11124552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500" b="1" i="0" dirty="0">
                <a:solidFill>
                  <a:srgbClr val="2D3B45"/>
                </a:solidFill>
                <a:effectLst/>
                <a:latin typeface="Lato Extended"/>
              </a:rPr>
              <a:t>Data Visualizations </a:t>
            </a:r>
            <a:r>
              <a:rPr lang="en-US" sz="2500" b="1" i="0" u="none" strike="noStrike" baseline="0" dirty="0">
                <a:cs typeface="Leelawadee UI Semilight" panose="020B0402040204020203" pitchFamily="34" charset="-34"/>
              </a:rPr>
              <a:t>- </a:t>
            </a:r>
            <a:r>
              <a:rPr lang="en-US" sz="2500" dirty="0">
                <a:cs typeface="Leelawadee UI Semilight" panose="020B0402040204020203" pitchFamily="34" charset="-34"/>
              </a:rPr>
              <a:t>Relationship with target variable</a:t>
            </a:r>
            <a:endParaRPr kumimoji="0" lang="ko-KR" altLang="en-US" sz="25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cs typeface="Leelawadee UI Semilight" panose="020B0402040204020203" pitchFamily="34" charset="-34"/>
            </a:endParaRPr>
          </a:p>
        </p:txBody>
      </p:sp>
      <p:grpSp>
        <p:nvGrpSpPr>
          <p:cNvPr id="205" name="Google Shape;1595;p82">
            <a:extLst>
              <a:ext uri="{FF2B5EF4-FFF2-40B4-BE49-F238E27FC236}">
                <a16:creationId xmlns:a16="http://schemas.microsoft.com/office/drawing/2014/main" id="{24DC9324-CC92-46D5-B90D-024AD997E7EF}"/>
              </a:ext>
            </a:extLst>
          </p:cNvPr>
          <p:cNvGrpSpPr>
            <a:grpSpLocks/>
          </p:cNvGrpSpPr>
          <p:nvPr/>
        </p:nvGrpSpPr>
        <p:grpSpPr>
          <a:xfrm>
            <a:off x="108660" y="187279"/>
            <a:ext cx="731520" cy="548640"/>
            <a:chOff x="4411970" y="2726085"/>
            <a:chExt cx="643107" cy="193659"/>
          </a:xfrm>
          <a:solidFill>
            <a:schemeClr val="accent1"/>
          </a:solidFill>
        </p:grpSpPr>
        <p:sp>
          <p:nvSpPr>
            <p:cNvPr id="206" name="Google Shape;1596;p82">
              <a:extLst>
                <a:ext uri="{FF2B5EF4-FFF2-40B4-BE49-F238E27FC236}">
                  <a16:creationId xmlns:a16="http://schemas.microsoft.com/office/drawing/2014/main" id="{3B063E26-71F7-492E-8989-8802E406A5FA}"/>
                </a:ext>
              </a:extLst>
            </p:cNvPr>
            <p:cNvSpPr/>
            <p:nvPr/>
          </p:nvSpPr>
          <p:spPr>
            <a:xfrm>
              <a:off x="4411970" y="2726085"/>
              <a:ext cx="118796" cy="193659"/>
            </a:xfrm>
            <a:custGeom>
              <a:avLst/>
              <a:gdLst/>
              <a:ahLst/>
              <a:cxnLst/>
              <a:rect l="l" t="t" r="r" b="b"/>
              <a:pathLst>
                <a:path w="2631" h="4289" extrusionOk="0">
                  <a:moveTo>
                    <a:pt x="450" y="0"/>
                  </a:moveTo>
                  <a:cubicBezTo>
                    <a:pt x="357" y="0"/>
                    <a:pt x="264" y="35"/>
                    <a:pt x="193" y="106"/>
                  </a:cubicBezTo>
                  <a:lnTo>
                    <a:pt x="1" y="298"/>
                  </a:lnTo>
                  <a:lnTo>
                    <a:pt x="1591" y="1886"/>
                  </a:lnTo>
                  <a:cubicBezTo>
                    <a:pt x="1732" y="2029"/>
                    <a:pt x="1732" y="2258"/>
                    <a:pt x="1591" y="2401"/>
                  </a:cubicBezTo>
                  <a:lnTo>
                    <a:pt x="1" y="3991"/>
                  </a:lnTo>
                  <a:lnTo>
                    <a:pt x="193" y="4183"/>
                  </a:lnTo>
                  <a:cubicBezTo>
                    <a:pt x="264" y="4253"/>
                    <a:pt x="357" y="4288"/>
                    <a:pt x="450" y="4288"/>
                  </a:cubicBezTo>
                  <a:cubicBezTo>
                    <a:pt x="543" y="4288"/>
                    <a:pt x="636" y="4253"/>
                    <a:pt x="707" y="4183"/>
                  </a:cubicBezTo>
                  <a:lnTo>
                    <a:pt x="2488" y="2401"/>
                  </a:lnTo>
                  <a:cubicBezTo>
                    <a:pt x="2630" y="2260"/>
                    <a:pt x="2630" y="2029"/>
                    <a:pt x="2488" y="1888"/>
                  </a:cubicBezTo>
                  <a:lnTo>
                    <a:pt x="707" y="106"/>
                  </a:lnTo>
                  <a:cubicBezTo>
                    <a:pt x="636" y="35"/>
                    <a:pt x="543" y="0"/>
                    <a:pt x="4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7" name="Google Shape;1597;p82">
              <a:extLst>
                <a:ext uri="{FF2B5EF4-FFF2-40B4-BE49-F238E27FC236}">
                  <a16:creationId xmlns:a16="http://schemas.microsoft.com/office/drawing/2014/main" id="{B003A646-B09A-4345-9B22-FAED96358E40}"/>
                </a:ext>
              </a:extLst>
            </p:cNvPr>
            <p:cNvSpPr/>
            <p:nvPr/>
          </p:nvSpPr>
          <p:spPr>
            <a:xfrm>
              <a:off x="4426058" y="2791601"/>
              <a:ext cx="36167" cy="62627"/>
            </a:xfrm>
            <a:custGeom>
              <a:avLst/>
              <a:gdLst/>
              <a:ahLst/>
              <a:cxnLst/>
              <a:rect l="l" t="t" r="r" b="b"/>
              <a:pathLst>
                <a:path w="801" h="1387" extrusionOk="0">
                  <a:moveTo>
                    <a:pt x="176" y="0"/>
                  </a:moveTo>
                  <a:cubicBezTo>
                    <a:pt x="87" y="0"/>
                    <a:pt x="1" y="69"/>
                    <a:pt x="1" y="173"/>
                  </a:cubicBezTo>
                  <a:lnTo>
                    <a:pt x="1" y="1214"/>
                  </a:lnTo>
                  <a:cubicBezTo>
                    <a:pt x="1" y="1318"/>
                    <a:pt x="87" y="1386"/>
                    <a:pt x="176" y="1386"/>
                  </a:cubicBezTo>
                  <a:cubicBezTo>
                    <a:pt x="218" y="1386"/>
                    <a:pt x="262" y="1371"/>
                    <a:pt x="297" y="1335"/>
                  </a:cubicBezTo>
                  <a:lnTo>
                    <a:pt x="627" y="1006"/>
                  </a:lnTo>
                  <a:cubicBezTo>
                    <a:pt x="800" y="834"/>
                    <a:pt x="800" y="554"/>
                    <a:pt x="627" y="381"/>
                  </a:cubicBezTo>
                  <a:lnTo>
                    <a:pt x="297" y="51"/>
                  </a:lnTo>
                  <a:cubicBezTo>
                    <a:pt x="262" y="16"/>
                    <a:pt x="218" y="0"/>
                    <a:pt x="1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  <p:sp>
          <p:nvSpPr>
            <p:cNvPr id="208" name="Google Shape;1598;p82">
              <a:extLst>
                <a:ext uri="{FF2B5EF4-FFF2-40B4-BE49-F238E27FC236}">
                  <a16:creationId xmlns:a16="http://schemas.microsoft.com/office/drawing/2014/main" id="{1C036A40-C117-4B78-9D23-93D2D209CF58}"/>
                </a:ext>
              </a:extLst>
            </p:cNvPr>
            <p:cNvSpPr/>
            <p:nvPr/>
          </p:nvSpPr>
          <p:spPr>
            <a:xfrm>
              <a:off x="4456806" y="2743875"/>
              <a:ext cx="598271" cy="157989"/>
            </a:xfrm>
            <a:custGeom>
              <a:avLst/>
              <a:gdLst/>
              <a:ahLst/>
              <a:cxnLst/>
              <a:rect l="l" t="t" r="r" b="b"/>
              <a:pathLst>
                <a:path w="13250" h="3499" extrusionOk="0">
                  <a:moveTo>
                    <a:pt x="1" y="0"/>
                  </a:moveTo>
                  <a:lnTo>
                    <a:pt x="1495" y="1494"/>
                  </a:lnTo>
                  <a:cubicBezTo>
                    <a:pt x="1635" y="1635"/>
                    <a:pt x="1635" y="1866"/>
                    <a:pt x="1495" y="2007"/>
                  </a:cubicBezTo>
                  <a:lnTo>
                    <a:pt x="2" y="3499"/>
                  </a:lnTo>
                  <a:lnTo>
                    <a:pt x="11527" y="3499"/>
                  </a:lnTo>
                  <a:lnTo>
                    <a:pt x="13250" y="1750"/>
                  </a:lnTo>
                  <a:lnTo>
                    <a:pt x="1152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rgbClr val="FFFF00"/>
                </a:highlight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86E9062-CAD1-49CD-BDBA-3C167F40D4F9}"/>
              </a:ext>
            </a:extLst>
          </p:cNvPr>
          <p:cNvSpPr txBox="1"/>
          <p:nvPr/>
        </p:nvSpPr>
        <p:spPr>
          <a:xfrm>
            <a:off x="0" y="793413"/>
            <a:ext cx="114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Relationship between different Aged customers and whether they exited the bank </a:t>
            </a:r>
            <a:endParaRPr lang="en-US" b="0" dirty="0">
              <a:effectLst/>
            </a:endParaRPr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939F173-4636-47A2-ABC8-972C5FA94A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3779"/>
            <a:ext cx="12192000" cy="23708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FAA7C1-3A95-426A-B008-081E06E803F8}"/>
              </a:ext>
            </a:extLst>
          </p:cNvPr>
          <p:cNvSpPr txBox="1"/>
          <p:nvPr/>
        </p:nvSpPr>
        <p:spPr>
          <a:xfrm>
            <a:off x="108660" y="3706504"/>
            <a:ext cx="11457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Relationship between Active Member and distribution of exited and stayed customer</a:t>
            </a:r>
            <a:endParaRPr lang="en-US" b="0" dirty="0">
              <a:effectLst/>
            </a:endParaRPr>
          </a:p>
        </p:txBody>
      </p:sp>
      <p:pic>
        <p:nvPicPr>
          <p:cNvPr id="5" name="Picture 4" descr="A graph of a pie chart&#10;&#10;Description automatically generated">
            <a:extLst>
              <a:ext uri="{FF2B5EF4-FFF2-40B4-BE49-F238E27FC236}">
                <a16:creationId xmlns:a16="http://schemas.microsoft.com/office/drawing/2014/main" id="{7B3EB1CE-BF5A-4796-A4EE-3E250018A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5836"/>
            <a:ext cx="12185436" cy="259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6098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ver and End Slide Master">
  <a:themeElements>
    <a:clrScheme name="ALLPPT-COLOR-A4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Section Break Slide Master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4230"/>
      </a:accent1>
      <a:accent2>
        <a:srgbClr val="2CB091"/>
      </a:accent2>
      <a:accent3>
        <a:srgbClr val="E97D03"/>
      </a:accent3>
      <a:accent4>
        <a:srgbClr val="8A52FF"/>
      </a:accent4>
      <a:accent5>
        <a:srgbClr val="F5C402"/>
      </a:accent5>
      <a:accent6>
        <a:srgbClr val="1581BD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8007</TotalTime>
  <Words>1457</Words>
  <Application>Microsoft Office PowerPoint</Application>
  <PresentationFormat>Widescreen</PresentationFormat>
  <Paragraphs>220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Arial</vt:lpstr>
      <vt:lpstr>Calibri</vt:lpstr>
      <vt:lpstr>Lato</vt:lpstr>
      <vt:lpstr>Lato Extended</vt:lpstr>
      <vt:lpstr>Leelawadee UI Semilight</vt:lpstr>
      <vt:lpstr>Times New Roman</vt:lpstr>
      <vt:lpstr>Wingdings</vt:lpstr>
      <vt:lpstr>Cover and End Slide Master</vt:lpstr>
      <vt:lpstr>Contents Slide Master</vt:lpstr>
      <vt:lpstr>Section Break Slide Master</vt:lpstr>
      <vt:lpstr>1_Cover and End Slide Master</vt:lpstr>
      <vt:lpstr>1_Section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sharomith wanja</cp:lastModifiedBy>
  <cp:revision>303</cp:revision>
  <dcterms:created xsi:type="dcterms:W3CDTF">2020-01-20T05:08:25Z</dcterms:created>
  <dcterms:modified xsi:type="dcterms:W3CDTF">2025-05-21T01:47:01Z</dcterms:modified>
</cp:coreProperties>
</file>