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0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BF89-E24C-4BA7-980E-042BCD11B877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E765B-4C2A-406B-940B-D8B2E136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05926"/>
              </p:ext>
            </p:extLst>
          </p:nvPr>
        </p:nvGraphicFramePr>
        <p:xfrm>
          <a:off x="844353" y="387994"/>
          <a:ext cx="10358649" cy="6315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9807"/>
                <a:gridCol w="1479807"/>
                <a:gridCol w="1479807"/>
                <a:gridCol w="1479807"/>
                <a:gridCol w="1479807"/>
                <a:gridCol w="1479807"/>
                <a:gridCol w="1479807"/>
              </a:tblGrid>
              <a:tr h="1432172"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average alone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avg</a:t>
                      </a:r>
                      <a:r>
                        <a:rPr lang="en-US" baseline="0" dirty="0" smtClean="0"/>
                        <a:t> * AA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UH average alone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 avg * AA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avg + UH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Aromaticity avg</a:t>
                      </a:r>
                      <a:r>
                        <a:rPr lang="en-US" baseline="0" dirty="0" smtClean="0"/>
                        <a:t> * AA counts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+ UH avg * AA counts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BLCA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0.0384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0.0424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0.0844</a:t>
                      </a:r>
                      <a:endParaRPr lang="en-US" dirty="0" smtClean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BRCA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0.628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CESC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0.0172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0.141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0.0722</a:t>
                      </a:r>
                      <a:endParaRPr lang="en-US" dirty="0" smtClean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COAD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0.596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KIRC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LUAD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0.260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LUSC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0.0426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0.0347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0.0168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PAAD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0.330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PRAD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0.508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SKCM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0.0166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2587" y="0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Exome</a:t>
            </a:r>
            <a:r>
              <a:rPr lang="en-GB" b="1" dirty="0" smtClean="0"/>
              <a:t>: Tumor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621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57764"/>
              </p:ext>
            </p:extLst>
          </p:nvPr>
        </p:nvGraphicFramePr>
        <p:xfrm>
          <a:off x="844353" y="387994"/>
          <a:ext cx="10358649" cy="6315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9807"/>
                <a:gridCol w="1479807"/>
                <a:gridCol w="1479807"/>
                <a:gridCol w="1479807"/>
                <a:gridCol w="1479807"/>
                <a:gridCol w="1479807"/>
                <a:gridCol w="1479807"/>
              </a:tblGrid>
              <a:tr h="1432172"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average alone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avg</a:t>
                      </a:r>
                      <a:r>
                        <a:rPr lang="en-US" baseline="0" dirty="0" smtClean="0"/>
                        <a:t> * AA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UH average alone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 avg * AA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avg + UH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Aromaticity avg</a:t>
                      </a:r>
                      <a:r>
                        <a:rPr lang="en-US" baseline="0" dirty="0" smtClean="0"/>
                        <a:t> * AA counts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+ UH avg * AA counts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BLCA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0.842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0.002247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0.0398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0.915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0.009157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BRCA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0.435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CESC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0.243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0.76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0.432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0.329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0.560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0.439</a:t>
                      </a:r>
                      <a:endParaRPr lang="en-US" dirty="0" smtClean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COAD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0.860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KIRC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0.259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LUAD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0.877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LUSC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0.682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0.0238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0.0802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0.0161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SKCM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0.0372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0.0326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2587" y="0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Exome:Blood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4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28114"/>
              </p:ext>
            </p:extLst>
          </p:nvPr>
        </p:nvGraphicFramePr>
        <p:xfrm>
          <a:off x="844353" y="387994"/>
          <a:ext cx="10358649" cy="6315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9807"/>
                <a:gridCol w="1479807"/>
                <a:gridCol w="1479807"/>
                <a:gridCol w="1479807"/>
                <a:gridCol w="1479807"/>
                <a:gridCol w="1479807"/>
                <a:gridCol w="1479807"/>
              </a:tblGrid>
              <a:tr h="1432172"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average alone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avg</a:t>
                      </a:r>
                      <a:r>
                        <a:rPr lang="en-US" baseline="0" dirty="0" smtClean="0"/>
                        <a:t> * AA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UH average alone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 avg * AA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Aromaticity avg + UH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Aromaticity avg</a:t>
                      </a:r>
                      <a:r>
                        <a:rPr lang="en-US" baseline="0" dirty="0" smtClean="0"/>
                        <a:t> * AA counts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+ UH avg * AA counts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BLCA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0.0314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0.007432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0.0115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BRCA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0.221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CESC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0.427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COAD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0.971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KIRC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0.0373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0.515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LUAD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0.655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LUSC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0.0227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0.180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PAAD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0.182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PRAD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0.292</a:t>
                      </a:r>
                      <a:endParaRPr lang="en-US" dirty="0"/>
                    </a:p>
                  </a:txBody>
                  <a:tcPr/>
                </a:tc>
              </a:tr>
              <a:tr h="457795">
                <a:tc>
                  <a:txBody>
                    <a:bodyPr/>
                    <a:lstStyle/>
                    <a:p>
                      <a:r>
                        <a:rPr lang="en-US" dirty="0" smtClean="0"/>
                        <a:t>SKCM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0.0539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2587" y="0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RNAseq: Tumor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38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321</Words>
  <Application>Microsoft Office PowerPoint</Application>
  <PresentationFormat>Widescreen</PresentationFormat>
  <Paragraphs>238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Survival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Microsoft account</dc:creator>
  <cp:lastModifiedBy>user</cp:lastModifiedBy>
  <cp:revision>55</cp:revision>
  <dcterms:created xsi:type="dcterms:W3CDTF">2021-06-06T14:37:46Z</dcterms:created>
  <dcterms:modified xsi:type="dcterms:W3CDTF">2021-07-12T07:59:50Z</dcterms:modified>
</cp:coreProperties>
</file>