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63" r:id="rId4"/>
    <p:sldId id="266" r:id="rId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59" autoAdjust="0"/>
  </p:normalViewPr>
  <p:slideViewPr>
    <p:cSldViewPr>
      <p:cViewPr varScale="1">
        <p:scale>
          <a:sx n="74" d="100"/>
          <a:sy n="74" d="100"/>
        </p:scale>
        <p:origin x="151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2020/09/24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2020/09/24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2020/09/24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2020/09/24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2020/09/24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2020/09/24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2020/09/24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R-ecology-lesson/00-before-we-start.html#knowing_your_way_around_rstudio" TargetMode="External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rstudio.com/wistia-rstudio-essentials-2/rstudioessentialsprogrammingpart2-2" TargetMode="External"/><Relationship Id="rId2" Type="http://schemas.openxmlformats.org/officeDocument/2006/relationships/hyperlink" Target="https://datacarpentry.org/R-ecology-lesson/00-before-we-start.html#knowing_your_way_around_rstud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Using RStudio</a:t>
            </a: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16SrRNA Intermediate Bioinformatics Online Course: Int</a:t>
            </a:r>
            <a:r>
              <a:rPr lang="en-ZA" sz="2400" b="1">
                <a:solidFill>
                  <a:schemeClr val="tx1"/>
                </a:solidFill>
              </a:rPr>
              <a:t>_BT</a:t>
            </a:r>
            <a:endParaRPr lang="en-ZA" sz="2400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7EEB-127D-264D-B35F-18727E90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5116-66B8-A74F-B47E-C0AF622D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RStudio is an </a:t>
            </a:r>
            <a:r>
              <a:rPr lang="en-ZA" dirty="0"/>
              <a:t>Integrated Development Environment (IDE) for working with R</a:t>
            </a:r>
          </a:p>
          <a:p>
            <a:r>
              <a:rPr lang="en-ZA" dirty="0"/>
              <a:t>Open-source</a:t>
            </a:r>
          </a:p>
          <a:p>
            <a:r>
              <a:rPr lang="en-ZA" dirty="0">
                <a:hlinkClick r:id="rId2"/>
              </a:rPr>
              <a:t>https://www.rstudio.com</a:t>
            </a:r>
            <a:endParaRPr lang="en-ZA" dirty="0"/>
          </a:p>
          <a:p>
            <a:r>
              <a:rPr lang="en-ZA" dirty="0">
                <a:hlinkClick r:id="rId3"/>
              </a:rPr>
              <a:t>RStudio course material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46211-9D03-5143-96B8-AA126D98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6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CC12-3451-A24A-BA9E-A66002FD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RStudio: useful shortcut keys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303EB5-9AAC-3E47-B8A3-AAE84D2B7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11920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033149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9493711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77432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27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Comment/uncomment current line/selection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Ctrl+Shift+C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Command+Shift+C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2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current line/selection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Ctrl+Enter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Command+Enter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code section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Ctrl+Shift+R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Command+Shift+R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7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assignment operator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Alt+-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Option+-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 to console pane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7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 to script pane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867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FCD2A-C12C-094C-B601-101530F0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2134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A78-AA26-EA4D-B797-4A839092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RStudio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075E-C7F3-4A45-A25A-2668F485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Knowing your way around RStudio</a:t>
            </a:r>
          </a:p>
          <a:p>
            <a:r>
              <a:rPr lang="en-US" dirty="0">
                <a:hlinkClick r:id="rId2"/>
              </a:rPr>
              <a:t>Writing code in RStudio</a:t>
            </a:r>
            <a:endParaRPr lang="en-US" dirty="0"/>
          </a:p>
          <a:p>
            <a:r>
              <a:rPr lang="en-US" dirty="0">
                <a:hlinkClick r:id="rId3"/>
              </a:rPr>
              <a:t>Debugging code in RStudio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A5132-D197-ED4A-BA2A-CD9429D2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14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30226</TotalTime>
  <Words>162</Words>
  <Application>Microsoft Office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RStudio</vt:lpstr>
      <vt:lpstr>RStudio: useful shortcut keys</vt:lpstr>
      <vt:lpstr>RStudio useful links</vt:lpstr>
    </vt:vector>
  </TitlesOfParts>
  <Company>University of Cape 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Verena Ras</cp:lastModifiedBy>
  <cp:revision>74</cp:revision>
  <cp:lastPrinted>2014-10-02T10:59:47Z</cp:lastPrinted>
  <dcterms:created xsi:type="dcterms:W3CDTF">2013-05-08T12:09:35Z</dcterms:created>
  <dcterms:modified xsi:type="dcterms:W3CDTF">2020-09-24T06:33:28Z</dcterms:modified>
</cp:coreProperties>
</file>