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70" r:id="rId4"/>
    <p:sldId id="269" r:id="rId5"/>
    <p:sldId id="271" r:id="rId6"/>
    <p:sldId id="264" r:id="rId7"/>
    <p:sldId id="266" r:id="rId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59" autoAdjust="0"/>
  </p:normalViewPr>
  <p:slideViewPr>
    <p:cSldViewPr>
      <p:cViewPr varScale="1">
        <p:scale>
          <a:sx n="74" d="100"/>
          <a:sy n="74" d="100"/>
        </p:scale>
        <p:origin x="15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2020/09/24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2020/09/24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2020/09/24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2020/09/24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2020/09/24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2020/09/24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2020/09/24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2020/09/24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.tidyverse.org/" TargetMode="External"/><Relationship Id="rId2" Type="http://schemas.openxmlformats.org/officeDocument/2006/relationships/hyperlink" Target="https://renkun.me/2014/01/28/difference-between-assignment-operators-in-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01-intro-to-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r-novice-inflammation/13-supp-data-struc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R: objects, functions &amp; data types/structures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</a:t>
            </a:r>
            <a:r>
              <a:rPr lang="en-ZA" sz="2400" b="1" dirty="0" err="1">
                <a:solidFill>
                  <a:schemeClr val="tx1"/>
                </a:solidFill>
              </a:rPr>
              <a:t>Int_BT</a:t>
            </a:r>
            <a:endParaRPr lang="en-ZA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A19-7598-8A4D-A061-8DA57561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 to R: assigning values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9F3E-6E56-8049-999D-EB1F3678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values to objects in R</a:t>
            </a:r>
          </a:p>
          <a:p>
            <a:pPr lvl="1"/>
            <a:r>
              <a:rPr lang="en-US" dirty="0"/>
              <a:t>Assignment operator &lt;- OR = (</a:t>
            </a:r>
            <a:r>
              <a:rPr lang="en-US" dirty="0">
                <a:hlinkClick r:id="rId2"/>
              </a:rPr>
              <a:t>see here</a:t>
            </a:r>
            <a:r>
              <a:rPr lang="en-US" dirty="0"/>
              <a:t>)</a:t>
            </a:r>
          </a:p>
          <a:p>
            <a:r>
              <a:rPr lang="en-US" dirty="0"/>
              <a:t>Consistent styling (</a:t>
            </a:r>
            <a:r>
              <a:rPr lang="en-US" dirty="0">
                <a:hlinkClick r:id="rId3"/>
              </a:rPr>
              <a:t>see here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Objects cannot start with a number e.g. 2x ❌ x2 ✅</a:t>
            </a:r>
          </a:p>
          <a:p>
            <a:pPr lvl="1"/>
            <a:r>
              <a:rPr lang="en-US" dirty="0"/>
              <a:t>Case sensitive</a:t>
            </a:r>
          </a:p>
          <a:p>
            <a:pPr lvl="1"/>
            <a:r>
              <a:rPr lang="en-US" dirty="0"/>
              <a:t>Base R function names are off-limits (e.g. if else for)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8C760-285F-874E-B7CF-C24F8CF8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7529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functions and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87E8-B216-F74F-BCDA-E2B5A08A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</a:t>
            </a:r>
            <a:r>
              <a:rPr lang="en-ZA" b="1" dirty="0"/>
              <a:t>function</a:t>
            </a:r>
            <a:r>
              <a:rPr lang="en-ZA" dirty="0"/>
              <a:t> is </a:t>
            </a:r>
            <a:r>
              <a:rPr lang="en-ZA" b="1" dirty="0"/>
              <a:t>pre-written code</a:t>
            </a:r>
            <a:r>
              <a:rPr lang="en-ZA" dirty="0"/>
              <a:t> that can be accessed by ‘</a:t>
            </a:r>
            <a:r>
              <a:rPr lang="en-ZA" b="1" dirty="0"/>
              <a:t>calling</a:t>
            </a:r>
            <a:r>
              <a:rPr lang="en-ZA" dirty="0"/>
              <a:t>’ the function </a:t>
            </a:r>
            <a:r>
              <a:rPr lang="en-ZA" b="1" dirty="0"/>
              <a:t>name</a:t>
            </a:r>
            <a:r>
              <a:rPr lang="en-ZA" dirty="0"/>
              <a:t> and specifying it’s </a:t>
            </a:r>
            <a:r>
              <a:rPr lang="en-ZA" b="1" dirty="0"/>
              <a:t>arguments</a:t>
            </a:r>
          </a:p>
          <a:p>
            <a:pPr lvl="1"/>
            <a:r>
              <a:rPr lang="en-ZA" dirty="0"/>
              <a:t>E.g. sqrt(); round()</a:t>
            </a:r>
          </a:p>
          <a:p>
            <a:pPr lvl="1"/>
            <a:r>
              <a:rPr lang="en-ZA" dirty="0"/>
              <a:t>Input: ‘arguments’ can be anything (numbers, filenames, other objects)</a:t>
            </a:r>
          </a:p>
          <a:p>
            <a:pPr lvl="2"/>
            <a:r>
              <a:rPr lang="en-ZA" dirty="0"/>
              <a:t>User-specified OR default?</a:t>
            </a:r>
          </a:p>
          <a:p>
            <a:pPr lvl="1"/>
            <a:r>
              <a:rPr lang="en-ZA" dirty="0"/>
              <a:t>Output: ‘return’ can be anything (or empty!)</a:t>
            </a:r>
          </a:p>
          <a:p>
            <a:pPr lvl="1"/>
            <a:r>
              <a:rPr lang="en-ZA" dirty="0"/>
              <a:t>Understanding functions: ?sqrt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7810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C5CA-248F-C34D-A188-3E5D878D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 to R: data types &amp;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BC4A-38E3-0747-A9BF-A4FE9C3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R data types: </a:t>
            </a:r>
            <a:r>
              <a:rPr lang="en-ZA" b="1" dirty="0"/>
              <a:t>logical, integer, real</a:t>
            </a:r>
            <a:r>
              <a:rPr lang="en-ZA" dirty="0"/>
              <a:t>, complex, </a:t>
            </a:r>
            <a:r>
              <a:rPr lang="en-ZA" b="1" dirty="0"/>
              <a:t>string (or character)</a:t>
            </a:r>
            <a:endParaRPr lang="en-ZA" dirty="0"/>
          </a:p>
          <a:p>
            <a:r>
              <a:rPr lang="en-ZA" dirty="0"/>
              <a:t>R data structures: </a:t>
            </a:r>
            <a:r>
              <a:rPr lang="en-ZA" b="1" dirty="0"/>
              <a:t>vector</a:t>
            </a:r>
            <a:r>
              <a:rPr lang="en-ZA" dirty="0"/>
              <a:t>, list, matrix, </a:t>
            </a:r>
            <a:r>
              <a:rPr lang="en-ZA" b="1" dirty="0"/>
              <a:t>data frame, factor</a:t>
            </a:r>
          </a:p>
          <a:p>
            <a:r>
              <a:rPr lang="en-ZA" dirty="0"/>
              <a:t>Vector: one-dimensional array</a:t>
            </a:r>
          </a:p>
          <a:p>
            <a:pPr lvl="1"/>
            <a:r>
              <a:rPr lang="en-ZA" dirty="0"/>
              <a:t>elements </a:t>
            </a:r>
            <a:r>
              <a:rPr lang="en-ZA" b="1" dirty="0"/>
              <a:t>in a vector</a:t>
            </a:r>
            <a:r>
              <a:rPr lang="en-ZA" dirty="0"/>
              <a:t> all have the same data type</a:t>
            </a:r>
          </a:p>
          <a:p>
            <a:pPr lvl="1"/>
            <a:r>
              <a:rPr lang="en-ZA" dirty="0"/>
              <a:t>R type conversion: logical → numeric → character ← logical</a:t>
            </a:r>
          </a:p>
          <a:p>
            <a:r>
              <a:rPr lang="en-ZA" b="1" dirty="0"/>
              <a:t>Subset </a:t>
            </a:r>
            <a:r>
              <a:rPr lang="en-ZA" dirty="0"/>
              <a:t>and extract values from </a:t>
            </a:r>
            <a:r>
              <a:rPr lang="en-ZA" b="1" dirty="0"/>
              <a:t>vectors []</a:t>
            </a:r>
          </a:p>
          <a:p>
            <a:pPr lvl="1"/>
            <a:r>
              <a:rPr lang="en-ZA" dirty="0"/>
              <a:t>Conditional </a:t>
            </a:r>
            <a:r>
              <a:rPr lang="en-ZA" dirty="0" err="1"/>
              <a:t>subsetting</a:t>
            </a:r>
            <a:r>
              <a:rPr lang="en-ZA" dirty="0"/>
              <a:t>: &gt;   &lt;   &gt;=   &lt;=   ==  |  &amp;   !</a:t>
            </a:r>
          </a:p>
          <a:p>
            <a:r>
              <a:rPr lang="en-ZA" dirty="0" err="1"/>
              <a:t>Analyze</a:t>
            </a:r>
            <a:r>
              <a:rPr lang="en-ZA" dirty="0"/>
              <a:t> vectors with </a:t>
            </a:r>
            <a:r>
              <a:rPr lang="en-ZA" b="1" dirty="0"/>
              <a:t>missing data (NA is not the same as ‘NA’ or N/A)</a:t>
            </a:r>
          </a:p>
          <a:p>
            <a:pPr lvl="1"/>
            <a:r>
              <a:rPr lang="en-ZA" dirty="0" err="1"/>
              <a:t>is.na</a:t>
            </a:r>
            <a:r>
              <a:rPr lang="en-ZA" dirty="0"/>
              <a:t>() </a:t>
            </a:r>
            <a:r>
              <a:rPr lang="en-ZA" dirty="0" err="1"/>
              <a:t>na.omit</a:t>
            </a:r>
            <a:r>
              <a:rPr lang="en-ZA" dirty="0"/>
              <a:t>() </a:t>
            </a:r>
            <a:r>
              <a:rPr lang="en-ZA" dirty="0" err="1"/>
              <a:t>complete.cases</a:t>
            </a:r>
            <a:r>
              <a:rPr lang="en-ZA" dirty="0"/>
              <a:t>()</a:t>
            </a:r>
            <a:endParaRPr lang="en-ZA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E9AC-66C0-944B-804A-4C58EFD7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7626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7769-0E4E-0A45-970B-ED2DC3B5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 to R: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900-F989-FD4D-BE84-4BE055BE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Categorical data</a:t>
            </a:r>
          </a:p>
          <a:p>
            <a:r>
              <a:rPr lang="en-ZA" dirty="0"/>
              <a:t>Predefined set of unique values named ‘levels’ e.g. ‘male’ ‘female’</a:t>
            </a:r>
          </a:p>
          <a:p>
            <a:r>
              <a:rPr lang="en-ZA" dirty="0"/>
              <a:t>Alphabetically sorted (use function relevel() to change if necessary e.g. for plotting purposes)</a:t>
            </a:r>
          </a:p>
          <a:p>
            <a:r>
              <a:rPr lang="en-ZA" dirty="0"/>
              <a:t>Careful with conversion of factor </a:t>
            </a:r>
            <a:r>
              <a:rPr lang="en-ZA" dirty="0">
                <a:sym typeface="Wingdings" pitchFamily="2" charset="2"/>
              </a:rPr>
              <a:t> numeric</a:t>
            </a:r>
          </a:p>
          <a:p>
            <a:r>
              <a:rPr lang="en-ZA" dirty="0"/>
              <a:t>Careful when importing (</a:t>
            </a:r>
            <a:r>
              <a:rPr lang="en-ZA" dirty="0" err="1"/>
              <a:t>stringsAsFactors</a:t>
            </a:r>
            <a:r>
              <a:rPr lang="en-ZA" dirty="0"/>
              <a:t>=FALSE)</a:t>
            </a:r>
          </a:p>
          <a:p>
            <a:r>
              <a:rPr lang="en-ZA" dirty="0"/>
              <a:t>Convert between strings and factors (</a:t>
            </a:r>
            <a:r>
              <a:rPr lang="en-ZA" dirty="0" err="1"/>
              <a:t>as.factor</a:t>
            </a:r>
            <a:r>
              <a:rPr lang="en-ZA" dirty="0"/>
              <a:t>())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7A2C-7E72-574E-BED1-E4E1D1FF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1490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EEB-127D-264D-B35F-18727E9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5116-66B8-A74F-B47E-C0AF622D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R course material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6211-9D03-5143-96B8-AA126D9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616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78-AA26-EA4D-B797-4A83909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 data types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75E-C7F3-4A45-A25A-2668F4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data types and structures: additional hands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132-D197-ED4A-BA2A-CD9429D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17625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33065</TotalTime>
  <Words>417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Intro to R: assigning values to objects</vt:lpstr>
      <vt:lpstr>Intro to R: functions and arguments</vt:lpstr>
      <vt:lpstr>Intro to R: data types &amp; structures</vt:lpstr>
      <vt:lpstr>Intro to R: Factors</vt:lpstr>
      <vt:lpstr>R</vt:lpstr>
      <vt:lpstr>R data types useful links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Verena Ras</cp:lastModifiedBy>
  <cp:revision>91</cp:revision>
  <cp:lastPrinted>2014-10-02T10:59:47Z</cp:lastPrinted>
  <dcterms:created xsi:type="dcterms:W3CDTF">2013-05-08T12:09:35Z</dcterms:created>
  <dcterms:modified xsi:type="dcterms:W3CDTF">2020-09-24T06:33:53Z</dcterms:modified>
</cp:coreProperties>
</file>