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70" r:id="rId4"/>
    <p:sldId id="264" r:id="rId5"/>
    <p:sldId id="266" r:id="rId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759" autoAdjust="0"/>
  </p:normalViewPr>
  <p:slideViewPr>
    <p:cSldViewPr>
      <p:cViewPr varScale="1">
        <p:scale>
          <a:sx n="74" d="100"/>
          <a:sy n="74" d="100"/>
        </p:scale>
        <p:origin x="150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DC226-185E-3449-929A-0C4118745580}" type="datetime1">
              <a:rPr lang="en-ZA" smtClean="0"/>
              <a:t>2020/09/24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BD3B-75B1-9B40-9837-7D9B0664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68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A89B3-47D9-E143-A936-899279EB76F0}" type="datetime1">
              <a:rPr lang="en-ZA" smtClean="0"/>
              <a:t>2020/09/24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69871-9777-4D61-8520-ADE66A91A95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60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033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A2DE-0061-744F-B8BC-49E84F10F64F}" type="datetime1">
              <a:rPr lang="en-ZA" smtClean="0"/>
              <a:t>2020/09/24</a:t>
            </a:fld>
            <a:endParaRPr lang="en-Z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1647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03A7-1C0D-5B4E-A9DB-1FAC3F46889E}" type="datetime1">
              <a:rPr lang="en-ZA" smtClean="0"/>
              <a:t>2020/09/24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96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AC05-D3EB-E045-844D-839D89557B59}" type="datetime1">
              <a:rPr lang="en-ZA" smtClean="0"/>
              <a:t>2020/09/24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203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40C-C0E2-7943-B281-34616738CC1C}" type="datetime1">
              <a:rPr lang="en-ZA" smtClean="0"/>
              <a:t>2020/09/24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876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EED9-3923-7D40-8222-68FCD40F8D20}" type="datetime1">
              <a:rPr lang="en-ZA" smtClean="0"/>
              <a:t>2020/09/24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79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F1B-D3A4-BF47-9502-102DC1854CAE}" type="datetime1">
              <a:rPr lang="en-ZA" smtClean="0"/>
              <a:t>2020/09/24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7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3191-AD03-8A4C-B641-C6AC5D5694AC}" type="datetime1">
              <a:rPr lang="en-ZA" smtClean="0"/>
              <a:t>2020/09/24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00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7E1E-FEB6-9848-BE06-D26B2A52EC30}" type="datetime1">
              <a:rPr lang="en-ZA" smtClean="0"/>
              <a:t>2020/09/24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Module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214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0F5E-DBC7-3C46-B676-613C407CB684}" type="datetime1">
              <a:rPr lang="en-ZA" smtClean="0"/>
              <a:t>2020/09/24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570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BB5-B3BC-6748-80CE-82AFC29D2711}" type="datetime1">
              <a:rPr lang="en-ZA" smtClean="0"/>
              <a:t>2020/09/24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841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05-CAFD-9F4F-BEBF-CC76C06C4D5C}" type="datetime1">
              <a:rPr lang="en-ZA" smtClean="0"/>
              <a:t>2020/09/24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160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9000"/>
            <a:lum/>
          </a:blip>
          <a:srcRect/>
          <a:stretch>
            <a:fillRect l="-2000" t="90000" r="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46D5-EFDC-2544-91B7-C29C2585096D}" type="datetime1">
              <a:rPr lang="en-ZA" smtClean="0"/>
              <a:t>2020/09/24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91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carpentry.org/R-ecology-lesson/00-before-we-start.html#knowing_your_way_around_rstudi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r-novice-inflammation/13-supp-data-structur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429000"/>
            <a:ext cx="7632848" cy="2304256"/>
          </a:xfrm>
        </p:spPr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Introduction to R: importing data, data frames</a:t>
            </a:r>
          </a:p>
          <a:p>
            <a:endParaRPr lang="en-ZA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esktop\Sumir_H3Bionet_docs_recieved\logos\logo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80"/>
            <a:ext cx="6921327" cy="1670047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92080" y="6273049"/>
            <a:ext cx="3744416" cy="396311"/>
          </a:xfrm>
        </p:spPr>
        <p:txBody>
          <a:bodyPr/>
          <a:lstStyle/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16SrRNA Intermediate Bioinformatics Online Course: Int_BT_2019</a:t>
            </a: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Katie Lennard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496" y="2348880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>
                <a:solidFill>
                  <a:schemeClr val="tx1"/>
                </a:solidFill>
              </a:rPr>
              <a:t>16SrRNA Intermediate Bioinformatics Online Course: Int</a:t>
            </a:r>
            <a:r>
              <a:rPr lang="en-ZA" sz="2400" b="1">
                <a:solidFill>
                  <a:schemeClr val="tx1"/>
                </a:solidFill>
              </a:rPr>
              <a:t>_BT</a:t>
            </a:r>
            <a:endParaRPr lang="en-ZA" sz="2400" b="1" dirty="0">
              <a:solidFill>
                <a:schemeClr val="tx1"/>
              </a:solidFill>
            </a:endParaRPr>
          </a:p>
        </p:txBody>
      </p:sp>
      <p:pic>
        <p:nvPicPr>
          <p:cNvPr id="2" name="Picture 1" descr="cc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72" y="6165303"/>
            <a:ext cx="1866900" cy="6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D65E-4767-F741-A8E1-F2F6832B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06" y="30644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Intro to R: what is a data frame?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750F0-6ECA-9F48-B95C-382FAEFD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2823F-F3B3-3140-B573-B50A923D3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058" t="20416" r="34283" b="50025"/>
          <a:stretch/>
        </p:blipFill>
        <p:spPr>
          <a:xfrm>
            <a:off x="472520" y="1700808"/>
            <a:ext cx="4459520" cy="363594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4AC649-8936-D345-9541-AFBB41ACA69E}"/>
              </a:ext>
            </a:extLst>
          </p:cNvPr>
          <p:cNvSpPr/>
          <p:nvPr/>
        </p:nvSpPr>
        <p:spPr>
          <a:xfrm>
            <a:off x="4932040" y="1700809"/>
            <a:ext cx="38884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/>
              <a:t>A list of vectors of equal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/>
              <a:t>Clinical data: sample = rows and variables of interest =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/>
              <a:t>Functions to examine data frames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400" dirty="0" err="1"/>
              <a:t>str</a:t>
            </a:r>
            <a:r>
              <a:rPr lang="en-ZA" sz="24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400" dirty="0"/>
              <a:t>head()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400" dirty="0"/>
              <a:t>dim()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400" dirty="0" err="1"/>
              <a:t>rownames</a:t>
            </a:r>
            <a:r>
              <a:rPr lang="en-ZA" sz="2400" dirty="0"/>
              <a:t>() </a:t>
            </a:r>
            <a:r>
              <a:rPr lang="en-ZA" sz="2400" dirty="0" err="1"/>
              <a:t>colnames</a:t>
            </a:r>
            <a:r>
              <a:rPr lang="en-ZA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7886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FE99-0E96-0A4B-AE43-723976C7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Working with data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D433-D120-DC41-9B56-4E1525E76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Load external data from a .csv file into a data frame</a:t>
            </a:r>
          </a:p>
          <a:p>
            <a:pPr lvl="1"/>
            <a:r>
              <a:rPr lang="en-ZA" dirty="0" err="1"/>
              <a:t>read.csv</a:t>
            </a:r>
            <a:r>
              <a:rPr lang="en-ZA" dirty="0"/>
              <a:t>() </a:t>
            </a:r>
            <a:r>
              <a:rPr lang="en-ZA" dirty="0" err="1"/>
              <a:t>read.table</a:t>
            </a:r>
            <a:r>
              <a:rPr lang="en-ZA" dirty="0"/>
              <a:t>()</a:t>
            </a:r>
          </a:p>
          <a:p>
            <a:r>
              <a:rPr lang="en-ZA" dirty="0" err="1"/>
              <a:t>Subsetting</a:t>
            </a:r>
            <a:r>
              <a:rPr lang="en-ZA" dirty="0"/>
              <a:t> </a:t>
            </a:r>
          </a:p>
          <a:p>
            <a:pPr lvl="1"/>
            <a:r>
              <a:rPr lang="en-ZA" dirty="0"/>
              <a:t>[rows , columns] </a:t>
            </a:r>
            <a:r>
              <a:rPr lang="en-ZA" b="1" dirty="0"/>
              <a:t>‘comma-first-for-columns’ [,1]</a:t>
            </a:r>
          </a:p>
          <a:p>
            <a:pPr lvl="1"/>
            <a:r>
              <a:rPr lang="en-ZA" dirty="0"/>
              <a:t>Select a range: [,1</a:t>
            </a:r>
            <a:r>
              <a:rPr lang="en-ZA" b="1" dirty="0"/>
              <a:t>:</a:t>
            </a:r>
            <a:r>
              <a:rPr lang="en-ZA" dirty="0"/>
              <a:t>10] </a:t>
            </a:r>
          </a:p>
          <a:p>
            <a:pPr lvl="1"/>
            <a:r>
              <a:rPr lang="en-ZA" dirty="0"/>
              <a:t>Exclusion: [,-1]</a:t>
            </a:r>
          </a:p>
          <a:p>
            <a:pPr lvl="1"/>
            <a:r>
              <a:rPr lang="en-ZA" dirty="0"/>
              <a:t>Many ways to select a column: e.g. surveys[,2] == surveys[,"month”] == </a:t>
            </a:r>
            <a:r>
              <a:rPr lang="en-ZA" dirty="0" err="1"/>
              <a:t>surveys$month</a:t>
            </a:r>
            <a:endParaRPr lang="en-Z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1805D-7295-134D-B03C-8CBA601B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7016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7EEB-127D-264D-B35F-18727E90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 factors, data types,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5116-66B8-A74F-B47E-C0AF622D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course material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46211-9D03-5143-96B8-AA126D98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163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5A78-AA26-EA4D-B797-4A839092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 data types 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075E-C7F3-4A45-A25A-2668F485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 data types and structures: additional hands 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A5132-D197-ED4A-BA2A-CD9429D2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5144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32983</TotalTime>
  <Words>201</Words>
  <Application>Microsoft Office PowerPoint</Application>
  <PresentationFormat>On-screen Show (4:3)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Intro to R: what is a data frame?</vt:lpstr>
      <vt:lpstr>Working with data frames</vt:lpstr>
      <vt:lpstr>R factors, data types, data frames</vt:lpstr>
      <vt:lpstr>R data types useful links</vt:lpstr>
    </vt:vector>
  </TitlesOfParts>
  <Company>University of Cape Town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Verena Ras</cp:lastModifiedBy>
  <cp:revision>90</cp:revision>
  <cp:lastPrinted>2014-10-02T10:59:47Z</cp:lastPrinted>
  <dcterms:created xsi:type="dcterms:W3CDTF">2013-05-08T12:09:35Z</dcterms:created>
  <dcterms:modified xsi:type="dcterms:W3CDTF">2020-09-24T06:34:07Z</dcterms:modified>
</cp:coreProperties>
</file>