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1" r:id="rId4"/>
    <p:sldId id="272" r:id="rId5"/>
    <p:sldId id="273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3" autoAdjust="0"/>
    <p:restoredTop sz="94771" autoAdjust="0"/>
  </p:normalViewPr>
  <p:slideViewPr>
    <p:cSldViewPr>
      <p:cViewPr varScale="1">
        <p:scale>
          <a:sx n="74" d="100"/>
          <a:sy n="74" d="100"/>
        </p:scale>
        <p:origin x="14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2020/09/24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2020/09/24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2020/09/24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2020/09/24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2020/09/24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kviljoen/97d36c689c5c9b9c39939c7a100720b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index.html" TargetMode="External"/><Relationship Id="rId2" Type="http://schemas.openxmlformats.org/officeDocument/2006/relationships/hyperlink" Target="https://journals.plos.org/ploscompbiol/article?id=10.1371/journal.pcbi.10055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R: best practices for coding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</a:t>
            </a:r>
            <a:r>
              <a:rPr lang="en-ZA" sz="2400" b="1">
                <a:solidFill>
                  <a:schemeClr val="tx1"/>
                </a:solidFill>
              </a:rPr>
              <a:t>_BT</a:t>
            </a:r>
            <a:endParaRPr lang="en-ZA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good coding practices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ZA" dirty="0"/>
              <a:t>Start each program with a description of what it does.</a:t>
            </a:r>
          </a:p>
          <a:p>
            <a:r>
              <a:rPr lang="en-ZA" dirty="0"/>
              <a:t>Then load all required packages.</a:t>
            </a:r>
          </a:p>
          <a:p>
            <a:r>
              <a:rPr lang="en-US" dirty="0"/>
              <a:t>Improve reproducibility/usability by limiting ‘hard-coding’</a:t>
            </a:r>
          </a:p>
          <a:p>
            <a:pPr lvl="1"/>
            <a:r>
              <a:rPr lang="en-ZA" dirty="0"/>
              <a:t>Keep all of the source files for a project in one directory and use relative paths to access them</a:t>
            </a:r>
          </a:p>
          <a:p>
            <a:pPr lvl="1"/>
            <a:r>
              <a:rPr lang="en-ZA" dirty="0"/>
              <a:t>Define all user-specific code and functions at the start of your script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good coding practices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3DAC7-A409-6E4D-9572-569B5EAA6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6" t="13601" r="50787" b="66799"/>
          <a:stretch/>
        </p:blipFill>
        <p:spPr>
          <a:xfrm>
            <a:off x="1151082" y="3854362"/>
            <a:ext cx="6851047" cy="2592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AFA4F-5900-954A-B9CE-BBD4E9629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21018" r="54327" b="58110"/>
          <a:stretch/>
        </p:blipFill>
        <p:spPr>
          <a:xfrm>
            <a:off x="395536" y="1272757"/>
            <a:ext cx="61822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3654-D188-3448-9474-6D6323B4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R: good coding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65DE-C4AA-8B4A-93D0-45ECA03E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 code into logical sections with comments to inform script</a:t>
            </a:r>
          </a:p>
          <a:p>
            <a:pPr lvl="1"/>
            <a:r>
              <a:rPr lang="en-US" dirty="0" err="1"/>
              <a:t>Ctr</a:t>
            </a:r>
            <a:r>
              <a:rPr lang="en-US" dirty="0"/>
              <a:t>/</a:t>
            </a:r>
            <a:r>
              <a:rPr lang="en-US" dirty="0" err="1"/>
              <a:t>Cmd</a:t>
            </a:r>
            <a:r>
              <a:rPr lang="en-US" dirty="0"/>
              <a:t> + shift + R</a:t>
            </a:r>
          </a:p>
          <a:p>
            <a:r>
              <a:rPr lang="en-US" dirty="0"/>
              <a:t>Create functions for repeated code rather than copy-paste over and over – makes script long and error-prone</a:t>
            </a:r>
          </a:p>
          <a:p>
            <a:r>
              <a:rPr lang="en-US" dirty="0"/>
              <a:t>Record </a:t>
            </a:r>
            <a:r>
              <a:rPr lang="en-US" dirty="0" err="1"/>
              <a:t>sessionInfo</a:t>
            </a:r>
            <a:r>
              <a:rPr lang="en-US" dirty="0"/>
              <a:t>()</a:t>
            </a:r>
          </a:p>
          <a:p>
            <a:r>
              <a:rPr lang="en-US" dirty="0"/>
              <a:t>Get someone else to review your code</a:t>
            </a:r>
          </a:p>
          <a:p>
            <a:r>
              <a:rPr lang="en-US" dirty="0"/>
              <a:t>Use version control, or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gists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A288-C8C5-F24C-97F6-A6EE365B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8981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DC9D-AC11-9C49-8D46-18813941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coding practices –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835A-B6A5-1544-B0A6-603DB888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Good enough practices in scientific computing</a:t>
            </a:r>
            <a:endParaRPr lang="en-US" dirty="0"/>
          </a:p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tidyverse</a:t>
            </a:r>
            <a:r>
              <a:rPr lang="en-US" dirty="0">
                <a:hlinkClick r:id="rId3"/>
              </a:rPr>
              <a:t> R style guide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0F284-1A7C-C344-A09B-0B023A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96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40375</TotalTime>
  <Words>209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 to R: good coding practices</vt:lpstr>
      <vt:lpstr>Intro to R: good coding practices</vt:lpstr>
      <vt:lpstr>Intro to R: good coding practices</vt:lpstr>
      <vt:lpstr>Good coding practices – useful links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Verena Ras</cp:lastModifiedBy>
  <cp:revision>98</cp:revision>
  <cp:lastPrinted>2014-10-02T10:59:47Z</cp:lastPrinted>
  <dcterms:created xsi:type="dcterms:W3CDTF">2013-05-08T12:09:35Z</dcterms:created>
  <dcterms:modified xsi:type="dcterms:W3CDTF">2020-09-24T06:34:22Z</dcterms:modified>
</cp:coreProperties>
</file>