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EFD0-2AF7-DD43-8053-2292C37A6ECD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B7670-E99B-8B48-B135-2AE8FB31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3443-BE91-1C4B-B79F-CBBD0D16F5BF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7388-2B92-3049-90EE-8090EABF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4894"/>
          </a:xfrm>
        </p:spPr>
        <p:txBody>
          <a:bodyPr/>
          <a:lstStyle/>
          <a:p>
            <a:r>
              <a:rPr lang="zh-CN" altLang="en-US" dirty="0" smtClean="0"/>
              <a:t>竞技</a:t>
            </a:r>
            <a:r>
              <a:rPr lang="zh-CN" altLang="en-US" dirty="0" smtClean="0"/>
              <a:t>得分</a:t>
            </a:r>
            <a:r>
              <a:rPr lang="zh-CN" altLang="en-US" dirty="0" smtClean="0"/>
              <a:t>游戏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4181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charset="0"/>
              <a:buChar char="•"/>
            </a:pP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关卡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状态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对象管理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碰撞检测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、关卡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9679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共分为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个关卡，分别是：雪地</a:t>
            </a:r>
            <a:r>
              <a:rPr lang="zh-CN" altLang="en-US" sz="2000" dirty="0" smtClean="0"/>
              <a:t>、沙漠、大海</a:t>
            </a:r>
            <a:endParaRPr lang="en-US" altLang="zh-CN" sz="2000" dirty="0" smtClean="0"/>
          </a:p>
          <a:p>
            <a:r>
              <a:rPr lang="zh-CN" altLang="en-US" sz="2000" dirty="0" smtClean="0"/>
              <a:t>不同的场景对应的奖励和惩罚物品各不相同。</a:t>
            </a:r>
            <a:endParaRPr lang="en-US" altLang="zh-CN" sz="2000" dirty="0" smtClean="0"/>
          </a:p>
          <a:p>
            <a:r>
              <a:rPr lang="zh-CN" altLang="en-US" sz="2000" dirty="0" smtClean="0"/>
              <a:t>雪地：石块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减血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、宝石</a:t>
            </a:r>
            <a:r>
              <a:rPr lang="en-US" altLang="zh-CN" sz="2000" dirty="0"/>
              <a:t>(</a:t>
            </a:r>
            <a:r>
              <a:rPr lang="zh-CN" altLang="en-US" sz="2000" dirty="0" smtClean="0"/>
              <a:t>加分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、鸡尾酒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加血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r>
              <a:rPr lang="zh-CN" altLang="en-US" sz="2000" dirty="0" smtClean="0"/>
              <a:t>沙漠：仙人掌</a:t>
            </a:r>
            <a:r>
              <a:rPr lang="en-US" altLang="zh-CN" sz="2000" dirty="0"/>
              <a:t>(</a:t>
            </a:r>
            <a:r>
              <a:rPr lang="zh-CN" altLang="en-US" sz="2000" dirty="0"/>
              <a:t>减血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、水壶</a:t>
            </a:r>
            <a:r>
              <a:rPr lang="en-US" altLang="zh-CN" sz="2000" dirty="0"/>
              <a:t>(</a:t>
            </a:r>
            <a:r>
              <a:rPr lang="zh-CN" altLang="en-US" sz="2000" dirty="0"/>
              <a:t>加分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、鸡尾酒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加血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r>
              <a:rPr lang="zh-CN" altLang="en-US" sz="2000" dirty="0" smtClean="0"/>
              <a:t>大海：易拉罐</a:t>
            </a:r>
            <a:r>
              <a:rPr lang="en-US" altLang="zh-CN" sz="2000" dirty="0"/>
              <a:t>(</a:t>
            </a:r>
            <a:r>
              <a:rPr lang="zh-CN" altLang="en-US" sz="2000" dirty="0"/>
              <a:t>减血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、氧气</a:t>
            </a:r>
            <a:r>
              <a:rPr lang="en-US" altLang="zh-CN" sz="2000" dirty="0"/>
              <a:t>(</a:t>
            </a:r>
            <a:r>
              <a:rPr lang="zh-CN" altLang="en-US" sz="2000" dirty="0"/>
              <a:t>加分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、鸡尾酒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加血</a:t>
            </a:r>
            <a:r>
              <a:rPr lang="en-US" altLang="zh-CN" sz="2000" dirty="0"/>
              <a:t>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388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二、游戏状态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游戏状态有三种：游戏开始前，游戏中，游戏结束。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dirty="0" err="1" smtClean="0"/>
              <a:t>changeState</a:t>
            </a:r>
            <a:r>
              <a:rPr lang="zh-CN" altLang="en-US" dirty="0" smtClean="0"/>
              <a:t>状态方法去控制游戏需要执行的阶段。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三、对象管理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把每种物体封装成一个对象，给对象赋值属性和方法。例如，主场景、云朵、大树、雪花、钻石、雪橇、障碍物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原型继承：所有的奖励和惩罚都继承了同一个类。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190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四、碰撞检测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对物体进行碰撞检测，实时获取物体在场景中的位置在进行判断。例如人物碰到钻石则获取</a:t>
            </a:r>
            <a:r>
              <a:rPr lang="zh-CN" altLang="en-US" dirty="0" smtClean="0"/>
              <a:t>得分，人物</a:t>
            </a:r>
            <a:r>
              <a:rPr lang="zh-CN" altLang="en-US" dirty="0" smtClean="0"/>
              <a:t>碰到障碍物则游戏结束。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竞技得分游戏</vt:lpstr>
      <vt:lpstr>一、关卡</vt:lpstr>
      <vt:lpstr>二、游戏状态</vt:lpstr>
      <vt:lpstr>三、对象管理</vt:lpstr>
      <vt:lpstr>四、碰撞检测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滑雪得分游戏</dc:title>
  <dc:creator>WanJing Zhang (WLT CN)</dc:creator>
  <cp:lastModifiedBy>WanJing Zhang (WLT CN)</cp:lastModifiedBy>
  <cp:revision>24</cp:revision>
  <dcterms:created xsi:type="dcterms:W3CDTF">2019-04-23T02:17:15Z</dcterms:created>
  <dcterms:modified xsi:type="dcterms:W3CDTF">2019-07-11T02:06:38Z</dcterms:modified>
</cp:coreProperties>
</file>