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5555-B5E9-1A42-9FEE-5EACC47242B7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BA027-C581-3E45-B36B-3117F261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0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D169-3473-7A4D-A528-9A6BFD766CC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CF9E-7EC3-8341-B3BF-3DC10919E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Otomo</a:t>
            </a:r>
            <a:r>
              <a:rPr lang="en-US" altLang="zh-CN" dirty="0" smtClean="0"/>
              <a:t>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  As far as we know, although this tool has more advantage than </a:t>
            </a:r>
            <a:r>
              <a:rPr lang="en-US" dirty="0" err="1" smtClean="0"/>
              <a:t>Sizmek</a:t>
            </a:r>
            <a:r>
              <a:rPr lang="en-US" dirty="0" smtClean="0"/>
              <a:t> in some aspects, they also have many defects for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dirty="0"/>
              <a:t>1. Speed here in China</a:t>
            </a:r>
            <a:br>
              <a:rPr lang="en-US" sz="1400" dirty="0"/>
            </a:br>
            <a:r>
              <a:rPr lang="en-US" dirty="0" smtClean="0"/>
              <a:t>Load speed is ok in China.</a:t>
            </a:r>
          </a:p>
          <a:p>
            <a:r>
              <a:rPr lang="en-US" sz="1400" dirty="0"/>
              <a:t>2. Ease of </a:t>
            </a:r>
            <a:r>
              <a:rPr lang="en-US" sz="1400" dirty="0" smtClean="0"/>
              <a:t>use</a:t>
            </a:r>
          </a:p>
          <a:p>
            <a:r>
              <a:rPr lang="en-US" dirty="0" smtClean="0"/>
              <a:t>Not good enough for ease use.</a:t>
            </a:r>
          </a:p>
          <a:p>
            <a:r>
              <a:rPr lang="en-US" sz="1300" dirty="0"/>
              <a:t>3. Time saved compared to standard </a:t>
            </a:r>
            <a:r>
              <a:rPr lang="en-US" sz="1300" dirty="0" smtClean="0"/>
              <a:t>production</a:t>
            </a:r>
          </a:p>
          <a:p>
            <a:r>
              <a:rPr lang="en-US" dirty="0" smtClean="0"/>
              <a:t>I think to make a new template also need time, and we don</a:t>
            </a:r>
            <a:r>
              <a:rPr lang="mr-IN" dirty="0" smtClean="0"/>
              <a:t>’</a:t>
            </a:r>
            <a:r>
              <a:rPr lang="en-US" dirty="0" smtClean="0"/>
              <a:t>t know this tool support the canvas, SVG, CSS background, etc.</a:t>
            </a:r>
          </a:p>
          <a:p>
            <a:r>
              <a:rPr lang="en-US" sz="1300" dirty="0"/>
              <a:t>4. Possibility to incorporate on Schneider or </a:t>
            </a:r>
            <a:r>
              <a:rPr lang="en-US" sz="1300" dirty="0" err="1" smtClean="0"/>
              <a:t>Richemont</a:t>
            </a:r>
            <a:endParaRPr lang="en-US" sz="1300" dirty="0" smtClean="0"/>
          </a:p>
          <a:p>
            <a:r>
              <a:rPr lang="en-US" dirty="0" smtClean="0"/>
              <a:t>It’s whether available to use is difficult to say, cause we haven’t success render a few of special case on Schneider or </a:t>
            </a:r>
            <a:r>
              <a:rPr lang="en-US" dirty="0" err="1" smtClean="0"/>
              <a:t>Richemont</a:t>
            </a:r>
            <a:r>
              <a:rPr lang="en-US" dirty="0" smtClean="0"/>
              <a:t>.</a:t>
            </a:r>
          </a:p>
          <a:p>
            <a:r>
              <a:rPr lang="en-US" altLang="zh-CN" sz="1300" dirty="0" smtClean="0"/>
              <a:t>5.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First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we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need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to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do</a:t>
            </a:r>
            <a:endParaRPr lang="en-US" sz="1300" dirty="0" smtClean="0"/>
          </a:p>
          <a:p>
            <a:r>
              <a:rPr lang="en-US" dirty="0" smtClean="0"/>
              <a:t>We need demo code, even if small code snippets will be fine.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Good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Share link more intelligence and fast.</a:t>
            </a:r>
          </a:p>
          <a:p>
            <a:r>
              <a:rPr lang="en-US" dirty="0" smtClean="0"/>
              <a:t>Multiple edits maybe more efficient, for example</a:t>
            </a:r>
            <a:r>
              <a:rPr lang="en-US" smtClean="0"/>
              <a:t>: </a:t>
            </a:r>
            <a:r>
              <a:rPr lang="en-US" smtClean="0"/>
              <a:t>render, </a:t>
            </a:r>
            <a:r>
              <a:rPr lang="en-US" dirty="0" smtClean="0"/>
              <a:t>download, generate preview link.</a:t>
            </a:r>
          </a:p>
          <a:p>
            <a:r>
              <a:rPr lang="en-US" dirty="0" smtClean="0"/>
              <a:t>Speed faster than the </a:t>
            </a:r>
            <a:r>
              <a:rPr lang="en-US" dirty="0" err="1" smtClean="0"/>
              <a:t>Sizmek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3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 </a:t>
            </a:r>
            <a:r>
              <a:rPr lang="en-US" dirty="0" smtClean="0"/>
              <a:t>Not good enough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to use a new platform need more time.</a:t>
            </a:r>
          </a:p>
          <a:p>
            <a:r>
              <a:rPr lang="en-US" dirty="0" smtClean="0"/>
              <a:t>Couldn’t find the master template demo code on the site, despite they have the ‘help’ page, but it’s difficult to imagine. Even though I email them to ask the master template code, but we haven’t received the file yet.</a:t>
            </a:r>
          </a:p>
          <a:p>
            <a:r>
              <a:rPr lang="en-US" dirty="0" smtClean="0"/>
              <a:t>Only one template is success which hasn’t insert any template code anymore.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1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931"/>
            <a:ext cx="9952339" cy="6806069"/>
          </a:xfrm>
        </p:spPr>
      </p:pic>
    </p:spTree>
    <p:extLst>
      <p:ext uri="{BB962C8B-B14F-4D97-AF65-F5344CB8AC3E}">
        <p14:creationId xmlns:p14="http://schemas.microsoft.com/office/powerpoint/2010/main" val="11939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doesn’t work very well, although we develop the master according to the ‘help’ document. It has many problems.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Such as rending’s problem: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62439"/>
            <a:ext cx="5780314" cy="35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896394"/>
            <a:ext cx="9004300" cy="2209800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452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index.html</a:t>
            </a:r>
            <a:r>
              <a:rPr lang="en-US" dirty="0"/>
              <a:t> - Cannot read property 'split' of null</a:t>
            </a:r>
          </a:p>
        </p:txBody>
      </p:sp>
    </p:spTree>
    <p:extLst>
      <p:ext uri="{BB962C8B-B14F-4D97-AF65-F5344CB8AC3E}">
        <p14:creationId xmlns:p14="http://schemas.microsoft.com/office/powerpoint/2010/main" val="208638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AccessDeniedAccess</a:t>
            </a:r>
            <a:r>
              <a:rPr lang="en-US" dirty="0"/>
              <a:t> Denied70BBD6B40446AA9EzGn5dFDqGkM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6" y="1690688"/>
            <a:ext cx="8305799" cy="5096827"/>
          </a:xfrm>
        </p:spPr>
      </p:pic>
    </p:spTree>
    <p:extLst>
      <p:ext uri="{BB962C8B-B14F-4D97-AF65-F5344CB8AC3E}">
        <p14:creationId xmlns:p14="http://schemas.microsoft.com/office/powerpoint/2010/main" val="81764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None debug error give us to fix the bug.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add the code into the HTML, CSS, JS file, but couldn’t know whether it’s correct or not. </a:t>
            </a:r>
          </a:p>
        </p:txBody>
      </p:sp>
    </p:spTree>
    <p:extLst>
      <p:ext uri="{BB962C8B-B14F-4D97-AF65-F5344CB8AC3E}">
        <p14:creationId xmlns:p14="http://schemas.microsoft.com/office/powerpoint/2010/main" val="111884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37" y="1825625"/>
            <a:ext cx="7014326" cy="4351338"/>
          </a:xfrm>
        </p:spPr>
      </p:pic>
    </p:spTree>
    <p:extLst>
      <p:ext uri="{BB962C8B-B14F-4D97-AF65-F5344CB8AC3E}">
        <p14:creationId xmlns:p14="http://schemas.microsoft.com/office/powerpoint/2010/main" val="166828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218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DengXian</vt:lpstr>
      <vt:lpstr>DengXian Light</vt:lpstr>
      <vt:lpstr>Mangal</vt:lpstr>
      <vt:lpstr>Office Theme</vt:lpstr>
      <vt:lpstr>Otomo tool</vt:lpstr>
      <vt:lpstr>Good aspects</vt:lpstr>
      <vt:lpstr>2.  Not good enough aspects</vt:lpstr>
      <vt:lpstr>PowerPoint Presentation</vt:lpstr>
      <vt:lpstr>PowerPoint Presentation</vt:lpstr>
      <vt:lpstr>PowerPoint Presentation</vt:lpstr>
      <vt:lpstr>AccessDeniedAccess Denied70BBD6B40446AA9EzGn5dFDqGkM </vt:lpstr>
      <vt:lpstr>PowerPoint Presentation</vt:lpstr>
      <vt:lpstr>PowerPoint Presentation</vt:lpstr>
      <vt:lpstr>Other important things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Otomo tool</dc:title>
  <dc:creator>WanJing Zhang (WLT CN)</dc:creator>
  <cp:lastModifiedBy>WanJing Zhang (WLT CN)</cp:lastModifiedBy>
  <cp:revision>28</cp:revision>
  <dcterms:created xsi:type="dcterms:W3CDTF">2019-04-03T06:05:47Z</dcterms:created>
  <dcterms:modified xsi:type="dcterms:W3CDTF">2019-04-04T09:55:47Z</dcterms:modified>
</cp:coreProperties>
</file>