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9" r:id="rId7"/>
    <p:sldId id="268" r:id="rId8"/>
    <p:sldId id="270" r:id="rId9"/>
    <p:sldId id="259" r:id="rId10"/>
    <p:sldId id="262" r:id="rId11"/>
    <p:sldId id="260" r:id="rId12"/>
    <p:sldId id="263" r:id="rId13"/>
    <p:sldId id="261" r:id="rId14"/>
    <p:sldId id="265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62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Diabetes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Problem Statement and Solution Overview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0459">
        <p14:reveal/>
      </p:transition>
    </mc:Choice>
    <mc:Fallback>
      <p:transition spd="slow" advTm="104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44" y="1417638"/>
            <a:ext cx="8347511" cy="466312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6735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2552">
        <p14:reveal/>
      </p:transition>
    </mc:Choice>
    <mc:Fallback>
      <p:transition spd="slow" advTm="25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models are evaluated based on accuracy, ROC-AUC score, and other relevant metrics. The final model is chosen to provide the best balance between accuracy and interpretability.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770">
        <p14:reveal/>
      </p:transition>
    </mc:Choice>
    <mc:Fallback>
      <p:transition spd="slow" advTm="177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2725"/>
            <a:ext cx="7723894" cy="3269396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4610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623">
        <p14:reveal/>
      </p:transition>
    </mc:Choice>
    <mc:Fallback>
      <p:transition spd="slow" advTm="16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ROC-	AUC SCORE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12" y="1865376"/>
            <a:ext cx="7543271" cy="45259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813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872">
        <p14:reveal/>
      </p:transition>
    </mc:Choice>
    <mc:Fallback>
      <p:transition spd="slow" advTm="18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DIABETES PREDICTION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8220"/>
            <a:ext cx="8229600" cy="344992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906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765">
        <p14:reveal/>
      </p:transition>
    </mc:Choice>
    <mc:Fallback>
      <p:transition spd="slow" advTm="17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6651"/>
            <a:ext cx="8229600" cy="399306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1612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929">
        <p14:reveal/>
        <p:sndAc>
          <p:stSnd>
            <p:snd r:embed="rId3" name="push.wav"/>
          </p:stSnd>
        </p:sndAc>
      </p:transition>
    </mc:Choice>
    <mc:Fallback>
      <p:transition spd="slow" advTm="1929">
        <p:fade/>
        <p:sndAc>
          <p:stSnd>
            <p:snd r:embed="rId3" name="pu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goal is to develop a model that can predict whether an individual is likely to develop diabetes based on various health metrics.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3018">
        <p14:reveal/>
      </p:transition>
    </mc:Choice>
    <mc:Fallback>
      <p:transition spd="slow" advTm="301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dataset includes health metrics such as glucose levels, BMI, age, and more. The target variable indicates whether the individual has diabetes.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246121"/>
            <a:ext cx="6336792" cy="340763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2638">
        <p14:reveal/>
      </p:transition>
    </mc:Choice>
    <mc:Fallback>
      <p:transition spd="slow" advTm="26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with pie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 of who has diabetes and who doesn’t 0 for who don’ and 1 has we have a pie chart and a correlation matrix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3281971"/>
            <a:ext cx="5824728" cy="28441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1564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2222">
        <p14:reveal/>
      </p:transition>
    </mc:Choice>
    <mc:Fallback>
      <p:transition spd="slow" advTm="222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5335"/>
            <a:ext cx="8076515" cy="4364297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70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2055">
        <p14:reveal/>
      </p:transition>
    </mc:Choice>
    <mc:Fallback>
      <p:transition spd="slow" advTm="205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look at the dataset so as to see which column has the most missing data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72" y="3009899"/>
            <a:ext cx="6949440" cy="3116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0044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650">
        <p14:reveal/>
      </p:transition>
    </mc:Choice>
    <mc:Fallback>
      <p:transition spd="slow" advTm="16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seeing which columns have missing values we fill them with the median of the column.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32" y="3236647"/>
            <a:ext cx="6711696" cy="28895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6672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2284">
        <p14:reveal/>
      </p:transition>
    </mc:Choice>
    <mc:Fallback>
      <p:transition spd="slow" advTm="22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we find outliers and eliminate them so as to have concise data.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2983084"/>
            <a:ext cx="7077455" cy="27867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8247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969">
        <p14:reveal/>
      </p:transition>
    </mc:Choice>
    <mc:Fallback>
      <p:transition spd="slow" advTm="19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Solution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solution involves data preprocessing, feature scaling, and training multiple classification models such as Logistic Regression, K-Nearest Neighbors, and Random Forest. The best model is selected based on performance metrics.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702">
        <p14:reveal/>
      </p:transition>
    </mc:Choice>
    <mc:Fallback>
      <p:transition spd="slow" advTm="17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6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225</Words>
  <Application>Microsoft Office PowerPoint</Application>
  <PresentationFormat>On-screen Show (4:3)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Diabetes Prediction</vt:lpstr>
      <vt:lpstr>Problem Statement</vt:lpstr>
      <vt:lpstr>Data Overview</vt:lpstr>
      <vt:lpstr>EDA with pie</vt:lpstr>
      <vt:lpstr>Correlation matrix</vt:lpstr>
      <vt:lpstr>Data preprocessing</vt:lpstr>
      <vt:lpstr>continued</vt:lpstr>
      <vt:lpstr>Outliers</vt:lpstr>
      <vt:lpstr>Solution Approach</vt:lpstr>
      <vt:lpstr>continuation</vt:lpstr>
      <vt:lpstr>Model Evaluation</vt:lpstr>
      <vt:lpstr>Model evaluation</vt:lpstr>
      <vt:lpstr>ROC- AUC SCORE DIAGRAM</vt:lpstr>
      <vt:lpstr>ROC DIABETES PREDICTION</vt:lpstr>
      <vt:lpstr>Performance Evaluation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</dc:title>
  <dc:subject/>
  <dc:creator>eppy kyra</dc:creator>
  <cp:keywords/>
  <dc:description>generated using python-pptx</dc:description>
  <cp:lastModifiedBy>Epiphany W. Kiruri</cp:lastModifiedBy>
  <cp:revision>6</cp:revision>
  <dcterms:created xsi:type="dcterms:W3CDTF">2013-01-27T09:14:16Z</dcterms:created>
  <dcterms:modified xsi:type="dcterms:W3CDTF">2024-08-13T11:23:17Z</dcterms:modified>
  <cp:category/>
</cp:coreProperties>
</file>