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8" d="100"/>
          <a:sy n="58" d="100"/>
        </p:scale>
        <p:origin x="63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146758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6EE07-F487-4B72-82C7-E3DD15AFDA4C}"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74871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1398533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9658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4124416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3753013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154790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34557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232159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256621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321503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96EE07-F487-4B72-82C7-E3DD15AFDA4C}"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271004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96EE07-F487-4B72-82C7-E3DD15AFDA4C}" type="datetimeFigureOut">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257207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149800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298917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496EE07-F487-4B72-82C7-E3DD15AFDA4C}" type="datetimeFigureOut">
              <a:rPr lang="en-US" smtClean="0"/>
              <a:t>2/21/2019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112930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6EE07-F487-4B72-82C7-E3DD15AFDA4C}" type="datetimeFigureOut">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347A2-1A38-4FB1-A6A0-812E3B674B00}" type="slidenum">
              <a:rPr lang="en-US" smtClean="0"/>
              <a:t>‹#›</a:t>
            </a:fld>
            <a:endParaRPr lang="en-US"/>
          </a:p>
        </p:txBody>
      </p:sp>
    </p:spTree>
    <p:extLst>
      <p:ext uri="{BB962C8B-B14F-4D97-AF65-F5344CB8AC3E}">
        <p14:creationId xmlns:p14="http://schemas.microsoft.com/office/powerpoint/2010/main" val="405239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96EE07-F487-4B72-82C7-E3DD15AFDA4C}" type="datetimeFigureOut">
              <a:rPr lang="en-US" smtClean="0"/>
              <a:t>2/21/2019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6347A2-1A38-4FB1-A6A0-812E3B674B00}" type="slidenum">
              <a:rPr lang="en-US" smtClean="0"/>
              <a:t>‹#›</a:t>
            </a:fld>
            <a:endParaRPr lang="en-US"/>
          </a:p>
        </p:txBody>
      </p:sp>
    </p:spTree>
    <p:extLst>
      <p:ext uri="{BB962C8B-B14F-4D97-AF65-F5344CB8AC3E}">
        <p14:creationId xmlns:p14="http://schemas.microsoft.com/office/powerpoint/2010/main" val="22893299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hyperlink" Target="https://www.weflyagri.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fricacg.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frodict.c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olarpak.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Ivory Coast(Cote </a:t>
            </a:r>
            <a:r>
              <a:rPr lang="en-US" dirty="0" err="1" smtClean="0"/>
              <a:t>D’ivore</a:t>
            </a:r>
            <a:r>
              <a:rPr lang="en-US" dirty="0" smtClean="0"/>
              <a:t>)</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7290" r="17290"/>
          <a:stretch>
            <a:fillRect/>
          </a:stretch>
        </p:blipFill>
        <p:spPr>
          <a:xfrm>
            <a:off x="7067112" y="1143000"/>
            <a:ext cx="3200400" cy="4572000"/>
          </a:xfrm>
        </p:spPr>
      </p:pic>
      <p:sp>
        <p:nvSpPr>
          <p:cNvPr id="4" name="Text Placeholder 3"/>
          <p:cNvSpPr>
            <a:spLocks noGrp="1"/>
          </p:cNvSpPr>
          <p:nvPr>
            <p:ph type="body" sz="half" idx="2"/>
          </p:nvPr>
        </p:nvSpPr>
        <p:spPr>
          <a:xfrm>
            <a:off x="1037389" y="3631475"/>
            <a:ext cx="5084979" cy="1371600"/>
          </a:xfrm>
        </p:spPr>
        <p:txBody>
          <a:bodyPr>
            <a:normAutofit fontScale="55000" lnSpcReduction="20000"/>
          </a:bodyPr>
          <a:lstStyle/>
          <a:p>
            <a:r>
              <a:rPr lang="en-US" sz="2600" dirty="0"/>
              <a:t>Ivory coast dreams itself as the “ Startup nation for  Africa”. The Ivorian platform aims to create, develop and finance other digital platforms, mainly in Africa. Cote </a:t>
            </a:r>
            <a:r>
              <a:rPr lang="en-US" sz="2600" dirty="0" err="1"/>
              <a:t>d’ivore</a:t>
            </a:r>
            <a:r>
              <a:rPr lang="en-US" sz="2600" dirty="0"/>
              <a:t> is witnessing an economic boom and this is embodied by its young </a:t>
            </a:r>
            <a:r>
              <a:rPr lang="en-US" sz="2600" dirty="0" err="1"/>
              <a:t>entreprenuers</a:t>
            </a:r>
            <a:r>
              <a:rPr lang="en-US" sz="2600" dirty="0"/>
              <a:t> –fearless and inventing in many sectors.</a:t>
            </a:r>
          </a:p>
          <a:p>
            <a:endParaRPr lang="en-US" dirty="0"/>
          </a:p>
        </p:txBody>
      </p:sp>
    </p:spTree>
    <p:extLst>
      <p:ext uri="{BB962C8B-B14F-4D97-AF65-F5344CB8AC3E}">
        <p14:creationId xmlns:p14="http://schemas.microsoft.com/office/powerpoint/2010/main" val="23278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Joseph Olivier-</a:t>
            </a:r>
            <a:r>
              <a:rPr lang="en-US" b="1" dirty="0" err="1"/>
              <a:t>Biley</a:t>
            </a:r>
            <a:endParaRPr lang="en-US" dirty="0"/>
          </a:p>
        </p:txBody>
      </p:sp>
      <p:sp>
        <p:nvSpPr>
          <p:cNvPr id="3" name="Content Placeholder 2"/>
          <p:cNvSpPr>
            <a:spLocks noGrp="1"/>
          </p:cNvSpPr>
          <p:nvPr>
            <p:ph idx="1"/>
          </p:nvPr>
        </p:nvSpPr>
        <p:spPr/>
        <p:txBody>
          <a:bodyPr/>
          <a:lstStyle/>
          <a:p>
            <a:pPr fontAlgn="base"/>
            <a:r>
              <a:rPr lang="en-US" sz="2800" dirty="0"/>
              <a:t>Founder </a:t>
            </a:r>
            <a:r>
              <a:rPr lang="en-US" sz="2800" dirty="0" err="1"/>
              <a:t>WeFly</a:t>
            </a:r>
            <a:r>
              <a:rPr lang="en-US" sz="2800" dirty="0"/>
              <a:t> Agri.</a:t>
            </a:r>
          </a:p>
          <a:p>
            <a:pPr fontAlgn="base"/>
            <a:r>
              <a:rPr lang="en-US" sz="2800" dirty="0"/>
              <a:t> </a:t>
            </a:r>
            <a:r>
              <a:rPr lang="en-US" sz="2800" b="1" u="sng" dirty="0" err="1">
                <a:hlinkClick r:id="rId2"/>
              </a:rPr>
              <a:t>WeFly</a:t>
            </a:r>
            <a:r>
              <a:rPr lang="en-US" sz="2800" b="1" u="sng" dirty="0">
                <a:hlinkClick r:id="rId2"/>
              </a:rPr>
              <a:t> </a:t>
            </a:r>
            <a:r>
              <a:rPr lang="en-US" sz="2800" b="1" u="sng" dirty="0" err="1">
                <a:hlinkClick r:id="rId2"/>
              </a:rPr>
              <a:t>Agri</a:t>
            </a:r>
            <a:r>
              <a:rPr lang="en-US" sz="2800" b="1" dirty="0"/>
              <a:t> </a:t>
            </a:r>
            <a:r>
              <a:rPr lang="en-US" sz="2800" dirty="0"/>
              <a:t>allows people to keep an eye on their land without having to go there, which allows farmers to know acreage with precision, virtual touring, and remote management of large farms that allows landowners to give instructions to ground staff and receive a monthly report.</a:t>
            </a:r>
          </a:p>
          <a:p>
            <a:endParaRPr lang="en-US" dirty="0"/>
          </a:p>
        </p:txBody>
      </p:sp>
    </p:spTree>
    <p:extLst>
      <p:ext uri="{BB962C8B-B14F-4D97-AF65-F5344CB8AC3E}">
        <p14:creationId xmlns:p14="http://schemas.microsoft.com/office/powerpoint/2010/main" val="3470129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Alexandre</a:t>
            </a:r>
            <a:r>
              <a:rPr lang="en-US" b="1" dirty="0"/>
              <a:t> </a:t>
            </a:r>
            <a:r>
              <a:rPr lang="en-US" b="1" dirty="0" err="1"/>
              <a:t>N’Guessan</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sz="2800" b="1" dirty="0"/>
              <a:t>Founder </a:t>
            </a:r>
            <a:r>
              <a:rPr lang="en-US" sz="2800" b="1" dirty="0" err="1"/>
              <a:t>XTech</a:t>
            </a:r>
            <a:r>
              <a:rPr lang="en-US" sz="2800" b="1" dirty="0"/>
              <a:t> Cloud.</a:t>
            </a:r>
            <a:endParaRPr lang="en-US" sz="2800" dirty="0"/>
          </a:p>
          <a:p>
            <a:pPr fontAlgn="base"/>
            <a:r>
              <a:rPr lang="en-US" sz="2800" dirty="0"/>
              <a:t> His company that employs 10 people in Côte d’Ivoire, providing services and solutions that helps companies transpose and manage online processes such as fleet management, ERP, connected objects management and notifications management.</a:t>
            </a:r>
          </a:p>
          <a:p>
            <a:endParaRPr lang="en-US" dirty="0"/>
          </a:p>
        </p:txBody>
      </p:sp>
    </p:spTree>
    <p:extLst>
      <p:ext uri="{BB962C8B-B14F-4D97-AF65-F5344CB8AC3E}">
        <p14:creationId xmlns:p14="http://schemas.microsoft.com/office/powerpoint/2010/main" val="126516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Edith </a:t>
            </a:r>
            <a:r>
              <a:rPr lang="en-US" dirty="0" err="1" smtClean="0"/>
              <a:t>Brou</a:t>
            </a:r>
            <a:endParaRPr lang="en-US" dirty="0"/>
          </a:p>
        </p:txBody>
      </p:sp>
      <p:sp>
        <p:nvSpPr>
          <p:cNvPr id="3" name="Content Placeholder 2"/>
          <p:cNvSpPr>
            <a:spLocks noGrp="1"/>
          </p:cNvSpPr>
          <p:nvPr>
            <p:ph idx="1"/>
          </p:nvPr>
        </p:nvSpPr>
        <p:spPr/>
        <p:txBody>
          <a:bodyPr/>
          <a:lstStyle/>
          <a:p>
            <a:r>
              <a:rPr lang="en-US" sz="2800" dirty="0"/>
              <a:t>Founder of Africa Content Group. Creating compelling or viral content on the Internet is what </a:t>
            </a:r>
            <a:r>
              <a:rPr lang="en-US" sz="2800" b="1" u="sng" dirty="0">
                <a:hlinkClick r:id="rId2"/>
              </a:rPr>
              <a:t>Africa Content Group</a:t>
            </a:r>
            <a:r>
              <a:rPr lang="en-US" sz="2800" u="sng" dirty="0">
                <a:hlinkClick r:id="rId2"/>
              </a:rPr>
              <a:t> </a:t>
            </a:r>
            <a:r>
              <a:rPr lang="en-US" sz="2800" dirty="0"/>
              <a:t>does for companies by way of designing articles, producing illustrations, videos and providing strategic advice.</a:t>
            </a:r>
          </a:p>
          <a:p>
            <a:endParaRPr lang="en-US" dirty="0"/>
          </a:p>
        </p:txBody>
      </p:sp>
    </p:spTree>
    <p:extLst>
      <p:ext uri="{BB962C8B-B14F-4D97-AF65-F5344CB8AC3E}">
        <p14:creationId xmlns:p14="http://schemas.microsoft.com/office/powerpoint/2010/main" val="229260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Marsha </a:t>
            </a:r>
            <a:r>
              <a:rPr lang="en-US" dirty="0" err="1" smtClean="0"/>
              <a:t>Akre</a:t>
            </a:r>
            <a:endParaRPr lang="en-US" dirty="0"/>
          </a:p>
        </p:txBody>
      </p:sp>
      <p:sp>
        <p:nvSpPr>
          <p:cNvPr id="3" name="Content Placeholder 2"/>
          <p:cNvSpPr>
            <a:spLocks noGrp="1"/>
          </p:cNvSpPr>
          <p:nvPr>
            <p:ph idx="1"/>
          </p:nvPr>
        </p:nvSpPr>
        <p:spPr/>
        <p:txBody>
          <a:bodyPr/>
          <a:lstStyle/>
          <a:p>
            <a:r>
              <a:rPr lang="en-US" sz="2800" dirty="0"/>
              <a:t>Founder of Afro </a:t>
            </a:r>
            <a:r>
              <a:rPr lang="en-US" sz="2800" dirty="0" err="1"/>
              <a:t>dict.</a:t>
            </a:r>
            <a:r>
              <a:rPr lang="en-US" sz="2800" b="1" u="sng" dirty="0" err="1">
                <a:hlinkClick r:id="rId2"/>
              </a:rPr>
              <a:t>Afrodict</a:t>
            </a:r>
            <a:r>
              <a:rPr lang="en-US" sz="2800" dirty="0"/>
              <a:t> is the first platform in Côte d’Ivoire that provides online booking services for makeup, hair and other beauty-related services. From their mobile app or website, you can book a beauty service to be performed by a professional in the salon or at your home for increased personalized services.</a:t>
            </a:r>
          </a:p>
          <a:p>
            <a:endParaRPr lang="en-US" dirty="0"/>
          </a:p>
        </p:txBody>
      </p:sp>
    </p:spTree>
    <p:extLst>
      <p:ext uri="{BB962C8B-B14F-4D97-AF65-F5344CB8AC3E}">
        <p14:creationId xmlns:p14="http://schemas.microsoft.com/office/powerpoint/2010/main" val="91744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Marcial</a:t>
            </a:r>
            <a:r>
              <a:rPr lang="en-US" dirty="0"/>
              <a:t> </a:t>
            </a:r>
            <a:r>
              <a:rPr lang="en-US" dirty="0" err="1"/>
              <a:t>Monthe</a:t>
            </a:r>
            <a:r>
              <a:rPr lang="en-US" dirty="0"/>
              <a:t> and </a:t>
            </a:r>
            <a:r>
              <a:rPr lang="en-US" dirty="0" err="1"/>
              <a:t>Danil</a:t>
            </a:r>
            <a:r>
              <a:rPr lang="en-US" dirty="0"/>
              <a:t> </a:t>
            </a:r>
            <a:r>
              <a:rPr lang="en-US" dirty="0" err="1"/>
              <a:t>Dindji</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sz="2800" dirty="0"/>
              <a:t>Founders </a:t>
            </a:r>
            <a:r>
              <a:rPr lang="en-US" sz="2800" dirty="0" err="1"/>
              <a:t>cinetpay</a:t>
            </a:r>
            <a:r>
              <a:rPr lang="en-US" sz="2800" dirty="0"/>
              <a:t>.</a:t>
            </a:r>
          </a:p>
          <a:p>
            <a:pPr fontAlgn="base"/>
            <a:r>
              <a:rPr lang="en-US" sz="2800" dirty="0" err="1"/>
              <a:t>Cinetpay</a:t>
            </a:r>
            <a:r>
              <a:rPr lang="en-US" sz="2800" dirty="0"/>
              <a:t> is a payment service that allows online and offline merchants to accept mobile money payments.</a:t>
            </a:r>
          </a:p>
          <a:p>
            <a:endParaRPr lang="en-US" dirty="0"/>
          </a:p>
        </p:txBody>
      </p:sp>
    </p:spTree>
    <p:extLst>
      <p:ext uri="{BB962C8B-B14F-4D97-AF65-F5344CB8AC3E}">
        <p14:creationId xmlns:p14="http://schemas.microsoft.com/office/powerpoint/2010/main" val="134017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Yaya</a:t>
            </a:r>
            <a:r>
              <a:rPr lang="en-US" dirty="0" smtClean="0"/>
              <a:t> </a:t>
            </a:r>
            <a:r>
              <a:rPr lang="en-US" dirty="0" err="1" smtClean="0"/>
              <a:t>Kone</a:t>
            </a:r>
            <a:endParaRPr lang="en-US" dirty="0"/>
          </a:p>
        </p:txBody>
      </p:sp>
      <p:sp>
        <p:nvSpPr>
          <p:cNvPr id="3" name="Content Placeholder 2"/>
          <p:cNvSpPr>
            <a:spLocks noGrp="1"/>
          </p:cNvSpPr>
          <p:nvPr>
            <p:ph idx="1"/>
          </p:nvPr>
        </p:nvSpPr>
        <p:spPr/>
        <p:txBody>
          <a:bodyPr/>
          <a:lstStyle/>
          <a:p>
            <a:pPr fontAlgn="base"/>
            <a:r>
              <a:rPr lang="en-US" sz="3200" dirty="0"/>
              <a:t>Founder </a:t>
            </a:r>
            <a:r>
              <a:rPr lang="en-US" sz="3200" dirty="0" err="1"/>
              <a:t>coliba</a:t>
            </a:r>
            <a:r>
              <a:rPr lang="en-US" sz="3200" dirty="0"/>
              <a:t>.</a:t>
            </a:r>
          </a:p>
          <a:p>
            <a:pPr fontAlgn="base"/>
            <a:r>
              <a:rPr lang="en-US" sz="3200" dirty="0"/>
              <a:t> </a:t>
            </a:r>
            <a:r>
              <a:rPr lang="en-US" sz="3200" dirty="0" err="1"/>
              <a:t>Coliba</a:t>
            </a:r>
            <a:r>
              <a:rPr lang="en-US" sz="3200" dirty="0"/>
              <a:t> collects plastic bottles from businesses and households in exchange for points that can be tracked via SMS. Once accumulated, these points are converted into vouchers to purchase food products, school kits or beauty products. </a:t>
            </a:r>
          </a:p>
          <a:p>
            <a:endParaRPr lang="en-US" dirty="0"/>
          </a:p>
        </p:txBody>
      </p:sp>
    </p:spTree>
    <p:extLst>
      <p:ext uri="{BB962C8B-B14F-4D97-AF65-F5344CB8AC3E}">
        <p14:creationId xmlns:p14="http://schemas.microsoft.com/office/powerpoint/2010/main" val="252853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err="1"/>
              <a:t>Kouakou</a:t>
            </a:r>
            <a:r>
              <a:rPr lang="en-US" b="1" dirty="0"/>
              <a:t> </a:t>
            </a:r>
            <a:r>
              <a:rPr lang="en-US" b="1" dirty="0" err="1"/>
              <a:t>Sylvère</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sz="2800" b="1" dirty="0"/>
              <a:t>Founder  “Green Countries”</a:t>
            </a:r>
            <a:endParaRPr lang="en-US" sz="2800" dirty="0"/>
          </a:p>
          <a:p>
            <a:pPr fontAlgn="base"/>
            <a:r>
              <a:rPr lang="en-US" sz="2800" dirty="0"/>
              <a:t>Aimed to combat alleged cases of cancer due to the misuse of fertilizers in agriculture Green Countries collects organic waste from companies which is then transformed into organic compost</a:t>
            </a:r>
          </a:p>
          <a:p>
            <a:endParaRPr lang="en-US" dirty="0"/>
          </a:p>
        </p:txBody>
      </p:sp>
    </p:spTree>
    <p:extLst>
      <p:ext uri="{BB962C8B-B14F-4D97-AF65-F5344CB8AC3E}">
        <p14:creationId xmlns:p14="http://schemas.microsoft.com/office/powerpoint/2010/main" val="327943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Aboubacar</a:t>
            </a:r>
            <a:r>
              <a:rPr lang="en-US" dirty="0"/>
              <a:t> Karim</a:t>
            </a:r>
          </a:p>
        </p:txBody>
      </p:sp>
      <p:sp>
        <p:nvSpPr>
          <p:cNvPr id="3" name="Content Placeholder 2"/>
          <p:cNvSpPr>
            <a:spLocks noGrp="1"/>
          </p:cNvSpPr>
          <p:nvPr>
            <p:ph idx="1"/>
          </p:nvPr>
        </p:nvSpPr>
        <p:spPr/>
        <p:txBody>
          <a:bodyPr/>
          <a:lstStyle/>
          <a:p>
            <a:pPr fontAlgn="base"/>
            <a:r>
              <a:rPr lang="en-US" sz="2800" dirty="0"/>
              <a:t>Founder </a:t>
            </a:r>
            <a:r>
              <a:rPr lang="en-US" sz="2800" b="1" dirty="0" err="1"/>
              <a:t>Investiv</a:t>
            </a:r>
            <a:endParaRPr lang="en-US" sz="2800" dirty="0"/>
          </a:p>
          <a:p>
            <a:pPr fontAlgn="base"/>
            <a:r>
              <a:rPr lang="en-US" sz="2800" b="1" dirty="0" err="1"/>
              <a:t>Investiv</a:t>
            </a:r>
            <a:r>
              <a:rPr lang="en-US" sz="2800" dirty="0"/>
              <a:t> makes use of drones in agriculture to take aerial images of crop fields; which makes it possible to know the exact acreage of land, to simulate and forecast harvest, to diagnose plots affected by diseases in order to provide </a:t>
            </a:r>
            <a:r>
              <a:rPr lang="en-US" sz="2800" dirty="0" err="1"/>
              <a:t>phytosanitary</a:t>
            </a:r>
            <a:r>
              <a:rPr lang="en-US" sz="2800" dirty="0"/>
              <a:t> treatments.</a:t>
            </a:r>
          </a:p>
          <a:p>
            <a:endParaRPr lang="en-US" dirty="0"/>
          </a:p>
        </p:txBody>
      </p:sp>
    </p:spTree>
    <p:extLst>
      <p:ext uri="{BB962C8B-B14F-4D97-AF65-F5344CB8AC3E}">
        <p14:creationId xmlns:p14="http://schemas.microsoft.com/office/powerpoint/2010/main" val="157900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Arthur </a:t>
            </a:r>
            <a:r>
              <a:rPr lang="en-US" dirty="0" err="1"/>
              <a:t>Thuet</a:t>
            </a:r>
            <a:r>
              <a:rPr lang="en-US" dirty="0"/>
              <a:t> and  </a:t>
            </a:r>
            <a:r>
              <a:rPr lang="en-US" b="1" dirty="0" err="1"/>
              <a:t>Delas</a:t>
            </a:r>
            <a:r>
              <a:rPr lang="en-US" b="1" dirty="0"/>
              <a:t> </a:t>
            </a:r>
            <a:r>
              <a:rPr lang="en-US" b="1" dirty="0" err="1"/>
              <a:t>N’Dri</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sz="2800" b="1" dirty="0"/>
              <a:t>Founder </a:t>
            </a:r>
            <a:r>
              <a:rPr lang="en-US" sz="2800" b="1" dirty="0" err="1"/>
              <a:t>Kamtar</a:t>
            </a:r>
            <a:endParaRPr lang="en-US" sz="2800" dirty="0"/>
          </a:p>
          <a:p>
            <a:pPr fontAlgn="base"/>
            <a:r>
              <a:rPr lang="en-US" sz="2800" b="1" u="sng" dirty="0" err="1"/>
              <a:t>Kamtar</a:t>
            </a:r>
            <a:r>
              <a:rPr lang="en-US" sz="2800" dirty="0"/>
              <a:t> is a startup that allows people to book commercial vehicles (vans or trucks) on the Internet or by phone — convenient for deliveries or relocations.  </a:t>
            </a:r>
          </a:p>
          <a:p>
            <a:endParaRPr lang="en-US" dirty="0"/>
          </a:p>
        </p:txBody>
      </p:sp>
    </p:spTree>
    <p:extLst>
      <p:ext uri="{BB962C8B-B14F-4D97-AF65-F5344CB8AC3E}">
        <p14:creationId xmlns:p14="http://schemas.microsoft.com/office/powerpoint/2010/main" val="395243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Evariste</a:t>
            </a:r>
            <a:r>
              <a:rPr lang="en-US" b="1" dirty="0"/>
              <a:t> </a:t>
            </a:r>
            <a:r>
              <a:rPr lang="en-US" b="1" dirty="0" err="1"/>
              <a:t>Akoumian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800" u="sng" dirty="0" err="1">
                <a:hlinkClick r:id="rId2"/>
              </a:rPr>
              <a:t>Solarpak</a:t>
            </a:r>
            <a:r>
              <a:rPr lang="en-US" sz="2800" dirty="0"/>
              <a:t>“, featuring a solar pad and a battery that recharges through daylight. There is a LED lamp inside the bag and when night falls, students connect the LED lamp to the solar pad and the energy stored throughout the day can power </a:t>
            </a:r>
            <a:r>
              <a:rPr lang="en-US" sz="2800" dirty="0" smtClean="0"/>
              <a:t>it.</a:t>
            </a:r>
            <a:endParaRPr lang="en-US" sz="2800" dirty="0"/>
          </a:p>
        </p:txBody>
      </p:sp>
    </p:spTree>
    <p:extLst>
      <p:ext uri="{BB962C8B-B14F-4D97-AF65-F5344CB8AC3E}">
        <p14:creationId xmlns:p14="http://schemas.microsoft.com/office/powerpoint/2010/main" val="404908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242</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Ivory Coast(Cote D’ivore)</vt:lpstr>
      <vt:lpstr>Edith Brou</vt:lpstr>
      <vt:lpstr>Marsha Akre</vt:lpstr>
      <vt:lpstr>.Marcial Monthe and Danil Dindji </vt:lpstr>
      <vt:lpstr>Yaya Kone</vt:lpstr>
      <vt:lpstr> Kouakou Sylvère </vt:lpstr>
      <vt:lpstr>Aboubacar Karim</vt:lpstr>
      <vt:lpstr>Arthur Thuet and  Delas N’Dri </vt:lpstr>
      <vt:lpstr>Evariste Akoumian </vt:lpstr>
      <vt:lpstr>Joseph Olivier-Biley</vt:lpstr>
      <vt:lpstr>Alexandre N’Guessan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Coast(Cote D’ivore)</dc:title>
  <dc:creator>student</dc:creator>
  <cp:lastModifiedBy>student</cp:lastModifiedBy>
  <cp:revision>4</cp:revision>
  <dcterms:created xsi:type="dcterms:W3CDTF">2019-02-22T00:53:17Z</dcterms:created>
  <dcterms:modified xsi:type="dcterms:W3CDTF">2019-02-22T05:28:05Z</dcterms:modified>
</cp:coreProperties>
</file>