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50D4F34-5903-46A6-BFA5-51D74D73D9C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0615434-6C43-46E6-9A0B-E195573E6ABF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809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F34-5903-46A6-BFA5-51D74D73D9C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5434-6C43-46E6-9A0B-E195573E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F34-5903-46A6-BFA5-51D74D73D9C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5434-6C43-46E6-9A0B-E195573E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4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F34-5903-46A6-BFA5-51D74D73D9C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5434-6C43-46E6-9A0B-E195573E6A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1817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F34-5903-46A6-BFA5-51D74D73D9C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5434-6C43-46E6-9A0B-E195573E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09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F34-5903-46A6-BFA5-51D74D73D9C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5434-6C43-46E6-9A0B-E195573E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62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F34-5903-46A6-BFA5-51D74D73D9C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5434-6C43-46E6-9A0B-E195573E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91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F34-5903-46A6-BFA5-51D74D73D9C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5434-6C43-46E6-9A0B-E195573E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08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F34-5903-46A6-BFA5-51D74D73D9C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5434-6C43-46E6-9A0B-E195573E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3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F34-5903-46A6-BFA5-51D74D73D9C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5434-6C43-46E6-9A0B-E195573E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9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F34-5903-46A6-BFA5-51D74D73D9C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5434-6C43-46E6-9A0B-E195573E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1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F34-5903-46A6-BFA5-51D74D73D9C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5434-6C43-46E6-9A0B-E195573E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F34-5903-46A6-BFA5-51D74D73D9C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5434-6C43-46E6-9A0B-E195573E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1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F34-5903-46A6-BFA5-51D74D73D9C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5434-6C43-46E6-9A0B-E195573E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9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F34-5903-46A6-BFA5-51D74D73D9C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5434-6C43-46E6-9A0B-E195573E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F34-5903-46A6-BFA5-51D74D73D9C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5434-6C43-46E6-9A0B-E195573E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4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F34-5903-46A6-BFA5-51D74D73D9C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5434-6C43-46E6-9A0B-E195573E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8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50D4F34-5903-46A6-BFA5-51D74D73D9C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0615434-6C43-46E6-9A0B-E195573E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5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Street families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They are part of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80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cap="none" dirty="0" smtClean="0"/>
              <a:t>There is no exercise better for the heart than reaching down and lifting people </a:t>
            </a:r>
            <a:r>
              <a:rPr lang="en-US" cap="none" dirty="0" err="1" smtClean="0"/>
              <a:t>up”John</a:t>
            </a:r>
            <a:r>
              <a:rPr lang="en-US" cap="none" dirty="0" smtClean="0"/>
              <a:t> </a:t>
            </a:r>
            <a:r>
              <a:rPr lang="en-US" cap="none" dirty="0"/>
              <a:t>H</a:t>
            </a:r>
            <a:r>
              <a:rPr lang="en-US" cap="none" dirty="0" smtClean="0"/>
              <a:t>olmes.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912486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Domestic violence</a:t>
            </a:r>
          </a:p>
          <a:p>
            <a:r>
              <a:rPr lang="en-US" dirty="0" smtClean="0"/>
              <a:t>Poverty</a:t>
            </a:r>
          </a:p>
          <a:p>
            <a:r>
              <a:rPr lang="en-US" dirty="0" smtClean="0"/>
              <a:t>Breakdown of homes</a:t>
            </a:r>
          </a:p>
          <a:p>
            <a:r>
              <a:rPr lang="en-US" dirty="0" smtClean="0"/>
              <a:t>Political unrest</a:t>
            </a:r>
          </a:p>
          <a:p>
            <a:r>
              <a:rPr lang="en-US" dirty="0" smtClean="0"/>
              <a:t>Sexual physical or emotional abuse</a:t>
            </a:r>
          </a:p>
          <a:p>
            <a:r>
              <a:rPr lang="en-US" dirty="0" smtClean="0"/>
              <a:t>Cultural factors</a:t>
            </a:r>
          </a:p>
          <a:p>
            <a:r>
              <a:rPr lang="en-US" dirty="0" smtClean="0"/>
              <a:t>Religious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3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to them and the society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Lack of education </a:t>
            </a:r>
          </a:p>
          <a:p>
            <a:r>
              <a:rPr lang="en-US" dirty="0" smtClean="0"/>
              <a:t>Health challenges </a:t>
            </a:r>
          </a:p>
          <a:p>
            <a:r>
              <a:rPr lang="en-US" dirty="0" smtClean="0"/>
              <a:t>Lack of identity</a:t>
            </a:r>
          </a:p>
          <a:p>
            <a:r>
              <a:rPr lang="en-US" dirty="0" smtClean="0"/>
              <a:t>Sexual abuse</a:t>
            </a:r>
          </a:p>
          <a:p>
            <a:r>
              <a:rPr lang="en-US" dirty="0" smtClean="0"/>
              <a:t>Early pregnancies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17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Love and affection</a:t>
            </a:r>
          </a:p>
          <a:p>
            <a:r>
              <a:rPr lang="en-US" dirty="0" smtClean="0"/>
              <a:t>Acceptance</a:t>
            </a:r>
          </a:p>
          <a:p>
            <a:r>
              <a:rPr lang="en-US" dirty="0" smtClean="0"/>
              <a:t>Rehabilitative institution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43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 smtClean="0"/>
              <a:t>Give the street families a home and a love.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575934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732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21</TotalTime>
  <Words>82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Impact</vt:lpstr>
      <vt:lpstr>Main Event</vt:lpstr>
      <vt:lpstr>Street families</vt:lpstr>
      <vt:lpstr>introduction</vt:lpstr>
      <vt:lpstr>causes</vt:lpstr>
      <vt:lpstr>Effects to them and the society</vt:lpstr>
      <vt:lpstr>solutions</vt:lpstr>
      <vt:lpstr>conclusion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Street families</dc:title>
  <dc:creator>student</dc:creator>
  <cp:lastModifiedBy>student</cp:lastModifiedBy>
  <cp:revision>6</cp:revision>
  <dcterms:created xsi:type="dcterms:W3CDTF">2019-02-14T06:27:09Z</dcterms:created>
  <dcterms:modified xsi:type="dcterms:W3CDTF">2019-02-14T17:48:20Z</dcterms:modified>
</cp:coreProperties>
</file>