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Safira March" charset="1" panose="02000503000000020003"/>
      <p:regular r:id="rId14"/>
    </p:embeddedFont>
    <p:embeddedFont>
      <p:font typeface="Open Sans Bold" charset="1" panose="00000000000000000000"/>
      <p:regular r:id="rId15"/>
    </p:embeddedFont>
    <p:embeddedFont>
      <p:font typeface="Open Sans" charset="1" panose="00000000000000000000"/>
      <p:regular r:id="rId16"/>
    </p:embeddedFont>
    <p:embeddedFont>
      <p:font typeface="Canva Sans Bold" charset="1" panose="020B08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1554809">
            <a:off x="-1065404" y="6851776"/>
            <a:ext cx="5430656" cy="5065321"/>
          </a:xfrm>
          <a:custGeom>
            <a:avLst/>
            <a:gdLst/>
            <a:ahLst/>
            <a:cxnLst/>
            <a:rect r="r" b="b" t="t" l="l"/>
            <a:pathLst>
              <a:path h="5065321" w="5430656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081122" y="-1028700"/>
            <a:ext cx="3852949" cy="4114800"/>
          </a:xfrm>
          <a:custGeom>
            <a:avLst/>
            <a:gdLst/>
            <a:ahLst/>
            <a:cxnLst/>
            <a:rect r="r" b="b" t="t" l="l"/>
            <a:pathLst>
              <a:path h="4114800" w="3852949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37055" y="3019425"/>
            <a:ext cx="12244067" cy="2551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 Health Information System</a:t>
            </a:r>
          </a:p>
          <a:p>
            <a:pPr algn="ctr">
              <a:lnSpc>
                <a:spcPts val="7840"/>
              </a:lnSpc>
            </a:pPr>
          </a:p>
          <a:p>
            <a:pPr algn="ctr">
              <a:lnSpc>
                <a:spcPts val="784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108756" y="3754114"/>
            <a:ext cx="11842808" cy="3581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Title: 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Health Information System</a:t>
            </a: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Subtitle: 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Software Engineering Intern Project</a:t>
            </a: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Your Name: 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Purity Wanjiru</a:t>
            </a: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Date: 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26/04/2025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20703" y="1140307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3729506">
            <a:off x="14735975" y="6725639"/>
            <a:ext cx="5430656" cy="5065321"/>
          </a:xfrm>
          <a:custGeom>
            <a:avLst/>
            <a:gdLst/>
            <a:ahLst/>
            <a:cxnLst/>
            <a:rect r="r" b="b" t="t" l="l"/>
            <a:pathLst>
              <a:path h="5065321" w="5430656">
                <a:moveTo>
                  <a:pt x="0" y="0"/>
                </a:moveTo>
                <a:lnTo>
                  <a:pt x="5430657" y="0"/>
                </a:lnTo>
                <a:lnTo>
                  <a:pt x="5430657" y="5065322"/>
                </a:lnTo>
                <a:lnTo>
                  <a:pt x="0" y="5065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97775" y="-1336337"/>
            <a:ext cx="3852949" cy="4114800"/>
          </a:xfrm>
          <a:custGeom>
            <a:avLst/>
            <a:gdLst/>
            <a:ahLst/>
            <a:cxnLst/>
            <a:rect r="r" b="b" t="t" l="l"/>
            <a:pathLst>
              <a:path h="4114800" w="3852949">
                <a:moveTo>
                  <a:pt x="0" y="0"/>
                </a:moveTo>
                <a:lnTo>
                  <a:pt x="3852950" y="0"/>
                </a:lnTo>
                <a:lnTo>
                  <a:pt x="38529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816382" y="3249091"/>
            <a:ext cx="4015570" cy="1543050"/>
            <a:chOff x="0" y="0"/>
            <a:chExt cx="1057599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57599" cy="406400"/>
            </a:xfrm>
            <a:custGeom>
              <a:avLst/>
              <a:gdLst/>
              <a:ahLst/>
              <a:cxnLst/>
              <a:rect r="r" b="b" t="t" l="l"/>
              <a:pathLst>
                <a:path h="406400" w="1057599">
                  <a:moveTo>
                    <a:pt x="854399" y="0"/>
                  </a:moveTo>
                  <a:cubicBezTo>
                    <a:pt x="966623" y="0"/>
                    <a:pt x="1057599" y="90976"/>
                    <a:pt x="1057599" y="203200"/>
                  </a:cubicBezTo>
                  <a:cubicBezTo>
                    <a:pt x="1057599" y="315424"/>
                    <a:pt x="966623" y="406400"/>
                    <a:pt x="85439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057599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b="true" sz="27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System Purpose: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512237" y="2065993"/>
            <a:ext cx="9263525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 PROJECT OVERVIEW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364156" y="3468203"/>
            <a:ext cx="10895144" cy="10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health information system that helps doctors manage clients and their health programs (e.g., TB, HIV, Malaria).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816382" y="5344442"/>
            <a:ext cx="4015570" cy="1543050"/>
            <a:chOff x="0" y="0"/>
            <a:chExt cx="1057599" cy="406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57599" cy="406400"/>
            </a:xfrm>
            <a:custGeom>
              <a:avLst/>
              <a:gdLst/>
              <a:ahLst/>
              <a:cxnLst/>
              <a:rect r="r" b="b" t="t" l="l"/>
              <a:pathLst>
                <a:path h="406400" w="1057599">
                  <a:moveTo>
                    <a:pt x="854399" y="0"/>
                  </a:moveTo>
                  <a:cubicBezTo>
                    <a:pt x="966623" y="0"/>
                    <a:pt x="1057599" y="90976"/>
                    <a:pt x="1057599" y="203200"/>
                  </a:cubicBezTo>
                  <a:cubicBezTo>
                    <a:pt x="1057599" y="315424"/>
                    <a:pt x="966623" y="406400"/>
                    <a:pt x="85439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1057599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b="true" sz="27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Main Functions: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6364156" y="4734991"/>
            <a:ext cx="10895144" cy="4247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and manage health programs.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Register clients.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Enroll clients in health programs.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Search clients and view their profiles.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Expose client profiles via API for integration with other systems.</a:t>
            </a:r>
          </a:p>
          <a:p>
            <a:pPr algn="just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1554809">
            <a:off x="-1065404" y="6851776"/>
            <a:ext cx="5430656" cy="5065321"/>
          </a:xfrm>
          <a:custGeom>
            <a:avLst/>
            <a:gdLst/>
            <a:ahLst/>
            <a:cxnLst/>
            <a:rect r="r" b="b" t="t" l="l"/>
            <a:pathLst>
              <a:path h="5065321" w="5430656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081122" y="-1028700"/>
            <a:ext cx="3852949" cy="4114800"/>
          </a:xfrm>
          <a:custGeom>
            <a:avLst/>
            <a:gdLst/>
            <a:ahLst/>
            <a:cxnLst/>
            <a:rect r="r" b="b" t="t" l="l"/>
            <a:pathLst>
              <a:path h="4114800" w="3852949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30073" y="1911875"/>
            <a:ext cx="10427854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 SYSTEM ARCHITECTURE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65744" y="3300443"/>
            <a:ext cx="12544301" cy="478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Main Components:</a:t>
            </a: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Flask: Handles requests and routes.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SQLAlchemy: Manages database interactions (models for Client, Program).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MySQL: Stores client and program data.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API: Exposes endpoints to interact with client data.</a:t>
            </a:r>
          </a:p>
          <a:p>
            <a:pPr algn="just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3729506">
            <a:off x="14735975" y="6725639"/>
            <a:ext cx="5430656" cy="5065321"/>
          </a:xfrm>
          <a:custGeom>
            <a:avLst/>
            <a:gdLst/>
            <a:ahLst/>
            <a:cxnLst/>
            <a:rect r="r" b="b" t="t" l="l"/>
            <a:pathLst>
              <a:path h="5065321" w="5430656">
                <a:moveTo>
                  <a:pt x="0" y="0"/>
                </a:moveTo>
                <a:lnTo>
                  <a:pt x="5430657" y="0"/>
                </a:lnTo>
                <a:lnTo>
                  <a:pt x="5430657" y="5065322"/>
                </a:lnTo>
                <a:lnTo>
                  <a:pt x="0" y="5065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97775" y="-1336337"/>
            <a:ext cx="3852949" cy="4114800"/>
          </a:xfrm>
          <a:custGeom>
            <a:avLst/>
            <a:gdLst/>
            <a:ahLst/>
            <a:cxnLst/>
            <a:rect r="r" b="b" t="t" l="l"/>
            <a:pathLst>
              <a:path h="4114800" w="3852949">
                <a:moveTo>
                  <a:pt x="0" y="0"/>
                </a:moveTo>
                <a:lnTo>
                  <a:pt x="3852950" y="0"/>
                </a:lnTo>
                <a:lnTo>
                  <a:pt x="38529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754295" y="2778463"/>
            <a:ext cx="12779410" cy="5092308"/>
            <a:chOff x="0" y="0"/>
            <a:chExt cx="3365770" cy="134118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65771" cy="1341184"/>
            </a:xfrm>
            <a:custGeom>
              <a:avLst/>
              <a:gdLst/>
              <a:ahLst/>
              <a:cxnLst/>
              <a:rect r="r" b="b" t="t" l="l"/>
              <a:pathLst>
                <a:path h="1341184" w="3365771">
                  <a:moveTo>
                    <a:pt x="3162570" y="0"/>
                  </a:moveTo>
                  <a:cubicBezTo>
                    <a:pt x="3274795" y="0"/>
                    <a:pt x="3365771" y="300234"/>
                    <a:pt x="3365771" y="670592"/>
                  </a:cubicBezTo>
                  <a:cubicBezTo>
                    <a:pt x="3365771" y="1040950"/>
                    <a:pt x="3274795" y="1341184"/>
                    <a:pt x="3162570" y="1341184"/>
                  </a:cubicBezTo>
                  <a:lnTo>
                    <a:pt x="203200" y="1341184"/>
                  </a:lnTo>
                  <a:cubicBezTo>
                    <a:pt x="90976" y="1341184"/>
                    <a:pt x="0" y="1040950"/>
                    <a:pt x="0" y="670592"/>
                  </a:cubicBezTo>
                  <a:cubicBezTo>
                    <a:pt x="0" y="300234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365770" cy="13792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539879" y="3813287"/>
            <a:ext cx="11704051" cy="3128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List of key API endpoints:</a:t>
            </a:r>
          </a:p>
          <a:p>
            <a:pPr algn="just"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Program: POST /programs</a:t>
            </a:r>
          </a:p>
          <a:p>
            <a:pPr algn="just"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Client: POST /clients</a:t>
            </a:r>
          </a:p>
          <a:p>
            <a:pPr algn="just"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Enroll Client: POST /clients/{client_id}/enroll</a:t>
            </a:r>
          </a:p>
          <a:p>
            <a:pPr algn="just"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View Client Profile: GET /clients/{client_id}</a:t>
            </a:r>
          </a:p>
          <a:p>
            <a:pPr algn="just">
              <a:lnSpc>
                <a:spcPts val="350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4507475" y="1586857"/>
            <a:ext cx="9263525" cy="712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 API  OVERVIEW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1554809">
            <a:off x="-1065404" y="6851776"/>
            <a:ext cx="5430656" cy="5065321"/>
          </a:xfrm>
          <a:custGeom>
            <a:avLst/>
            <a:gdLst/>
            <a:ahLst/>
            <a:cxnLst/>
            <a:rect r="r" b="b" t="t" l="l"/>
            <a:pathLst>
              <a:path h="5065321" w="5430656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081122" y="-1028700"/>
            <a:ext cx="3852949" cy="4114800"/>
          </a:xfrm>
          <a:custGeom>
            <a:avLst/>
            <a:gdLst/>
            <a:ahLst/>
            <a:cxnLst/>
            <a:rect r="r" b="b" t="t" l="l"/>
            <a:pathLst>
              <a:path h="4114800" w="3852949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539422" y="2016246"/>
            <a:ext cx="9263525" cy="639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TECHNOLOGIES USED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3044070" y="3292533"/>
            <a:ext cx="12779410" cy="4761137"/>
            <a:chOff x="0" y="0"/>
            <a:chExt cx="3365770" cy="12539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65771" cy="1253962"/>
            </a:xfrm>
            <a:custGeom>
              <a:avLst/>
              <a:gdLst/>
              <a:ahLst/>
              <a:cxnLst/>
              <a:rect r="r" b="b" t="t" l="l"/>
              <a:pathLst>
                <a:path h="1253962" w="3365771">
                  <a:moveTo>
                    <a:pt x="3162570" y="0"/>
                  </a:moveTo>
                  <a:cubicBezTo>
                    <a:pt x="3274795" y="0"/>
                    <a:pt x="3365771" y="280709"/>
                    <a:pt x="3365771" y="626981"/>
                  </a:cubicBezTo>
                  <a:cubicBezTo>
                    <a:pt x="3365771" y="973253"/>
                    <a:pt x="3274795" y="1253962"/>
                    <a:pt x="3162570" y="1253962"/>
                  </a:cubicBezTo>
                  <a:lnTo>
                    <a:pt x="203200" y="1253962"/>
                  </a:lnTo>
                  <a:cubicBezTo>
                    <a:pt x="90976" y="1253962"/>
                    <a:pt x="0" y="973253"/>
                    <a:pt x="0" y="626981"/>
                  </a:cubicBezTo>
                  <a:cubicBezTo>
                    <a:pt x="0" y="28070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365770" cy="1292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726163" y="4032250"/>
            <a:ext cx="11704051" cy="311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Flask:</a:t>
            </a: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Python framework for creating web applications.</a:t>
            </a:r>
          </a:p>
          <a:p>
            <a:pPr algn="just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SQLAlchemy:</a:t>
            </a: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ORM for database interaction.</a:t>
            </a:r>
          </a:p>
          <a:p>
            <a:pPr algn="just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MySQL:</a:t>
            </a: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Relational database to store health programs and client data.</a:t>
            </a:r>
          </a:p>
          <a:p>
            <a:pPr algn="just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Postman:</a:t>
            </a: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Tool used for API testing.</a:t>
            </a:r>
          </a:p>
          <a:p>
            <a:pPr algn="just">
              <a:lnSpc>
                <a:spcPts val="419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3729506">
            <a:off x="14735975" y="6725639"/>
            <a:ext cx="5430656" cy="5065321"/>
          </a:xfrm>
          <a:custGeom>
            <a:avLst/>
            <a:gdLst/>
            <a:ahLst/>
            <a:cxnLst/>
            <a:rect r="r" b="b" t="t" l="l"/>
            <a:pathLst>
              <a:path h="5065321" w="5430656">
                <a:moveTo>
                  <a:pt x="0" y="0"/>
                </a:moveTo>
                <a:lnTo>
                  <a:pt x="5430657" y="0"/>
                </a:lnTo>
                <a:lnTo>
                  <a:pt x="5430657" y="5065322"/>
                </a:lnTo>
                <a:lnTo>
                  <a:pt x="0" y="5065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97775" y="-1336337"/>
            <a:ext cx="3852949" cy="4114800"/>
          </a:xfrm>
          <a:custGeom>
            <a:avLst/>
            <a:gdLst/>
            <a:ahLst/>
            <a:cxnLst/>
            <a:rect r="r" b="b" t="t" l="l"/>
            <a:pathLst>
              <a:path h="4114800" w="3852949">
                <a:moveTo>
                  <a:pt x="0" y="0"/>
                </a:moveTo>
                <a:lnTo>
                  <a:pt x="3852950" y="0"/>
                </a:lnTo>
                <a:lnTo>
                  <a:pt x="38529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512237" y="1874383"/>
            <a:ext cx="9263525" cy="639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CHALLENGES FACED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40926" y="3550450"/>
            <a:ext cx="11592183" cy="4181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Database Setup: Connecting MySQL to Flask was challenging, especially with the URI setup.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API Testing: Ensuring the API returned correct data and handled edge cases.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Error Handling: Properly handling invalid inputs and database queries.</a:t>
            </a:r>
          </a:p>
          <a:p>
            <a:pPr algn="just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1554809">
            <a:off x="-1065404" y="6851776"/>
            <a:ext cx="5430656" cy="5065321"/>
          </a:xfrm>
          <a:custGeom>
            <a:avLst/>
            <a:gdLst/>
            <a:ahLst/>
            <a:cxnLst/>
            <a:rect r="r" b="b" t="t" l="l"/>
            <a:pathLst>
              <a:path h="5065321" w="5430656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081122" y="-1028700"/>
            <a:ext cx="3852949" cy="4114800"/>
          </a:xfrm>
          <a:custGeom>
            <a:avLst/>
            <a:gdLst/>
            <a:ahLst/>
            <a:cxnLst/>
            <a:rect r="r" b="b" t="t" l="l"/>
            <a:pathLst>
              <a:path h="4114800" w="3852949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818847" y="2147932"/>
            <a:ext cx="10650305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FUTURE ENHANCEMENTS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47909" y="3942087"/>
            <a:ext cx="11592183" cy="4181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Authentication: Add login functionality for doctors to ensure secure access to the system.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Advanced Search: Implement search filters for clients based on various criteria.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Client Notifications: Set up notifications for upcoming program events or appointments.</a:t>
            </a:r>
          </a:p>
          <a:p>
            <a:pPr algn="just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3729506">
            <a:off x="14735975" y="6725639"/>
            <a:ext cx="5430656" cy="5065321"/>
          </a:xfrm>
          <a:custGeom>
            <a:avLst/>
            <a:gdLst/>
            <a:ahLst/>
            <a:cxnLst/>
            <a:rect r="r" b="b" t="t" l="l"/>
            <a:pathLst>
              <a:path h="5065321" w="5430656">
                <a:moveTo>
                  <a:pt x="0" y="0"/>
                </a:moveTo>
                <a:lnTo>
                  <a:pt x="5430657" y="0"/>
                </a:lnTo>
                <a:lnTo>
                  <a:pt x="5430657" y="5065322"/>
                </a:lnTo>
                <a:lnTo>
                  <a:pt x="0" y="5065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97775" y="-1336337"/>
            <a:ext cx="3852949" cy="4114800"/>
          </a:xfrm>
          <a:custGeom>
            <a:avLst/>
            <a:gdLst/>
            <a:ahLst/>
            <a:cxnLst/>
            <a:rect r="r" b="b" t="t" l="l"/>
            <a:pathLst>
              <a:path h="4114800" w="3852949">
                <a:moveTo>
                  <a:pt x="0" y="0"/>
                </a:moveTo>
                <a:lnTo>
                  <a:pt x="3852950" y="0"/>
                </a:lnTo>
                <a:lnTo>
                  <a:pt x="38529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880118" y="2065993"/>
            <a:ext cx="9263525" cy="712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CONCLUSION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754295" y="3625072"/>
            <a:ext cx="12779410" cy="3036855"/>
            <a:chOff x="0" y="0"/>
            <a:chExt cx="3365770" cy="7998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65771" cy="799830"/>
            </a:xfrm>
            <a:custGeom>
              <a:avLst/>
              <a:gdLst/>
              <a:ahLst/>
              <a:cxnLst/>
              <a:rect r="r" b="b" t="t" l="l"/>
              <a:pathLst>
                <a:path h="799830" w="3365771">
                  <a:moveTo>
                    <a:pt x="3162570" y="0"/>
                  </a:moveTo>
                  <a:cubicBezTo>
                    <a:pt x="3274795" y="0"/>
                    <a:pt x="3365771" y="179048"/>
                    <a:pt x="3365771" y="399915"/>
                  </a:cubicBezTo>
                  <a:cubicBezTo>
                    <a:pt x="3365771" y="620782"/>
                    <a:pt x="3274795" y="799830"/>
                    <a:pt x="3162570" y="799830"/>
                  </a:cubicBezTo>
                  <a:lnTo>
                    <a:pt x="203200" y="799830"/>
                  </a:lnTo>
                  <a:cubicBezTo>
                    <a:pt x="90976" y="799830"/>
                    <a:pt x="0" y="620782"/>
                    <a:pt x="0" y="399915"/>
                  </a:cubicBezTo>
                  <a:cubicBezTo>
                    <a:pt x="0" y="17904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365770" cy="8379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301499" y="4090933"/>
            <a:ext cx="11704051" cy="1987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Health Information System meets the basic needs of managing clients and their health programs.</a:t>
            </a:r>
          </a:p>
          <a:p>
            <a:pPr algn="just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Future improvements can enhance functionality and security.</a:t>
            </a:r>
          </a:p>
          <a:p>
            <a:pPr algn="just"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DAGlxN38bhw</dc:identifier>
  <dcterms:modified xsi:type="dcterms:W3CDTF">2011-08-01T06:04:30Z</dcterms:modified>
  <cp:revision>1</cp:revision>
  <dc:title>Slide 1: Title Slide Title: Health Information System Subtitle: Software Engineering Intern Project Your Name: [Your Name] Date: [Submission Date]</dc:title>
</cp:coreProperties>
</file>