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8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77378-0DCA-4AF6-B928-916930283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1E4FF1-13AE-480A-9621-6BFAF1CCD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DBA95-6877-4229-9777-F33DE62E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D1FC-298C-4329-B854-D8803C6D02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8EF1F-10B9-4B71-95B4-B20D37CB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D0177-FA6C-4747-9DA1-5330D60D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A84-80B9-4105-8C8D-35054E68D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5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D78C5-C326-48CA-80C7-73ABE607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665060-1125-4129-8E85-6AE2CDFF1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1EDD1-F424-4AEA-AA46-74C225E4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D1FC-298C-4329-B854-D8803C6D02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965B7-614C-4CD7-989B-7478DF07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5833E-5E63-4194-9E89-BB2521A5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A84-80B9-4105-8C8D-35054E68D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4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E3C042-2F2B-4C0E-A67E-C0EEF297D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6C0534-24E7-46DA-ADAC-1AB188535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36E16-F5BF-403B-9578-594B3207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D1FC-298C-4329-B854-D8803C6D02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C8A34-A651-4DCF-B8B0-BBCA745D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39D8E-289B-412C-8D75-F7DE9A02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A84-80B9-4105-8C8D-35054E68D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9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21BF2-0F7E-4244-B4D5-DA844823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DA6B0-D718-4618-A869-05F424CD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843DD-456D-4D99-AA6B-539D72EF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D1FC-298C-4329-B854-D8803C6D02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EF472-EC95-4734-9E1F-BE52D33D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4FAE4-DA39-4A03-8518-EB9830A9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A84-80B9-4105-8C8D-35054E68D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6B564-A94B-4CEC-B861-DD57AA71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F5D33-4293-4C70-B4EC-508DB1B6B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01458-000E-47D8-A68D-013A846E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D1FC-298C-4329-B854-D8803C6D02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55C2D-F2BE-469C-8EDA-84106FF1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BC934-7E17-4812-A338-C3B8CC83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A84-80B9-4105-8C8D-35054E68D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4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2B30A-EBA0-4929-AF98-A2F8DB91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066F9-4830-4FF8-BA95-E42910B73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3A821-E522-4C4B-B19C-DE5C44FE8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2B0E3-8C64-48AE-9AAB-970CCC1B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D1FC-298C-4329-B854-D8803C6D02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2D200C-3901-4D4A-B521-A56FBF2D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C9829-F8C7-424D-BC70-0FEF90EF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A84-80B9-4105-8C8D-35054E68D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B127E-347A-4038-AF5B-DF3C4E20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861BC-B43E-4885-AD65-7326D1A7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DE39E-84C9-4697-9A72-DA5C071D5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83810F-090E-4356-B956-930941FAB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3FDC7E-037E-4995-9923-DDA41992C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A2FF59-6CCA-4ED2-9015-1A3167D3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D1FC-298C-4329-B854-D8803C6D02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744D01-7063-4E65-8DD9-02A05225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EA0D7B-3394-43BF-8069-60836F33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A84-80B9-4105-8C8D-35054E68D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4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C0A77-BAC8-4589-A43F-5D29FC94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016498-F2E8-4AB0-82A7-5A337188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D1FC-298C-4329-B854-D8803C6D02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9E3EC-3F37-4F3C-8E20-2012B24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1737E4-9269-4770-8F74-F797B4A6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A84-80B9-4105-8C8D-35054E68D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7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9AE402-C9C1-457A-8EBF-D0962FA9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D1FC-298C-4329-B854-D8803C6D02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17B4A5-5A96-4880-8FF2-BAC6789D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FAB44-FE07-432D-A759-DECF2766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A84-80B9-4105-8C8D-35054E68D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7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535A-B12F-4841-AED4-BFE92D4B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25748-EE46-4AC4-996B-FCF654DC1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7E313D-242B-4F40-98DA-211AB3E4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13727-7FCD-42F0-A06C-47216F08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D1FC-298C-4329-B854-D8803C6D02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83089-21D6-46DA-8BEE-ACBCEF47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256F2-835C-4C17-8A7C-9510DCC9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A84-80B9-4105-8C8D-35054E68D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1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045F6-06C4-4107-8073-9587396D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8A4EA5-7270-4F8E-AF69-2A7A55941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15ADF-CD20-4D84-AD41-03B7A2BEE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E97C06-24BE-41CA-99D1-5F6D21B9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D1FC-298C-4329-B854-D8803C6D02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D8E12-7843-4A57-9570-43969CED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C5A52-3CDF-4A86-B367-58F6BEFB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1A84-80B9-4105-8C8D-35054E68D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9A55EB-9BD4-46DA-BBF9-5A3F01E9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A29C66-1DC9-48F1-875B-626B3916F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D42A1-42DC-44CD-A005-909B4F831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D1FC-298C-4329-B854-D8803C6D0298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C3757-1AA0-4FEC-B15F-721910F72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5CB3D-89A3-45DA-8984-07CA60459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1A84-80B9-4105-8C8D-35054E68D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7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85333A-8D18-4B29-AFCF-71F02A348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356759"/>
            <a:ext cx="7516274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3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C63947-A6F9-4ADD-8FB4-DB8A1E8B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1237944"/>
            <a:ext cx="687801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0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C2CEC-4533-45F1-86B9-FBCBB3A1D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875943"/>
            <a:ext cx="6716062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손완주(Son, Wanju)</dc:creator>
  <cp:lastModifiedBy>손완주(Son, Wanju)</cp:lastModifiedBy>
  <cp:revision>1</cp:revision>
  <dcterms:created xsi:type="dcterms:W3CDTF">2023-01-27T03:31:45Z</dcterms:created>
  <dcterms:modified xsi:type="dcterms:W3CDTF">2023-01-27T03:31:49Z</dcterms:modified>
</cp:coreProperties>
</file>