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g Gerald" initials="YG" lastIdx="1" clrIdx="0">
    <p:extLst>
      <p:ext uri="{19B8F6BF-5375-455C-9EA6-DF929625EA0E}">
        <p15:presenceInfo xmlns:p15="http://schemas.microsoft.com/office/powerpoint/2012/main" userId="34abd2facc44d7a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4/8/2019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4/8/2019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3D10-6593-4ADE-AC23-EF7E46262225}"/>
              </a:ext>
            </a:extLst>
          </p:cNvPr>
          <p:cNvSpPr>
            <a:spLocks noGrp="1"/>
          </p:cNvSpPr>
          <p:nvPr>
            <p:ph type="ctrTitle"/>
          </p:nvPr>
        </p:nvSpPr>
        <p:spPr/>
        <p:txBody>
          <a:bodyPr/>
          <a:lstStyle/>
          <a:p>
            <a:r>
              <a:rPr lang="en-US" dirty="0" err="1"/>
              <a:t>Kstreams</a:t>
            </a:r>
            <a:r>
              <a:rPr lang="en-US" dirty="0"/>
              <a:t> of Kafka</a:t>
            </a:r>
          </a:p>
        </p:txBody>
      </p:sp>
      <p:sp>
        <p:nvSpPr>
          <p:cNvPr id="3" name="Subtitle 2">
            <a:extLst>
              <a:ext uri="{FF2B5EF4-FFF2-40B4-BE49-F238E27FC236}">
                <a16:creationId xmlns:a16="http://schemas.microsoft.com/office/drawing/2014/main" id="{CF8C4160-1811-4ADF-9F11-0598CCF19CE9}"/>
              </a:ext>
            </a:extLst>
          </p:cNvPr>
          <p:cNvSpPr>
            <a:spLocks noGrp="1"/>
          </p:cNvSpPr>
          <p:nvPr>
            <p:ph type="subTitle" idx="1"/>
          </p:nvPr>
        </p:nvSpPr>
        <p:spPr/>
        <p:txBody>
          <a:bodyPr/>
          <a:lstStyle/>
          <a:p>
            <a:r>
              <a:rPr lang="en-US" dirty="0"/>
              <a:t>Introducing Kafka</a:t>
            </a:r>
          </a:p>
          <a:p>
            <a:r>
              <a:rPr lang="en-US" dirty="0"/>
              <a:t>Introducing </a:t>
            </a:r>
            <a:r>
              <a:rPr lang="en-US" dirty="0" err="1"/>
              <a:t>KStreams</a:t>
            </a:r>
            <a:endParaRPr lang="en-US" dirty="0"/>
          </a:p>
        </p:txBody>
      </p:sp>
    </p:spTree>
    <p:extLst>
      <p:ext uri="{BB962C8B-B14F-4D97-AF65-F5344CB8AC3E}">
        <p14:creationId xmlns:p14="http://schemas.microsoft.com/office/powerpoint/2010/main" val="4056007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6CCAE-26AE-4E14-A0A7-A180B3B23817}"/>
              </a:ext>
            </a:extLst>
          </p:cNvPr>
          <p:cNvSpPr>
            <a:spLocks noGrp="1"/>
          </p:cNvSpPr>
          <p:nvPr>
            <p:ph type="title"/>
          </p:nvPr>
        </p:nvSpPr>
        <p:spPr/>
        <p:txBody>
          <a:bodyPr/>
          <a:lstStyle/>
          <a:p>
            <a:r>
              <a:rPr lang="en-US" dirty="0"/>
              <a:t>Intro to </a:t>
            </a:r>
            <a:r>
              <a:rPr lang="en-US" dirty="0" err="1"/>
              <a:t>kafka</a:t>
            </a:r>
            <a:endParaRPr lang="en-US" dirty="0"/>
          </a:p>
        </p:txBody>
      </p:sp>
      <p:sp>
        <p:nvSpPr>
          <p:cNvPr id="3" name="Content Placeholder 2">
            <a:extLst>
              <a:ext uri="{FF2B5EF4-FFF2-40B4-BE49-F238E27FC236}">
                <a16:creationId xmlns:a16="http://schemas.microsoft.com/office/drawing/2014/main" id="{850E907E-EC04-4BE7-B11F-F49933C1312D}"/>
              </a:ext>
            </a:extLst>
          </p:cNvPr>
          <p:cNvSpPr>
            <a:spLocks noGrp="1"/>
          </p:cNvSpPr>
          <p:nvPr>
            <p:ph idx="1"/>
          </p:nvPr>
        </p:nvSpPr>
        <p:spPr>
          <a:xfrm>
            <a:off x="1451579" y="2015732"/>
            <a:ext cx="9603275" cy="3450613"/>
          </a:xfrm>
          <a:gradFill>
            <a:gsLst>
              <a:gs pos="0">
                <a:schemeClr val="accent1">
                  <a:tint val="54000"/>
                  <a:alpha val="100000"/>
                  <a:satMod val="105000"/>
                  <a:lumMod val="110000"/>
                </a:schemeClr>
              </a:gs>
              <a:gs pos="100000">
                <a:schemeClr val="accent1">
                  <a:tint val="78000"/>
                  <a:alpha val="92000"/>
                  <a:satMod val="109000"/>
                  <a:lumMod val="100000"/>
                </a:schemeClr>
              </a:gs>
            </a:gsLst>
            <a:lin ang="5400000" scaled="0"/>
          </a:gradFill>
        </p:spPr>
        <p:style>
          <a:lnRef idx="1">
            <a:schemeClr val="accent1"/>
          </a:lnRef>
          <a:fillRef idx="2">
            <a:schemeClr val="accent1"/>
          </a:fillRef>
          <a:effectRef idx="1">
            <a:schemeClr val="accent1"/>
          </a:effectRef>
          <a:fontRef idx="minor">
            <a:schemeClr val="dk1"/>
          </a:fontRef>
        </p:style>
        <p:txBody>
          <a:bodyPr/>
          <a:lstStyle/>
          <a:p>
            <a:r>
              <a:rPr lang="en-US" dirty="0"/>
              <a:t>PUBLISH &amp; SUBSCRIB</a:t>
            </a:r>
            <a:r>
              <a:rPr lang="en-US" altLang="zh-CN" dirty="0"/>
              <a:t>E: </a:t>
            </a:r>
            <a:r>
              <a:rPr lang="en-US" dirty="0"/>
              <a:t>Read and write streams of data like a messaging system.</a:t>
            </a:r>
          </a:p>
          <a:p>
            <a:r>
              <a:rPr lang="en-US" dirty="0"/>
              <a:t>PROCESS: Write scalable stream processing applications that react to events in real-time.</a:t>
            </a:r>
          </a:p>
          <a:p>
            <a:r>
              <a:rPr lang="en-US" dirty="0"/>
              <a:t>STORE: Store streams of data safely in a distributed, replicated, fault-tolerant cluster.</a:t>
            </a:r>
          </a:p>
          <a:p>
            <a:pPr marL="0" indent="0">
              <a:buNone/>
            </a:pPr>
            <a:r>
              <a:rPr lang="en-US" dirty="0"/>
              <a:t>Recapitulation:</a:t>
            </a:r>
          </a:p>
          <a:p>
            <a:pPr marL="0" indent="0">
              <a:buNone/>
            </a:pPr>
            <a:r>
              <a:rPr lang="en-US" dirty="0"/>
              <a:t>  Kafka® is used for building real-time data pipelines and streaming apps. It is horizontally scalable, fault-tolerant, wicked fast, and runs in production in thousands of companies.</a:t>
            </a:r>
          </a:p>
        </p:txBody>
      </p:sp>
    </p:spTree>
    <p:extLst>
      <p:ext uri="{BB962C8B-B14F-4D97-AF65-F5344CB8AC3E}">
        <p14:creationId xmlns:p14="http://schemas.microsoft.com/office/powerpoint/2010/main" val="2981064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9CB66-BCD6-4ACD-98B5-15D7B62B68B1}"/>
              </a:ext>
            </a:extLst>
          </p:cNvPr>
          <p:cNvSpPr>
            <a:spLocks noGrp="1"/>
          </p:cNvSpPr>
          <p:nvPr>
            <p:ph type="title"/>
          </p:nvPr>
        </p:nvSpPr>
        <p:spPr/>
        <p:txBody>
          <a:bodyPr/>
          <a:lstStyle/>
          <a:p>
            <a:r>
              <a:rPr lang="en-US" dirty="0"/>
              <a:t>Intro to </a:t>
            </a:r>
            <a:r>
              <a:rPr lang="en-US" dirty="0" err="1"/>
              <a:t>kstreams</a:t>
            </a:r>
            <a:endParaRPr lang="en-US" dirty="0"/>
          </a:p>
        </p:txBody>
      </p:sp>
      <p:sp>
        <p:nvSpPr>
          <p:cNvPr id="8" name="Content Placeholder 7">
            <a:extLst>
              <a:ext uri="{FF2B5EF4-FFF2-40B4-BE49-F238E27FC236}">
                <a16:creationId xmlns:a16="http://schemas.microsoft.com/office/drawing/2014/main" id="{B46755BB-D9E1-4543-BC53-CFD95B930187}"/>
              </a:ext>
            </a:extLst>
          </p:cNvPr>
          <p:cNvSpPr>
            <a:spLocks noGrp="1"/>
          </p:cNvSpPr>
          <p:nvPr>
            <p:ph idx="1"/>
          </p:nvPr>
        </p:nvSpPr>
        <p:spPr>
          <a:xfrm>
            <a:off x="1451578" y="1851535"/>
            <a:ext cx="9603275" cy="3450613"/>
          </a:xfrm>
        </p:spPr>
        <p:style>
          <a:lnRef idx="2">
            <a:schemeClr val="dk1"/>
          </a:lnRef>
          <a:fillRef idx="1">
            <a:schemeClr val="lt1"/>
          </a:fillRef>
          <a:effectRef idx="0">
            <a:schemeClr val="dk1"/>
          </a:effectRef>
          <a:fontRef idx="minor">
            <a:schemeClr val="dk1"/>
          </a:fontRef>
        </p:style>
        <p:txBody>
          <a:bodyPr/>
          <a:lstStyle/>
          <a:p>
            <a:pPr marL="0" indent="0">
              <a:buNone/>
            </a:pPr>
            <a:r>
              <a:rPr lang="en-US" dirty="0"/>
              <a:t> </a:t>
            </a:r>
          </a:p>
        </p:txBody>
      </p:sp>
      <p:pic>
        <p:nvPicPr>
          <p:cNvPr id="1028" name="Picture 4" descr="http://kafka.apache.org/22/images/kafka-apis.png">
            <a:extLst>
              <a:ext uri="{FF2B5EF4-FFF2-40B4-BE49-F238E27FC236}">
                <a16:creationId xmlns:a16="http://schemas.microsoft.com/office/drawing/2014/main" id="{6597F600-CE4A-408C-9FF8-3444419EFC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9017" y="1840832"/>
            <a:ext cx="3175837" cy="336619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0DCD714C-8831-4594-B355-318072249C89}"/>
              </a:ext>
            </a:extLst>
          </p:cNvPr>
          <p:cNvSpPr/>
          <p:nvPr/>
        </p:nvSpPr>
        <p:spPr>
          <a:xfrm>
            <a:off x="1451579" y="1840833"/>
            <a:ext cx="6427438" cy="3459096"/>
          </a:xfrm>
          <a:prstGeom prst="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14" name="Oval 13">
            <a:extLst>
              <a:ext uri="{FF2B5EF4-FFF2-40B4-BE49-F238E27FC236}">
                <a16:creationId xmlns:a16="http://schemas.microsoft.com/office/drawing/2014/main" id="{30437233-9BA6-40A6-A6DD-BBB4BE7691C1}"/>
              </a:ext>
            </a:extLst>
          </p:cNvPr>
          <p:cNvSpPr/>
          <p:nvPr/>
        </p:nvSpPr>
        <p:spPr>
          <a:xfrm>
            <a:off x="9863091" y="3293616"/>
            <a:ext cx="1191763" cy="54153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D66C429-7A50-4DCD-B37C-2CF0CA7C53CD}"/>
              </a:ext>
            </a:extLst>
          </p:cNvPr>
          <p:cNvSpPr txBox="1"/>
          <p:nvPr/>
        </p:nvSpPr>
        <p:spPr>
          <a:xfrm>
            <a:off x="1476223" y="1853754"/>
            <a:ext cx="6427438" cy="2308324"/>
          </a:xfrm>
          <a:prstGeom prst="rect">
            <a:avLst/>
          </a:prstGeom>
          <a:noFill/>
        </p:spPr>
        <p:txBody>
          <a:bodyPr wrap="square" rtlCol="0">
            <a:spAutoFit/>
          </a:bodyPr>
          <a:lstStyle/>
          <a:p>
            <a:r>
              <a:rPr lang="en-US" altLang="zh-CN" dirty="0"/>
              <a:t>Recap</a:t>
            </a:r>
            <a:r>
              <a:rPr lang="en-US" dirty="0"/>
              <a:t>:</a:t>
            </a:r>
          </a:p>
          <a:p>
            <a:pPr marL="285750" indent="-285750">
              <a:buFont typeface="Arial" panose="020B0604020202020204" pitchFamily="34" charset="0"/>
              <a:buChar char="•"/>
            </a:pPr>
            <a:r>
              <a:rPr lang="en-US" dirty="0"/>
              <a:t>Kafka Streams is a client library for processing and analyzing data stored in Kafka. It builds upon important stream processing concepts such as properly distinguishing between event time and processing time, windowing support, and simple yet efficient management and real-time querying of application state.  </a:t>
            </a:r>
          </a:p>
          <a:p>
            <a:endParaRPr lang="en-US" dirty="0"/>
          </a:p>
          <a:p>
            <a:endParaRPr lang="en-US" dirty="0"/>
          </a:p>
        </p:txBody>
      </p:sp>
    </p:spTree>
    <p:extLst>
      <p:ext uri="{BB962C8B-B14F-4D97-AF65-F5344CB8AC3E}">
        <p14:creationId xmlns:p14="http://schemas.microsoft.com/office/powerpoint/2010/main" val="107485202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78</TotalTime>
  <Words>145</Words>
  <Application>Microsoft Office PowerPoint</Application>
  <PresentationFormat>Widescreen</PresentationFormat>
  <Paragraphs>14</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Gill Sans MT</vt:lpstr>
      <vt:lpstr>Gallery</vt:lpstr>
      <vt:lpstr>Kstreams of Kafka</vt:lpstr>
      <vt:lpstr>Intro to kafka</vt:lpstr>
      <vt:lpstr>Intro to kstreams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Kstreams of Kafka</dc:title>
  <dc:creator>Yang Gerald</dc:creator>
  <cp:lastModifiedBy>Yang Gerald</cp:lastModifiedBy>
  <cp:revision>7</cp:revision>
  <dcterms:created xsi:type="dcterms:W3CDTF">2019-04-07T12:40:03Z</dcterms:created>
  <dcterms:modified xsi:type="dcterms:W3CDTF">2019-04-08T11:47:43Z</dcterms:modified>
</cp:coreProperties>
</file>