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100" d="100"/>
          <a:sy n="100" d="100"/>
        </p:scale>
        <p:origin x="396" y="3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C1812-DC1D-834B-AC47-5B470E69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D2435-5146-E7BB-902D-01F5C2EB9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333A8-DC31-432B-2E8F-CB57CAF5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6FE4E-7D31-B0F2-039C-5BBDFF7C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98A03-7BB3-F2CE-F741-5F5A6A2D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225F3-F59F-7A25-92B6-0BB0AE6F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C2593-FD98-B665-4F1A-051912DF5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49692-491B-2DEF-6433-9F76B6F2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40661-7E28-9E52-6DA8-C80B0783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66B44-700A-D645-52F7-2ECDC478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B87FA-FEC3-76B7-8DF4-3A72CF499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F6B9B6-327B-05B4-6D10-21B58803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ADA71-9D53-2DD1-2FDA-9F6D6B0E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8482F-6366-7E93-AE76-BED6CB16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F4A13-2F12-13FF-428F-AF196980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4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56307-1439-9E17-D026-82C0951A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D2E0B-2950-D61B-F566-802A786C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4E052-DA07-6A31-28D6-AAFDB09E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62F1F-F4A7-BAC0-539B-5FED68DE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15239-3736-B051-072E-ACC32C19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B5CE-6C73-D865-D12B-C1AD1B1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7BE2A-98AD-C8B5-07D6-ACA81344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CC538-51DA-097C-17E9-53C299B3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28E0A-FCF7-C97C-B3BE-8586F2EF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78160-A097-4E53-8456-4D04B9AB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2F1B5-4F95-FF23-4260-3B6D513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5EAB4-6779-A302-95C1-A06755435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7B13F-463D-E139-5F33-D4F2BBE3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E5A11-994F-F341-E6F8-3DC00D86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10455-1EAA-2A14-DE60-070F29AF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EF26F-3466-EB35-08C4-D87C1F7A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055FA-566A-4897-DA6A-1C043E0B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0D6B3-A428-51E8-C99A-08F0F6DC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6E9C60-5AB7-7C0C-3F61-66540095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16B5E-B1F5-13FD-C1E0-B28D15653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94101A-A33A-C0ED-1C09-01C728044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7D292B-754F-7910-7D0F-BAB372F3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8FEC1-FCBE-487A-3140-3EF1C6AF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7B876B-1239-59D8-C877-81E69B1F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71CC0-8C95-F585-FAF3-B76AC2F1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A47161-AD9E-E606-9C9E-D9021364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11D2DF-8797-6029-EDDA-FDD50DF1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F46832-5579-AA4B-36B1-141D332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08E713-EA2E-15BB-52A5-AB0A189A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809F0F-CBD1-C835-700B-B13BCAC2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2B93-D9AF-D850-097F-23DE6E15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8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BC17-2700-318F-4D27-1E1F691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5A7D1-0A5B-BEE4-7F39-DCE395BE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2F226-4C8F-42FA-E7A8-109334CF7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6EA64-096F-3D8C-C377-5DB6CCA9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118D9-F7F3-3C13-23C9-F27173BE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CEAFE-8C3B-8C91-744A-55B38878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B28DC-57E4-0CC9-2674-ADE7E561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94663-8F7C-E2B5-4F29-AE8921B9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D7419C-D7DD-8238-194C-0772636ED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9306B-B1D1-B6AD-040A-5ABA970A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42460-2383-02EF-E1CC-F6181C21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26F91-A501-7AA6-AEC1-BB08977C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0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1EF11C-EC05-21C8-1FF8-D078CF40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4956D-3D98-2C72-8190-C6AAB3CA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8DB99-8C6D-A0B0-D3F3-360702543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9462-4F3F-4357-B2CA-2C3DC68FDF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A39DE-5118-E1A3-5E88-B770A360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2ED72-CBBB-5588-E741-F8B91732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5D89E17-4413-F8EE-EEBD-D482CAEF67DA}"/>
              </a:ext>
            </a:extLst>
          </p:cNvPr>
          <p:cNvGrpSpPr/>
          <p:nvPr/>
        </p:nvGrpSpPr>
        <p:grpSpPr>
          <a:xfrm>
            <a:off x="1479932" y="1035851"/>
            <a:ext cx="8650079" cy="5364949"/>
            <a:chOff x="1479932" y="1035851"/>
            <a:chExt cx="8650079" cy="536494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A45273-C127-C4A3-526A-A371DAF7F288}"/>
                </a:ext>
              </a:extLst>
            </p:cNvPr>
            <p:cNvSpPr/>
            <p:nvPr/>
          </p:nvSpPr>
          <p:spPr>
            <a:xfrm>
              <a:off x="7496978" y="5706737"/>
              <a:ext cx="1558887" cy="6940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Logs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92C07FC-6522-DCBA-EFF3-4D8C7B2DA3D5}"/>
                </a:ext>
              </a:extLst>
            </p:cNvPr>
            <p:cNvGrpSpPr/>
            <p:nvPr/>
          </p:nvGrpSpPr>
          <p:grpSpPr>
            <a:xfrm>
              <a:off x="6422833" y="2803793"/>
              <a:ext cx="3707178" cy="2478796"/>
              <a:chOff x="6422833" y="2803793"/>
              <a:chExt cx="3707178" cy="247879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896EC01-188E-1C22-3C54-CA5868F64B4D}"/>
                  </a:ext>
                </a:extLst>
              </p:cNvPr>
              <p:cNvSpPr/>
              <p:nvPr/>
            </p:nvSpPr>
            <p:spPr>
              <a:xfrm>
                <a:off x="6422833" y="2803793"/>
                <a:ext cx="3707178" cy="24787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12B0950-0F4E-6F7D-F5F6-DC125E86E06F}"/>
                  </a:ext>
                </a:extLst>
              </p:cNvPr>
              <p:cNvSpPr/>
              <p:nvPr/>
            </p:nvSpPr>
            <p:spPr>
              <a:xfrm>
                <a:off x="6932364" y="4428781"/>
                <a:ext cx="2688116" cy="5949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Kafka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9866BA7-45C2-6333-57E5-82FDE66D6D40}"/>
                  </a:ext>
                </a:extLst>
              </p:cNvPr>
              <p:cNvSpPr/>
              <p:nvPr/>
            </p:nvSpPr>
            <p:spPr>
              <a:xfrm>
                <a:off x="6932364" y="3574973"/>
                <a:ext cx="2688116" cy="5949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Storm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9205D3-F62C-694C-A520-B4AF1BE36941}"/>
                  </a:ext>
                </a:extLst>
              </p:cNvPr>
              <p:cNvSpPr txBox="1"/>
              <p:nvPr/>
            </p:nvSpPr>
            <p:spPr>
              <a:xfrm>
                <a:off x="6849737" y="2974554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Real-time Computing</a:t>
                </a: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BD6912A-5EEF-CFE2-B37D-DAF8609C1300}"/>
                </a:ext>
              </a:extLst>
            </p:cNvPr>
            <p:cNvCxnSpPr>
              <a:stCxn id="2" idx="0"/>
              <a:endCxn id="3" idx="2"/>
            </p:cNvCxnSpPr>
            <p:nvPr/>
          </p:nvCxnSpPr>
          <p:spPr>
            <a:xfrm flipV="1">
              <a:off x="8276422" y="5282589"/>
              <a:ext cx="0" cy="4241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4901AA5-1A8F-EF2F-6EB8-4520A532AAFC}"/>
                </a:ext>
              </a:extLst>
            </p:cNvPr>
            <p:cNvGrpSpPr/>
            <p:nvPr/>
          </p:nvGrpSpPr>
          <p:grpSpPr>
            <a:xfrm>
              <a:off x="1479932" y="2803793"/>
              <a:ext cx="3707178" cy="2478796"/>
              <a:chOff x="6422833" y="2803793"/>
              <a:chExt cx="3707178" cy="247879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6A613AC-3F12-FB9D-3C70-9749B052B8C0}"/>
                  </a:ext>
                </a:extLst>
              </p:cNvPr>
              <p:cNvSpPr/>
              <p:nvPr/>
            </p:nvSpPr>
            <p:spPr>
              <a:xfrm>
                <a:off x="6422833" y="2803793"/>
                <a:ext cx="3707178" cy="24787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F0D8BEC-613D-C6B8-3FC3-8775ADFB6F31}"/>
                  </a:ext>
                </a:extLst>
              </p:cNvPr>
              <p:cNvSpPr/>
              <p:nvPr/>
            </p:nvSpPr>
            <p:spPr>
              <a:xfrm>
                <a:off x="6932364" y="4428781"/>
                <a:ext cx="2688116" cy="5949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MapReduce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D9D2E46-344C-B57F-0DFE-12EF884315C1}"/>
                  </a:ext>
                </a:extLst>
              </p:cNvPr>
              <p:cNvSpPr/>
              <p:nvPr/>
            </p:nvSpPr>
            <p:spPr>
              <a:xfrm>
                <a:off x="6932364" y="3574973"/>
                <a:ext cx="2688116" cy="5949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HDFS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8EFE6E4-F6ED-DAA4-FB48-49F158617F98}"/>
                  </a:ext>
                </a:extLst>
              </p:cNvPr>
              <p:cNvSpPr txBox="1"/>
              <p:nvPr/>
            </p:nvSpPr>
            <p:spPr>
              <a:xfrm>
                <a:off x="6849737" y="2974554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Batch Computing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918F2EF-0785-DCFA-E467-0C85DACF57CF}"/>
                </a:ext>
              </a:extLst>
            </p:cNvPr>
            <p:cNvCxnSpPr>
              <a:stCxn id="3" idx="1"/>
              <a:endCxn id="12" idx="3"/>
            </p:cNvCxnSpPr>
            <p:nvPr/>
          </p:nvCxnSpPr>
          <p:spPr>
            <a:xfrm flipH="1">
              <a:off x="5187110" y="4043191"/>
              <a:ext cx="12357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21389AF-24F1-3F3F-1B9D-49B8503D15EE}"/>
                </a:ext>
              </a:extLst>
            </p:cNvPr>
            <p:cNvGrpSpPr/>
            <p:nvPr/>
          </p:nvGrpSpPr>
          <p:grpSpPr>
            <a:xfrm>
              <a:off x="1479932" y="1035851"/>
              <a:ext cx="3707178" cy="1299725"/>
              <a:chOff x="1479932" y="1035851"/>
              <a:chExt cx="3707178" cy="129972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C67B8F3-A26D-B645-A7A0-2E3A18490D1E}"/>
                  </a:ext>
                </a:extLst>
              </p:cNvPr>
              <p:cNvSpPr/>
              <p:nvPr/>
            </p:nvSpPr>
            <p:spPr>
              <a:xfrm>
                <a:off x="1479932" y="1035851"/>
                <a:ext cx="3707178" cy="1299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060D9BE-3A24-1926-E2CE-E8C56A88B143}"/>
                  </a:ext>
                </a:extLst>
              </p:cNvPr>
              <p:cNvSpPr txBox="1"/>
              <p:nvPr/>
            </p:nvSpPr>
            <p:spPr>
              <a:xfrm>
                <a:off x="1906836" y="1060240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Calculation Result Storage</a:t>
                </a:r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43E2617-47CB-70D6-C706-B29392746278}"/>
                </a:ext>
              </a:extLst>
            </p:cNvPr>
            <p:cNvCxnSpPr>
              <a:stCxn id="12" idx="0"/>
              <a:endCxn id="18" idx="2"/>
            </p:cNvCxnSpPr>
            <p:nvPr/>
          </p:nvCxnSpPr>
          <p:spPr>
            <a:xfrm flipV="1">
              <a:off x="3333521" y="2335576"/>
              <a:ext cx="0" cy="4682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柱体 23">
              <a:extLst>
                <a:ext uri="{FF2B5EF4-FFF2-40B4-BE49-F238E27FC236}">
                  <a16:creationId xmlns:a16="http://schemas.microsoft.com/office/drawing/2014/main" id="{7416271F-D8C9-3218-BF90-D116D572760F}"/>
                </a:ext>
              </a:extLst>
            </p:cNvPr>
            <p:cNvSpPr/>
            <p:nvPr/>
          </p:nvSpPr>
          <p:spPr>
            <a:xfrm>
              <a:off x="2330986" y="1495539"/>
              <a:ext cx="1839816" cy="616945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MySQL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1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0DBCD23-46FC-F273-7C82-6AA743CBD9CD}"/>
              </a:ext>
            </a:extLst>
          </p:cNvPr>
          <p:cNvGrpSpPr/>
          <p:nvPr/>
        </p:nvGrpSpPr>
        <p:grpSpPr>
          <a:xfrm>
            <a:off x="1441373" y="810005"/>
            <a:ext cx="8650079" cy="5364949"/>
            <a:chOff x="1479932" y="1035851"/>
            <a:chExt cx="8650079" cy="536494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88442E4-4FCE-15FC-8B20-AB2E7DC4EFC1}"/>
                </a:ext>
              </a:extLst>
            </p:cNvPr>
            <p:cNvSpPr/>
            <p:nvPr/>
          </p:nvSpPr>
          <p:spPr>
            <a:xfrm>
              <a:off x="7496978" y="5706737"/>
              <a:ext cx="1558887" cy="6940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Logs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6E438B0-D783-5B0E-AE3D-D12AB0A8106E}"/>
                </a:ext>
              </a:extLst>
            </p:cNvPr>
            <p:cNvGrpSpPr/>
            <p:nvPr/>
          </p:nvGrpSpPr>
          <p:grpSpPr>
            <a:xfrm>
              <a:off x="6422833" y="2803793"/>
              <a:ext cx="3707178" cy="2478796"/>
              <a:chOff x="6422833" y="2803793"/>
              <a:chExt cx="3707178" cy="247879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423A582-C761-F66C-9803-086A44A5043D}"/>
                  </a:ext>
                </a:extLst>
              </p:cNvPr>
              <p:cNvSpPr/>
              <p:nvPr/>
            </p:nvSpPr>
            <p:spPr>
              <a:xfrm>
                <a:off x="6422833" y="2803793"/>
                <a:ext cx="3707178" cy="24787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919A87-D809-E2B6-BB2A-4C5461585BA7}"/>
                  </a:ext>
                </a:extLst>
              </p:cNvPr>
              <p:cNvSpPr/>
              <p:nvPr/>
            </p:nvSpPr>
            <p:spPr>
              <a:xfrm>
                <a:off x="6932364" y="4428781"/>
                <a:ext cx="2688116" cy="5949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Kafka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FB8F040-1DA4-0F3C-05FB-0DA14679AD0B}"/>
                  </a:ext>
                </a:extLst>
              </p:cNvPr>
              <p:cNvSpPr/>
              <p:nvPr/>
            </p:nvSpPr>
            <p:spPr>
              <a:xfrm>
                <a:off x="6932364" y="3574973"/>
                <a:ext cx="2688116" cy="5949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Spark Streaming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3A3187B-A7C4-B444-93F1-138D59E9B5C8}"/>
                  </a:ext>
                </a:extLst>
              </p:cNvPr>
              <p:cNvSpPr txBox="1"/>
              <p:nvPr/>
            </p:nvSpPr>
            <p:spPr>
              <a:xfrm>
                <a:off x="6849737" y="2974554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Real-time Computing</a:t>
                </a:r>
              </a:p>
            </p:txBody>
          </p:sp>
        </p:grp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3E185FCD-B8C9-B85E-565E-3496A169CD66}"/>
                </a:ext>
              </a:extLst>
            </p:cNvPr>
            <p:cNvCxnSpPr>
              <a:stCxn id="3" idx="0"/>
              <a:endCxn id="17" idx="2"/>
            </p:cNvCxnSpPr>
            <p:nvPr/>
          </p:nvCxnSpPr>
          <p:spPr>
            <a:xfrm flipV="1">
              <a:off x="8276422" y="5282589"/>
              <a:ext cx="0" cy="4241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CF1A0A3-26ED-05B0-EDDE-EB727A62174E}"/>
                </a:ext>
              </a:extLst>
            </p:cNvPr>
            <p:cNvGrpSpPr/>
            <p:nvPr/>
          </p:nvGrpSpPr>
          <p:grpSpPr>
            <a:xfrm>
              <a:off x="1479932" y="2803793"/>
              <a:ext cx="3707178" cy="2478796"/>
              <a:chOff x="6422833" y="2803793"/>
              <a:chExt cx="3707178" cy="2478796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91F364E-A072-DD0C-77BE-5FBD71181887}"/>
                  </a:ext>
                </a:extLst>
              </p:cNvPr>
              <p:cNvSpPr/>
              <p:nvPr/>
            </p:nvSpPr>
            <p:spPr>
              <a:xfrm>
                <a:off x="6422833" y="2803793"/>
                <a:ext cx="3707178" cy="24787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5C3E037-2F30-6E34-18FB-41C129B4575D}"/>
                  </a:ext>
                </a:extLst>
              </p:cNvPr>
              <p:cNvSpPr/>
              <p:nvPr/>
            </p:nvSpPr>
            <p:spPr>
              <a:xfrm>
                <a:off x="6932364" y="4428781"/>
                <a:ext cx="2688116" cy="5949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Spark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95E21DB-B4CD-B953-3C9E-F550E1DA94E3}"/>
                  </a:ext>
                </a:extLst>
              </p:cNvPr>
              <p:cNvSpPr/>
              <p:nvPr/>
            </p:nvSpPr>
            <p:spPr>
              <a:xfrm>
                <a:off x="6932364" y="3574973"/>
                <a:ext cx="2688116" cy="5949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HBase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A466BCF-D2FE-DEEC-4393-08688074419D}"/>
                  </a:ext>
                </a:extLst>
              </p:cNvPr>
              <p:cNvSpPr txBox="1"/>
              <p:nvPr/>
            </p:nvSpPr>
            <p:spPr>
              <a:xfrm>
                <a:off x="6849737" y="2974554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Batch Computing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D61BE40-C6CD-BB7A-AE2B-3868348D640E}"/>
                </a:ext>
              </a:extLst>
            </p:cNvPr>
            <p:cNvCxnSpPr>
              <a:stCxn id="17" idx="1"/>
              <a:endCxn id="13" idx="3"/>
            </p:cNvCxnSpPr>
            <p:nvPr/>
          </p:nvCxnSpPr>
          <p:spPr>
            <a:xfrm flipH="1">
              <a:off x="5187110" y="4043191"/>
              <a:ext cx="12357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AC94A4F-C523-E067-0076-094E7492FA4C}"/>
                </a:ext>
              </a:extLst>
            </p:cNvPr>
            <p:cNvGrpSpPr/>
            <p:nvPr/>
          </p:nvGrpSpPr>
          <p:grpSpPr>
            <a:xfrm>
              <a:off x="1479932" y="1035851"/>
              <a:ext cx="3707178" cy="1299725"/>
              <a:chOff x="1479932" y="1035851"/>
              <a:chExt cx="3707178" cy="129972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31BD17-2FB0-724D-A674-8316CBB658CF}"/>
                  </a:ext>
                </a:extLst>
              </p:cNvPr>
              <p:cNvSpPr/>
              <p:nvPr/>
            </p:nvSpPr>
            <p:spPr>
              <a:xfrm>
                <a:off x="1479932" y="1035851"/>
                <a:ext cx="3707178" cy="1299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86722-51DB-8E25-42F5-BEC6769D813B}"/>
                  </a:ext>
                </a:extLst>
              </p:cNvPr>
              <p:cNvSpPr txBox="1"/>
              <p:nvPr/>
            </p:nvSpPr>
            <p:spPr>
              <a:xfrm>
                <a:off x="1906836" y="1060240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Calculation Result Storage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7F16747-836B-2416-D4C4-11D1CBD2C6F2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V="1">
              <a:off x="3333521" y="2335576"/>
              <a:ext cx="0" cy="4682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67154E67-EB37-FFD2-4893-37F62F0B1C5D}"/>
                </a:ext>
              </a:extLst>
            </p:cNvPr>
            <p:cNvSpPr/>
            <p:nvPr/>
          </p:nvSpPr>
          <p:spPr>
            <a:xfrm>
              <a:off x="2330986" y="1495539"/>
              <a:ext cx="1839816" cy="616945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MySQL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59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BCAFAA-E38F-C30A-EDEC-F764AAE48173}"/>
              </a:ext>
            </a:extLst>
          </p:cNvPr>
          <p:cNvGrpSpPr/>
          <p:nvPr/>
        </p:nvGrpSpPr>
        <p:grpSpPr>
          <a:xfrm>
            <a:off x="1049666" y="1358073"/>
            <a:ext cx="9168595" cy="1000971"/>
            <a:chOff x="1049666" y="1358073"/>
            <a:chExt cx="9168595" cy="1000971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6D80751-9A72-E2B3-895C-B24C3FC2EF0F}"/>
                </a:ext>
              </a:extLst>
            </p:cNvPr>
            <p:cNvGrpSpPr/>
            <p:nvPr/>
          </p:nvGrpSpPr>
          <p:grpSpPr>
            <a:xfrm>
              <a:off x="1049666" y="1358073"/>
              <a:ext cx="9098335" cy="1000971"/>
              <a:chOff x="1049666" y="1358073"/>
              <a:chExt cx="9098335" cy="1000971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9E3E0038-A229-3835-F140-104C2F7C4D7F}"/>
                  </a:ext>
                </a:extLst>
              </p:cNvPr>
              <p:cNvGrpSpPr/>
              <p:nvPr/>
            </p:nvGrpSpPr>
            <p:grpSpPr>
              <a:xfrm>
                <a:off x="1049666" y="1358073"/>
                <a:ext cx="9091861" cy="1000971"/>
                <a:chOff x="1049666" y="1358073"/>
                <a:chExt cx="8197136" cy="1000971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92EF4374-6BFF-E753-373F-A1C2619308C0}"/>
                    </a:ext>
                  </a:extLst>
                </p:cNvPr>
                <p:cNvGrpSpPr/>
                <p:nvPr/>
              </p:nvGrpSpPr>
              <p:grpSpPr>
                <a:xfrm>
                  <a:off x="1049666" y="1358073"/>
                  <a:ext cx="8197136" cy="1000971"/>
                  <a:chOff x="1049666" y="1358073"/>
                  <a:chExt cx="8197136" cy="1000971"/>
                </a:xfrm>
              </p:grpSpPr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F739283A-79F1-1C94-CF89-525BAAD67D27}"/>
                      </a:ext>
                    </a:extLst>
                  </p:cNvPr>
                  <p:cNvSpPr/>
                  <p:nvPr/>
                </p:nvSpPr>
                <p:spPr>
                  <a:xfrm>
                    <a:off x="1049666" y="1358073"/>
                    <a:ext cx="8197136" cy="100097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" name="直接连接符 3">
                    <a:extLst>
                      <a:ext uri="{FF2B5EF4-FFF2-40B4-BE49-F238E27FC236}">
                        <a16:creationId xmlns:a16="http://schemas.microsoft.com/office/drawing/2014/main" id="{AA795267-FAFA-2BDB-52C8-44145A834B3D}"/>
                      </a:ext>
                    </a:extLst>
                  </p:cNvPr>
                  <p:cNvCxnSpPr>
                    <a:stCxn id="2" idx="1"/>
                    <a:endCxn id="2" idx="3"/>
                  </p:cNvCxnSpPr>
                  <p:nvPr/>
                </p:nvCxnSpPr>
                <p:spPr>
                  <a:xfrm>
                    <a:off x="1049666" y="1858559"/>
                    <a:ext cx="81971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3B1ACABA-8278-B425-1A15-14507ECAF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278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F4E5F296-8006-24E2-4595-05D501D62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7754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D278A952-C0CB-9FE1-C0A0-D51935E0E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4230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008FBDC8-A9CB-3FF2-D135-99B40AC239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30706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FA43396D-03AB-63EF-400D-8EA1909EEB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7182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87204BCC-BEE5-6A46-6C2B-93A3BA165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3658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30D1A09-CB3A-567F-CCB4-39C74D53B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0134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5F4761E8-C561-9598-26B1-AFFE5F17A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6610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C0BE62C8-B16B-A505-9F4B-378A89183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086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A7617DB2-6182-F8F6-F3EB-9A1A4EFBD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9562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156FE221-83D8-4A96-B7C2-1043B42DD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6038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9D86AB7C-C07D-4C4F-CED8-F02DADB2D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2514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FBB32734-BA2B-5D41-A701-1E5CDBB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48990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7DDCD3F3-D421-E50B-B216-B7A4894C9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5466" y="1858559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6021C40B-D2CB-DF06-9249-C46CC0821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7754" y="1358074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02525B0C-B57B-B7C3-B86F-741518614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6610" y="1358074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6C66E90D-733A-9C23-3BE3-F92336BA9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9562" y="1358074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1018E17C-89AF-85DB-F195-B44C8EF0C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48990" y="1358073"/>
                  <a:ext cx="0" cy="5004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62D6E86-7085-155D-1185-44A40754DD25}"/>
                  </a:ext>
                </a:extLst>
              </p:cNvPr>
              <p:cNvSpPr txBox="1"/>
              <p:nvPr/>
            </p:nvSpPr>
            <p:spPr>
              <a:xfrm>
                <a:off x="1051824" y="1479957"/>
                <a:ext cx="1204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basic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785A98E-CEA4-1002-558C-9BC97EEA7BDD}"/>
                  </a:ext>
                </a:extLst>
              </p:cNvPr>
              <p:cNvSpPr txBox="1"/>
              <p:nvPr/>
            </p:nvSpPr>
            <p:spPr>
              <a:xfrm>
                <a:off x="5897261" y="1484181"/>
                <a:ext cx="12046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connection</a:t>
                </a:r>
                <a:endParaRPr lang="en-US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5EFC53D-7ABB-9D5F-554C-0D6366F81D9E}"/>
                  </a:ext>
                </a:extLst>
              </p:cNvPr>
              <p:cNvSpPr txBox="1"/>
              <p:nvPr/>
            </p:nvSpPr>
            <p:spPr>
              <a:xfrm>
                <a:off x="2276767" y="1478196"/>
                <a:ext cx="3616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property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CF98BE3-B118-6A51-DC78-E454FF641001}"/>
                  </a:ext>
                </a:extLst>
              </p:cNvPr>
              <p:cNvSpPr txBox="1"/>
              <p:nvPr/>
            </p:nvSpPr>
            <p:spPr>
              <a:xfrm>
                <a:off x="8943311" y="1483940"/>
                <a:ext cx="1204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status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16821A-D9BC-4F69-CA89-1C086A12504C}"/>
                  </a:ext>
                </a:extLst>
              </p:cNvPr>
              <p:cNvSpPr txBox="1"/>
              <p:nvPr/>
            </p:nvSpPr>
            <p:spPr>
              <a:xfrm>
                <a:off x="7116638" y="1484353"/>
                <a:ext cx="1787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error</a:t>
                </a:r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4D15775-7CB8-0638-86B5-191B77776FEF}"/>
                </a:ext>
              </a:extLst>
            </p:cNvPr>
            <p:cNvSpPr txBox="1"/>
            <p:nvPr/>
          </p:nvSpPr>
          <p:spPr>
            <a:xfrm>
              <a:off x="1066392" y="1985861"/>
              <a:ext cx="58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Row</a:t>
              </a:r>
              <a:r>
                <a:rPr lang="en-US" sz="1000" b="1" dirty="0"/>
                <a:t>.</a:t>
              </a:r>
              <a:endParaRPr lang="en-US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82D77E0-34BD-C184-CE7C-FBF4787E7BE5}"/>
                </a:ext>
              </a:extLst>
            </p:cNvPr>
            <p:cNvSpPr txBox="1"/>
            <p:nvPr/>
          </p:nvSpPr>
          <p:spPr>
            <a:xfrm>
              <a:off x="1675213" y="1985861"/>
              <a:ext cx="58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8CC65B2-83A2-05D1-07A5-842A0991E3D2}"/>
                </a:ext>
              </a:extLst>
            </p:cNvPr>
            <p:cNvSpPr txBox="1"/>
            <p:nvPr/>
          </p:nvSpPr>
          <p:spPr>
            <a:xfrm>
              <a:off x="2293739" y="1985861"/>
              <a:ext cx="58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MAC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EDCD2F4-62B2-EC78-B875-B232B9A30D1E}"/>
                </a:ext>
              </a:extLst>
            </p:cNvPr>
            <p:cNvSpPr txBox="1"/>
            <p:nvPr/>
          </p:nvSpPr>
          <p:spPr>
            <a:xfrm>
              <a:off x="2880440" y="1985861"/>
              <a:ext cx="58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/>
                <a:t>PCM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3D5DFC6-EAC9-4649-1FCA-0C0C8C1C08CA}"/>
                </a:ext>
              </a:extLst>
            </p:cNvPr>
            <p:cNvSpPr txBox="1"/>
            <p:nvPr/>
          </p:nvSpPr>
          <p:spPr>
            <a:xfrm>
              <a:off x="4148234" y="1985861"/>
              <a:ext cx="58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air.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AC7B1D-23B5-B27E-A109-A647DC80E236}"/>
                </a:ext>
              </a:extLst>
            </p:cNvPr>
            <p:cNvSpPr txBox="1"/>
            <p:nvPr/>
          </p:nvSpPr>
          <p:spPr>
            <a:xfrm>
              <a:off x="3497268" y="1985861"/>
              <a:ext cx="559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dep</a:t>
              </a:r>
              <a:r>
                <a:rPr lang="en-US" sz="1200" b="1" dirty="0"/>
                <a:t>.</a:t>
              </a:r>
              <a:endParaRPr lang="en-US" sz="1000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B25E08B-9A2E-3ED2-175A-197BE514158C}"/>
                </a:ext>
              </a:extLst>
            </p:cNvPr>
            <p:cNvSpPr txBox="1"/>
            <p:nvPr/>
          </p:nvSpPr>
          <p:spPr>
            <a:xfrm>
              <a:off x="4748923" y="1985861"/>
              <a:ext cx="58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con.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FC16A76-A13D-A158-E434-5005A7E1C470}"/>
                </a:ext>
              </a:extLst>
            </p:cNvPr>
            <p:cNvSpPr txBox="1"/>
            <p:nvPr/>
          </p:nvSpPr>
          <p:spPr>
            <a:xfrm>
              <a:off x="5342637" y="1985861"/>
              <a:ext cx="58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age.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EC36AC-522B-0801-E07E-4755321FE125}"/>
                </a:ext>
              </a:extLst>
            </p:cNvPr>
            <p:cNvSpPr txBox="1"/>
            <p:nvPr/>
          </p:nvSpPr>
          <p:spPr>
            <a:xfrm>
              <a:off x="5958473" y="1955084"/>
              <a:ext cx="581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req</a:t>
              </a:r>
              <a:r>
                <a:rPr lang="en-US" sz="1600" dirty="0"/>
                <a:t>.</a:t>
              </a:r>
              <a:endParaRPr 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AE94888-3BDB-91D0-5FF1-BCDB2498061E}"/>
                </a:ext>
              </a:extLst>
            </p:cNvPr>
            <p:cNvSpPr txBox="1"/>
            <p:nvPr/>
          </p:nvSpPr>
          <p:spPr>
            <a:xfrm>
              <a:off x="6513086" y="1985861"/>
              <a:ext cx="58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res.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D7311CB-10ED-32DF-8191-FF7940F8D8B9}"/>
                </a:ext>
              </a:extLst>
            </p:cNvPr>
            <p:cNvSpPr txBox="1"/>
            <p:nvPr/>
          </p:nvSpPr>
          <p:spPr>
            <a:xfrm>
              <a:off x="7141166" y="1985861"/>
              <a:ext cx="58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err.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C1C9210-B0A9-9E77-CE63-4F8A67DD8685}"/>
                </a:ext>
              </a:extLst>
            </p:cNvPr>
            <p:cNvSpPr txBox="1"/>
            <p:nvPr/>
          </p:nvSpPr>
          <p:spPr>
            <a:xfrm>
              <a:off x="7752027" y="1985861"/>
              <a:ext cx="606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code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E1F77B9-6098-B120-13F8-20BA3E479588}"/>
                </a:ext>
              </a:extLst>
            </p:cNvPr>
            <p:cNvSpPr txBox="1"/>
            <p:nvPr/>
          </p:nvSpPr>
          <p:spPr>
            <a:xfrm>
              <a:off x="8347318" y="1985861"/>
              <a:ext cx="606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type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FE676D5-9D45-B4E1-B1FA-C24DC0A75C2F}"/>
                </a:ext>
              </a:extLst>
            </p:cNvPr>
            <p:cNvSpPr txBox="1"/>
            <p:nvPr/>
          </p:nvSpPr>
          <p:spPr>
            <a:xfrm>
              <a:off x="8931132" y="1985861"/>
              <a:ext cx="606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succ</a:t>
              </a:r>
              <a:r>
                <a:rPr lang="en-US" sz="1400" dirty="0"/>
                <a:t>.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1FD7125-AAAE-0215-E29D-1CF5B7FE1CF9}"/>
                </a:ext>
              </a:extLst>
            </p:cNvPr>
            <p:cNvSpPr txBox="1"/>
            <p:nvPr/>
          </p:nvSpPr>
          <p:spPr>
            <a:xfrm>
              <a:off x="9612137" y="1985861"/>
              <a:ext cx="606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78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Wan</dc:creator>
  <cp:lastModifiedBy>Ke Wan</cp:lastModifiedBy>
  <cp:revision>14</cp:revision>
  <dcterms:created xsi:type="dcterms:W3CDTF">2023-09-25T01:54:35Z</dcterms:created>
  <dcterms:modified xsi:type="dcterms:W3CDTF">2023-10-04T04:08:28Z</dcterms:modified>
</cp:coreProperties>
</file>