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>
      <p:cViewPr varScale="1">
        <p:scale>
          <a:sx n="114" d="100"/>
          <a:sy n="114" d="100"/>
        </p:scale>
        <p:origin x="-18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B1-EF11-48F9-9123-FDB3E6420B4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92E1-C900-4382-8754-163FA99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3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B1-EF11-48F9-9123-FDB3E6420B4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92E1-C900-4382-8754-163FA99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8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B1-EF11-48F9-9123-FDB3E6420B4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92E1-C900-4382-8754-163FA99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B1-EF11-48F9-9123-FDB3E6420B4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92E1-C900-4382-8754-163FA99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B1-EF11-48F9-9123-FDB3E6420B4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92E1-C900-4382-8754-163FA99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B1-EF11-48F9-9123-FDB3E6420B4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92E1-C900-4382-8754-163FA99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B1-EF11-48F9-9123-FDB3E6420B4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92E1-C900-4382-8754-163FA99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B1-EF11-48F9-9123-FDB3E6420B4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92E1-C900-4382-8754-163FA99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B1-EF11-48F9-9123-FDB3E6420B4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92E1-C900-4382-8754-163FA99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6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B1-EF11-48F9-9123-FDB3E6420B4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92E1-C900-4382-8754-163FA99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2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98B1-EF11-48F9-9123-FDB3E6420B4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92E1-C900-4382-8754-163FA99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98B1-EF11-48F9-9123-FDB3E6420B4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D92E1-C900-4382-8754-163FA99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Trading Strategy Project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Wan Li</a:t>
            </a:r>
          </a:p>
          <a:p>
            <a:r>
              <a:rPr lang="en-US" dirty="0"/>
              <a:t>December </a:t>
            </a:r>
            <a:r>
              <a:rPr lang="en-US" dirty="0" smtClean="0"/>
              <a:t>15, </a:t>
            </a:r>
            <a:r>
              <a:rPr lang="en-US" dirty="0"/>
              <a:t>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4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3888432" cy="6264696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800" b="1" dirty="0"/>
              <a:t>Method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Sample: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Time period: 5 year - 2010-11-30 to 2015- 11-30 (1259 trading days)</a:t>
            </a:r>
            <a:br>
              <a:rPr lang="en-US" sz="1800" dirty="0"/>
            </a:br>
            <a:r>
              <a:rPr lang="en-US" sz="1800" dirty="0"/>
              <a:t> </a:t>
            </a:r>
            <a:br>
              <a:rPr lang="en-US" sz="1800" dirty="0"/>
            </a:br>
            <a:r>
              <a:rPr lang="en-US" sz="1800" dirty="0"/>
              <a:t>Ticker: PTR (</a:t>
            </a:r>
            <a:r>
              <a:rPr lang="en-US" sz="1800" dirty="0" err="1"/>
              <a:t>PetroChina</a:t>
            </a:r>
            <a:r>
              <a:rPr lang="en-US" sz="1800" dirty="0"/>
              <a:t> </a:t>
            </a:r>
            <a:r>
              <a:rPr lang="en-US" sz="1800" dirty="0" err="1"/>
              <a:t>Co.Ltd</a:t>
            </a:r>
            <a:r>
              <a:rPr lang="en-US" sz="1800" dirty="0"/>
              <a:t> - NYSE), ARMA(2,2) model</a:t>
            </a:r>
            <a:br>
              <a:rPr lang="en-US" sz="1800" dirty="0"/>
            </a:br>
            <a:r>
              <a:rPr lang="en-US" sz="1800" dirty="0"/>
              <a:t> ARM.L (ARM Holding plc -LSE), GARCH(1,1) model </a:t>
            </a:r>
            <a:br>
              <a:rPr lang="en-US" sz="1800" dirty="0"/>
            </a:br>
            <a:r>
              <a:rPr lang="en-US" sz="1800" dirty="0"/>
              <a:t> </a:t>
            </a:r>
            <a:br>
              <a:rPr lang="en-US" sz="1800" dirty="0"/>
            </a:br>
            <a:r>
              <a:rPr lang="en-US" sz="1800" b="1" dirty="0"/>
              <a:t>Resample method:  </a:t>
            </a:r>
            <a:r>
              <a:rPr lang="en-US" sz="1800" dirty="0"/>
              <a:t>Bootstrap residuals (500 sample)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Strategy:</a:t>
            </a:r>
            <a:r>
              <a:rPr lang="en-US" sz="1800" dirty="0"/>
              <a:t> </a:t>
            </a:r>
            <a:r>
              <a:rPr lang="it-IT" sz="1800" dirty="0"/>
              <a:t>per RSI /  </a:t>
            </a:r>
            <a:r>
              <a:rPr lang="en-US" sz="1800" dirty="0"/>
              <a:t>MACD indicator</a:t>
            </a:r>
            <a:br>
              <a:rPr lang="en-US" sz="1800" dirty="0"/>
            </a:br>
            <a:r>
              <a:rPr lang="en-US" sz="1800" dirty="0"/>
              <a:t>1)buy-sell  2)  short-buy to close  3)mixed of buy and short strategy          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RSI&lt;30, RSI&lt;20, RSI&gt;65,RSI&gt;80;</a:t>
            </a:r>
            <a:br>
              <a:rPr lang="en-US" sz="1800" dirty="0" smtClean="0"/>
            </a:br>
            <a:r>
              <a:rPr lang="en-US" sz="1800" dirty="0" smtClean="0"/>
              <a:t>MACD-Signal&lt;0, MACD-Signal&gt;0;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20" y="692696"/>
            <a:ext cx="4249048" cy="236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34" y="3717032"/>
            <a:ext cx="4300411" cy="243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98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544" y="4046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Performance Overview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6800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15" y="3212976"/>
            <a:ext cx="6827043" cy="234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90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7283152" cy="2425948"/>
          </a:xfrm>
        </p:spPr>
        <p:txBody>
          <a:bodyPr/>
          <a:lstStyle/>
          <a:p>
            <a:pPr lvl="0"/>
            <a:r>
              <a:rPr lang="en-US" sz="2000" b="1" i="1" dirty="0" smtClean="0"/>
              <a:t>Possible </a:t>
            </a:r>
            <a:r>
              <a:rPr lang="en-US" sz="2000" b="1" i="1" dirty="0"/>
              <a:t>improved </a:t>
            </a:r>
            <a:r>
              <a:rPr lang="en-US" sz="2000" b="1" i="1" dirty="0" smtClean="0"/>
              <a:t>way:</a:t>
            </a:r>
          </a:p>
          <a:p>
            <a:pPr lvl="0"/>
            <a:endParaRPr lang="en-US" sz="2000" b="1" i="1" dirty="0" smtClean="0"/>
          </a:p>
          <a:p>
            <a:pPr lvl="0"/>
            <a:r>
              <a:rPr lang="en-US" sz="1600" dirty="0" smtClean="0"/>
              <a:t>1. Have </a:t>
            </a:r>
            <a:r>
              <a:rPr lang="en-US" sz="1600" dirty="0"/>
              <a:t>the MACD indicator worked with other signals together to trade, like RSI and Bollinger bands </a:t>
            </a:r>
            <a:r>
              <a:rPr lang="en-US" sz="1600" dirty="0" err="1" smtClean="0"/>
              <a:t>etc</a:t>
            </a:r>
            <a:r>
              <a:rPr lang="en-US" sz="1600" dirty="0" smtClean="0"/>
              <a:t>;</a:t>
            </a:r>
          </a:p>
          <a:p>
            <a:pPr lvl="0"/>
            <a:r>
              <a:rPr lang="en-US" sz="1600" dirty="0" smtClean="0"/>
              <a:t>2. Have </a:t>
            </a:r>
            <a:r>
              <a:rPr lang="en-US" sz="1600" dirty="0"/>
              <a:t>volume covered which is a great information signal. </a:t>
            </a:r>
            <a:endParaRPr lang="en-US" sz="1600" dirty="0" smtClean="0"/>
          </a:p>
          <a:p>
            <a:pPr lvl="0"/>
            <a:r>
              <a:rPr lang="en-US" sz="1600" dirty="0" smtClean="0"/>
              <a:t>3. Trading </a:t>
            </a:r>
            <a:r>
              <a:rPr lang="en-US" sz="1600" dirty="0"/>
              <a:t>strategy developed also needs to be optimized.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4797152"/>
            <a:ext cx="4537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Thanks you for your time !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02261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62</Words>
  <Application>Microsoft Office PowerPoint</Application>
  <PresentationFormat>全屏显示(4:3)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  Trading Strategy Project</vt:lpstr>
      <vt:lpstr>  Method Sample: Time period: 5 year - 2010-11-30 to 2015- 11-30 (1259 trading days)   Ticker: PTR (PetroChina Co.Ltd - NYSE), ARMA(2,2) model  ARM.L (ARM Holding plc -LSE), GARCH(1,1) model    Resample method:  Bootstrap residuals (500 sample)   Strategy: per RSI /  MACD indicator 1)buy-sell  2)  short-buy to close  3)mixed of buy and short strategy              RSI&lt;30, RSI&lt;20, RSI&gt;65,RSI&gt;80; MACD-Signal&lt;0, MACD-Signal&gt;0;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Strategy Project</dc:title>
  <dc:creator>Jade</dc:creator>
  <cp:lastModifiedBy>Jade</cp:lastModifiedBy>
  <cp:revision>3</cp:revision>
  <dcterms:created xsi:type="dcterms:W3CDTF">2015-12-10T22:07:24Z</dcterms:created>
  <dcterms:modified xsi:type="dcterms:W3CDTF">2015-12-16T06:32:17Z</dcterms:modified>
</cp:coreProperties>
</file>