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1500174"/>
            <a:ext cx="8715436" cy="179864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 MP3 PLAYER</a:t>
            </a:r>
            <a:br>
              <a:rPr lang="en-US" altLang="zh-CN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CN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by lisong</a:t>
            </a:r>
            <a:endParaRPr lang="en-US" altLang="zh-CN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5810"/>
            <a:ext cx="8229600" cy="683895"/>
          </a:xfrm>
        </p:spPr>
        <p:txBody>
          <a:bodyPr/>
          <a:lstStyle/>
          <a:p>
            <a:pPr>
              <a:buNone/>
            </a:pP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H5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音频播放主要有两种方式：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0200" y="2233295"/>
            <a:ext cx="470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</a:t>
            </a:r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200" y="3535045"/>
            <a:ext cx="470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AudioContext</a:t>
            </a:r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905" y="1521460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优点：浏览器原生支持，可以方便的实现音频的播放控制，并且可在线播放（浏览器内部自带数据拉取与文件信息解析功能）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2604135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缺点：不能同时播放两个音频，可供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交互的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api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少（不能控制音调，音色，波形），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不能直接操作音频数据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245" y="4553585"/>
            <a:ext cx="5876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audio = new Audio();</a:t>
            </a:r>
            <a:endParaRPr lang="en-US" altLang="zh-CN"/>
          </a:p>
          <a:p>
            <a:r>
              <a:rPr lang="en-US" altLang="zh-CN"/>
              <a:t>audio.src = url;</a:t>
            </a:r>
            <a:endParaRPr lang="en-US" altLang="zh-CN"/>
          </a:p>
          <a:p>
            <a:r>
              <a:rPr lang="en-US" altLang="zh-CN"/>
              <a:t>audio.play()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7245" y="37706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&lt;audio src=”url”&gt;&lt;/audio&gt;</a:t>
            </a:r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905" y="1521460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优点：可直接用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与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音频数据打交道，提供更改音频数据的能力，甚至能创造声音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2604135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缺点：不支持在线播放，数据的获取需要代码去实现；兼容性比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低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AduioContext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32194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AduioContext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1078230"/>
            <a:ext cx="8183245" cy="3647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635" y="5013325"/>
            <a:ext cx="8095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 Audio API</a:t>
            </a:r>
            <a:r>
              <a:rPr lang="zh-CN" altLang="en-US"/>
              <a:t>中几乎所有对象都是由</a:t>
            </a:r>
            <a:r>
              <a:rPr lang="en-US" altLang="zh-CN"/>
              <a:t>AudioContext</a:t>
            </a:r>
            <a:r>
              <a:rPr lang="zh-CN" altLang="en-US"/>
              <a:t>对象创建而来；它将对音频的操作分成不同的节点，需要实现什么功能就在什么节点上操作；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34620"/>
            <a:ext cx="8946515" cy="6579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71810"/>
            <a:ext cx="8229600" cy="642942"/>
          </a:xfrm>
        </p:spPr>
        <p:txBody>
          <a:bodyPr/>
          <a:lstStyle/>
          <a:p>
            <a:pPr algn="ctr"/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419</Words>
  <Application>WPS 演示</Application>
  <PresentationFormat>全屏显示(4:3)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Verdana</vt:lpstr>
      <vt:lpstr>Microsoft JhengHei UI</vt:lpstr>
      <vt:lpstr>Microsoft YaHei UI</vt:lpstr>
      <vt:lpstr>Microsoft JhengHei</vt:lpstr>
      <vt:lpstr>微软雅黑</vt:lpstr>
      <vt:lpstr>Arial Unicode MS</vt:lpstr>
      <vt:lpstr>Calibri</vt:lpstr>
      <vt:lpstr>Wingdings</vt:lpstr>
      <vt:lpstr>Verdana</vt:lpstr>
      <vt:lpstr>视点</vt:lpstr>
      <vt:lpstr>单页应用 SPA(single page application)</vt:lpstr>
      <vt:lpstr>PowerPoint 演示文稿</vt:lpstr>
      <vt:lpstr>H5 HISTROY</vt:lpstr>
      <vt:lpstr>Aduio</vt:lpstr>
      <vt:lpstr>AduioContext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SPA(single page application) 单页应用</dc:title>
  <dc:creator/>
  <cp:lastModifiedBy>Administrator</cp:lastModifiedBy>
  <cp:revision>91</cp:revision>
  <dcterms:created xsi:type="dcterms:W3CDTF">2017-12-12T13:23:10Z</dcterms:created>
  <dcterms:modified xsi:type="dcterms:W3CDTF">2017-12-12T15:16:37Z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