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9753600" cx="13004800"/>
  <p:notesSz cx="6858000" cy="9144000"/>
  <p:embeddedFontLst>
    <p:embeddedFont>
      <p:font typeface="Helvetica Neue"/>
      <p:regular r:id="rId47"/>
      <p:bold r:id="rId48"/>
      <p:italic r:id="rId49"/>
      <p:boldItalic r:id="rId5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HelveticaNeue-bold.fntdata"/><Relationship Id="rId47" Type="http://schemas.openxmlformats.org/officeDocument/2006/relationships/font" Target="fonts/HelveticaNeue-regular.fntdata"/><Relationship Id="rId49" Type="http://schemas.openxmlformats.org/officeDocument/2006/relationships/font" Target="fonts/HelveticaNeue-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0" Type="http://schemas.openxmlformats.org/officeDocument/2006/relationships/font" Target="fonts/HelveticaNeue-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 name="Google Shape;4;n"/>
          <p:cNvSpPr txBox="1"/>
          <p:nvPr>
            <p:ph idx="1" type="body"/>
          </p:nvPr>
        </p:nvSpPr>
        <p:spPr>
          <a:xfrm>
            <a:off x="914400" y="4343400"/>
            <a:ext cx="5029200" cy="4114800"/>
          </a:xfrm>
          <a:prstGeom prst="rect">
            <a:avLst/>
          </a:prstGeom>
          <a:noFill/>
          <a:ln>
            <a:noFill/>
          </a:ln>
        </p:spPr>
        <p:txBody>
          <a:bodyPr anchorCtr="0" anchor="t" bIns="91425" lIns="91425" spcFirstLastPara="1" rIns="91425" wrap="square" tIns="91425">
            <a:noAutofit/>
          </a:bodyPr>
          <a:lstStyle>
            <a:lvl1pPr indent="-228600" lvl="0" marL="457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1pPr>
            <a:lvl2pPr indent="-228600" lvl="1" marL="914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2pPr>
            <a:lvl3pPr indent="-228600" lvl="2" marL="1371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3pPr>
            <a:lvl4pPr indent="-228600" lvl="3" marL="1828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4pPr>
            <a:lvl5pPr indent="-228600" lvl="4" marL="22860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5pPr>
            <a:lvl6pPr indent="-228600" lvl="5" marL="27432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6pPr>
            <a:lvl7pPr indent="-228600" lvl="6" marL="32004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7pPr>
            <a:lvl8pPr indent="-228600" lvl="7" marL="36576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8pPr>
            <a:lvl9pPr indent="-228600" lvl="8" marL="4114800" marR="0" rtl="0" algn="l">
              <a:lnSpc>
                <a:spcPct val="117999"/>
              </a:lnSpc>
              <a:spcBef>
                <a:spcPts val="0"/>
              </a:spcBef>
              <a:spcAft>
                <a:spcPts val="0"/>
              </a:spcAft>
              <a:buSzPts val="1400"/>
              <a:buNone/>
              <a:defRPr b="0" i="0" sz="2200" u="none" cap="none" strike="noStrike">
                <a:latin typeface="Helvetica Neue"/>
                <a:ea typeface="Helvetica Neue"/>
                <a:cs typeface="Helvetica Neue"/>
                <a:sym typeface="Helvetica Neue"/>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b88a8ba890_0_75: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b88a8ba890_0_75:notes"/>
          <p:cNvSpPr txBox="1"/>
          <p:nvPr>
            <p:ph idx="1" type="body"/>
          </p:nvPr>
        </p:nvSpPr>
        <p:spPr>
          <a:xfrm>
            <a:off x="685800" y="4343400"/>
            <a:ext cx="5486400" cy="4114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c62e7d93a4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c62e7d93a4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62e7d93a4_0_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62e7d93a4_0_4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4528345e0_7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14528345e0_7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c62e7d93a4_0_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c62e7d93a4_0_5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c68f4d7c36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c68f4d7c36_0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c68f4d7c36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c68f4d7c36_0_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2c68f4d7c36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2c68f4d7c36_0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68f4d7c36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68f4d7c36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c68f4d7c36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c68f4d7c36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c68f4d7c36_0_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c68f4d7c36_0_3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c57028e5d4_0_5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g2c57028e5d4_0_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c68f4d7c36_0_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c68f4d7c36_0_4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c68f4d7c36_0_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c68f4d7c36_0_5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c68f4d7c36_0_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c68f4d7c36_0_6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c68f4d7c36_0_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c68f4d7c36_0_75: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c68f4d7c36_0_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c68f4d7c36_0_8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c68f4d7c36_0_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c68f4d7c36_0_8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c68f4d7c36_0_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c68f4d7c36_0_9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c68f4d7c36_0_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c68f4d7c36_0_10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2c68f4d7c36_0_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2c68f4d7c36_0_1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c68f4d7c36_0_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c68f4d7c36_0_1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c62e7d93a4_0_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c62e7d93a4_0_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6c9bb35568_0_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6c9bb35568_0_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26c9bb35568_0_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09" name="Google Shape;309;g26c9bb35568_0_1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c9bb35568_0_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c9bb35568_0_1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6c9bb35568_0_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6c9bb35568_0_2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6c9bb35568_0_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6c9bb35568_0_3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c9bb35568_0_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c9bb35568_0_4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26c9bb35568_0_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26c9bb35568_0_4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26c9bb35568_0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26c9bb35568_0_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6c9bb35568_0_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6c9bb35568_0_6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26c9bb35568_0_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26c9bb35568_0_7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c62e7d93a4_0_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c62e7d93a4_0_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26c9bb35568_0_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26c9bb35568_0_77: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6c9bb35568_0_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6c9bb35568_0_8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14528345e0_7_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14528345e0_7_1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c6d8f26569_11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c6d8f26569_11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c62e7d93a4_0_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c62e7d93a4_0_3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c67b1c2dd1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c67b1c2dd1_0_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2c62e7d93a4_0_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2c62e7d93a4_0_23: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c62e7d93a4_0_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c62e7d93a4_0_1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8200"/>
              <a:buNone/>
              <a:defRPr sz="8200"/>
            </a:lvl1pPr>
            <a:lvl2pPr lvl="1" rtl="0" algn="ctr">
              <a:spcBef>
                <a:spcPts val="0"/>
              </a:spcBef>
              <a:spcAft>
                <a:spcPts val="0"/>
              </a:spcAft>
              <a:buSzPts val="8200"/>
              <a:buNone/>
              <a:defRPr sz="8200"/>
            </a:lvl2pPr>
            <a:lvl3pPr lvl="2" rtl="0" algn="ctr">
              <a:spcBef>
                <a:spcPts val="0"/>
              </a:spcBef>
              <a:spcAft>
                <a:spcPts val="0"/>
              </a:spcAft>
              <a:buSzPts val="8200"/>
              <a:buNone/>
              <a:defRPr sz="8200"/>
            </a:lvl3pPr>
            <a:lvl4pPr lvl="3" rtl="0" algn="ctr">
              <a:spcBef>
                <a:spcPts val="0"/>
              </a:spcBef>
              <a:spcAft>
                <a:spcPts val="0"/>
              </a:spcAft>
              <a:buSzPts val="8200"/>
              <a:buNone/>
              <a:defRPr sz="8200"/>
            </a:lvl4pPr>
            <a:lvl5pPr lvl="4" rtl="0" algn="ctr">
              <a:spcBef>
                <a:spcPts val="0"/>
              </a:spcBef>
              <a:spcAft>
                <a:spcPts val="0"/>
              </a:spcAft>
              <a:buSzPts val="8200"/>
              <a:buNone/>
              <a:defRPr sz="8200"/>
            </a:lvl5pPr>
            <a:lvl6pPr lvl="5" rtl="0" algn="ctr">
              <a:spcBef>
                <a:spcPts val="0"/>
              </a:spcBef>
              <a:spcAft>
                <a:spcPts val="0"/>
              </a:spcAft>
              <a:buSzPts val="8200"/>
              <a:buNone/>
              <a:defRPr sz="8200"/>
            </a:lvl6pPr>
            <a:lvl7pPr lvl="6" rtl="0" algn="ctr">
              <a:spcBef>
                <a:spcPts val="0"/>
              </a:spcBef>
              <a:spcAft>
                <a:spcPts val="0"/>
              </a:spcAft>
              <a:buSzPts val="8200"/>
              <a:buNone/>
              <a:defRPr sz="8200"/>
            </a:lvl7pPr>
            <a:lvl8pPr lvl="7" rtl="0" algn="ctr">
              <a:spcBef>
                <a:spcPts val="0"/>
              </a:spcBef>
              <a:spcAft>
                <a:spcPts val="0"/>
              </a:spcAft>
              <a:buSzPts val="8200"/>
              <a:buNone/>
              <a:defRPr sz="8200"/>
            </a:lvl8pPr>
            <a:lvl9pPr lvl="8" rtl="0" algn="ctr">
              <a:spcBef>
                <a:spcPts val="0"/>
              </a:spcBef>
              <a:spcAft>
                <a:spcPts val="0"/>
              </a:spcAft>
              <a:buSzPts val="8200"/>
              <a:buNone/>
              <a:defRPr sz="8200"/>
            </a:lvl9pPr>
          </a:lstStyle>
          <a:p/>
        </p:txBody>
      </p:sp>
      <p:sp>
        <p:nvSpPr>
          <p:cNvPr id="11" name="Google Shape;11;p2"/>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4400"/>
              <a:buNone/>
              <a:defRPr sz="4400"/>
            </a:lvl1pPr>
            <a:lvl2pPr lvl="1" rtl="0" algn="ctr">
              <a:lnSpc>
                <a:spcPct val="100000"/>
              </a:lnSpc>
              <a:spcBef>
                <a:spcPts val="0"/>
              </a:spcBef>
              <a:spcAft>
                <a:spcPts val="0"/>
              </a:spcAft>
              <a:buSzPts val="4400"/>
              <a:buNone/>
              <a:defRPr sz="4400"/>
            </a:lvl2pPr>
            <a:lvl3pPr lvl="2" rtl="0" algn="ctr">
              <a:lnSpc>
                <a:spcPct val="100000"/>
              </a:lnSpc>
              <a:spcBef>
                <a:spcPts val="0"/>
              </a:spcBef>
              <a:spcAft>
                <a:spcPts val="0"/>
              </a:spcAft>
              <a:buSzPts val="4400"/>
              <a:buNone/>
              <a:defRPr sz="4400"/>
            </a:lvl3pPr>
            <a:lvl4pPr lvl="3" rtl="0" algn="ctr">
              <a:lnSpc>
                <a:spcPct val="100000"/>
              </a:lnSpc>
              <a:spcBef>
                <a:spcPts val="0"/>
              </a:spcBef>
              <a:spcAft>
                <a:spcPts val="0"/>
              </a:spcAft>
              <a:buSzPts val="4400"/>
              <a:buNone/>
              <a:defRPr sz="4400"/>
            </a:lvl4pPr>
            <a:lvl5pPr lvl="4" rtl="0" algn="ctr">
              <a:lnSpc>
                <a:spcPct val="100000"/>
              </a:lnSpc>
              <a:spcBef>
                <a:spcPts val="0"/>
              </a:spcBef>
              <a:spcAft>
                <a:spcPts val="0"/>
              </a:spcAft>
              <a:buSzPts val="4400"/>
              <a:buNone/>
              <a:defRPr sz="4400"/>
            </a:lvl5pPr>
            <a:lvl6pPr lvl="5" rtl="0" algn="ctr">
              <a:lnSpc>
                <a:spcPct val="100000"/>
              </a:lnSpc>
              <a:spcBef>
                <a:spcPts val="0"/>
              </a:spcBef>
              <a:spcAft>
                <a:spcPts val="0"/>
              </a:spcAft>
              <a:buSzPts val="4400"/>
              <a:buNone/>
              <a:defRPr sz="4400"/>
            </a:lvl6pPr>
            <a:lvl7pPr lvl="6" rtl="0" algn="ctr">
              <a:lnSpc>
                <a:spcPct val="100000"/>
              </a:lnSpc>
              <a:spcBef>
                <a:spcPts val="0"/>
              </a:spcBef>
              <a:spcAft>
                <a:spcPts val="0"/>
              </a:spcAft>
              <a:buSzPts val="4400"/>
              <a:buNone/>
              <a:defRPr sz="4400"/>
            </a:lvl7pPr>
            <a:lvl8pPr lvl="7" rtl="0" algn="ctr">
              <a:lnSpc>
                <a:spcPct val="100000"/>
              </a:lnSpc>
              <a:spcBef>
                <a:spcPts val="0"/>
              </a:spcBef>
              <a:spcAft>
                <a:spcPts val="0"/>
              </a:spcAft>
              <a:buSzPts val="4400"/>
              <a:buNone/>
              <a:defRPr sz="4400"/>
            </a:lvl8pPr>
            <a:lvl9pPr lvl="8" rtl="0" algn="ctr">
              <a:lnSpc>
                <a:spcPct val="100000"/>
              </a:lnSpc>
              <a:spcBef>
                <a:spcPts val="0"/>
              </a:spcBef>
              <a:spcAft>
                <a:spcPts val="0"/>
              </a:spcAft>
              <a:buSzPts val="4400"/>
              <a:buNone/>
              <a:defRPr sz="4400"/>
            </a:lvl9pPr>
          </a:lstStyle>
          <a:p/>
        </p:txBody>
      </p:sp>
      <p:sp>
        <p:nvSpPr>
          <p:cNvPr id="12" name="Google Shape;12;p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443307" y="2097541"/>
            <a:ext cx="12118200" cy="37233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19000"/>
              <a:buNone/>
              <a:defRPr sz="19000"/>
            </a:lvl1pPr>
            <a:lvl2pPr lvl="1" rtl="0" algn="ctr">
              <a:spcBef>
                <a:spcPts val="0"/>
              </a:spcBef>
              <a:spcAft>
                <a:spcPts val="0"/>
              </a:spcAft>
              <a:buSzPts val="19000"/>
              <a:buNone/>
              <a:defRPr sz="19000"/>
            </a:lvl2pPr>
            <a:lvl3pPr lvl="2" rtl="0" algn="ctr">
              <a:spcBef>
                <a:spcPts val="0"/>
              </a:spcBef>
              <a:spcAft>
                <a:spcPts val="0"/>
              </a:spcAft>
              <a:buSzPts val="19000"/>
              <a:buNone/>
              <a:defRPr sz="19000"/>
            </a:lvl3pPr>
            <a:lvl4pPr lvl="3" rtl="0" algn="ctr">
              <a:spcBef>
                <a:spcPts val="0"/>
              </a:spcBef>
              <a:spcAft>
                <a:spcPts val="0"/>
              </a:spcAft>
              <a:buSzPts val="19000"/>
              <a:buNone/>
              <a:defRPr sz="19000"/>
            </a:lvl4pPr>
            <a:lvl5pPr lvl="4" rtl="0" algn="ctr">
              <a:spcBef>
                <a:spcPts val="0"/>
              </a:spcBef>
              <a:spcAft>
                <a:spcPts val="0"/>
              </a:spcAft>
              <a:buSzPts val="19000"/>
              <a:buNone/>
              <a:defRPr sz="19000"/>
            </a:lvl5pPr>
            <a:lvl6pPr lvl="5" rtl="0" algn="ctr">
              <a:spcBef>
                <a:spcPts val="0"/>
              </a:spcBef>
              <a:spcAft>
                <a:spcPts val="0"/>
              </a:spcAft>
              <a:buSzPts val="19000"/>
              <a:buNone/>
              <a:defRPr sz="19000"/>
            </a:lvl6pPr>
            <a:lvl7pPr lvl="6" rtl="0" algn="ctr">
              <a:spcBef>
                <a:spcPts val="0"/>
              </a:spcBef>
              <a:spcAft>
                <a:spcPts val="0"/>
              </a:spcAft>
              <a:buSzPts val="19000"/>
              <a:buNone/>
              <a:defRPr sz="19000"/>
            </a:lvl7pPr>
            <a:lvl8pPr lvl="7" rtl="0" algn="ctr">
              <a:spcBef>
                <a:spcPts val="0"/>
              </a:spcBef>
              <a:spcAft>
                <a:spcPts val="0"/>
              </a:spcAft>
              <a:buSzPts val="19000"/>
              <a:buNone/>
              <a:defRPr sz="19000"/>
            </a:lvl8pPr>
            <a:lvl9pPr lvl="8" rtl="0" algn="ctr">
              <a:spcBef>
                <a:spcPts val="0"/>
              </a:spcBef>
              <a:spcAft>
                <a:spcPts val="0"/>
              </a:spcAft>
              <a:buSzPts val="19000"/>
              <a:buNone/>
              <a:defRPr sz="19000"/>
            </a:lvl9pPr>
          </a:lstStyle>
          <a:p>
            <a:r>
              <a:t>xx%</a:t>
            </a:r>
          </a:p>
        </p:txBody>
      </p:sp>
      <p:sp>
        <p:nvSpPr>
          <p:cNvPr id="46" name="Google Shape;46;p11"/>
          <p:cNvSpPr txBox="1"/>
          <p:nvPr>
            <p:ph idx="1" type="body"/>
          </p:nvPr>
        </p:nvSpPr>
        <p:spPr>
          <a:xfrm>
            <a:off x="443307" y="5977553"/>
            <a:ext cx="12118200" cy="2466600"/>
          </a:xfrm>
          <a:prstGeom prst="rect">
            <a:avLst/>
          </a:prstGeom>
        </p:spPr>
        <p:txBody>
          <a:bodyPr anchorCtr="0" anchor="t" bIns="144475" lIns="144475" spcFirstLastPara="1" rIns="144475" wrap="square" tIns="144475">
            <a:normAutofit/>
          </a:bodyPr>
          <a:lstStyle>
            <a:lvl1pPr indent="-406400" lvl="0" marL="457200" rtl="0" algn="ctr">
              <a:spcBef>
                <a:spcPts val="0"/>
              </a:spcBef>
              <a:spcAft>
                <a:spcPts val="0"/>
              </a:spcAft>
              <a:buSzPts val="2800"/>
              <a:buChar char="●"/>
              <a:defRPr/>
            </a:lvl1pPr>
            <a:lvl2pPr indent="-368300" lvl="1" marL="914400" rtl="0" algn="ctr">
              <a:spcBef>
                <a:spcPts val="0"/>
              </a:spcBef>
              <a:spcAft>
                <a:spcPts val="0"/>
              </a:spcAft>
              <a:buSzPts val="2200"/>
              <a:buChar char="○"/>
              <a:defRPr/>
            </a:lvl2pPr>
            <a:lvl3pPr indent="-368300" lvl="2" marL="1371600" rtl="0" algn="ctr">
              <a:spcBef>
                <a:spcPts val="0"/>
              </a:spcBef>
              <a:spcAft>
                <a:spcPts val="0"/>
              </a:spcAft>
              <a:buSzPts val="2200"/>
              <a:buChar char="■"/>
              <a:defRPr/>
            </a:lvl3pPr>
            <a:lvl4pPr indent="-368300" lvl="3" marL="1828800" rtl="0" algn="ctr">
              <a:spcBef>
                <a:spcPts val="0"/>
              </a:spcBef>
              <a:spcAft>
                <a:spcPts val="0"/>
              </a:spcAft>
              <a:buSzPts val="2200"/>
              <a:buChar char="●"/>
              <a:defRPr/>
            </a:lvl4pPr>
            <a:lvl5pPr indent="-368300" lvl="4" marL="2286000" rtl="0" algn="ctr">
              <a:spcBef>
                <a:spcPts val="0"/>
              </a:spcBef>
              <a:spcAft>
                <a:spcPts val="0"/>
              </a:spcAft>
              <a:buSzPts val="2200"/>
              <a:buChar char="○"/>
              <a:defRPr/>
            </a:lvl5pPr>
            <a:lvl6pPr indent="-368300" lvl="5" marL="2743200" rtl="0" algn="ctr">
              <a:spcBef>
                <a:spcPts val="0"/>
              </a:spcBef>
              <a:spcAft>
                <a:spcPts val="0"/>
              </a:spcAft>
              <a:buSzPts val="2200"/>
              <a:buChar char="■"/>
              <a:defRPr/>
            </a:lvl6pPr>
            <a:lvl7pPr indent="-368300" lvl="6" marL="3200400" rtl="0" algn="ctr">
              <a:spcBef>
                <a:spcPts val="0"/>
              </a:spcBef>
              <a:spcAft>
                <a:spcPts val="0"/>
              </a:spcAft>
              <a:buSzPts val="2200"/>
              <a:buChar char="●"/>
              <a:defRPr/>
            </a:lvl7pPr>
            <a:lvl8pPr indent="-368300" lvl="7" marL="3657600" rtl="0" algn="ctr">
              <a:spcBef>
                <a:spcPts val="0"/>
              </a:spcBef>
              <a:spcAft>
                <a:spcPts val="0"/>
              </a:spcAft>
              <a:buSzPts val="2200"/>
              <a:buChar char="○"/>
              <a:defRPr/>
            </a:lvl8pPr>
            <a:lvl9pPr indent="-368300" lvl="8" marL="4114800" rtl="0" algn="ctr">
              <a:spcBef>
                <a:spcPts val="0"/>
              </a:spcBef>
              <a:spcAft>
                <a:spcPts val="0"/>
              </a:spcAft>
              <a:buSzPts val="2200"/>
              <a:buChar char="■"/>
              <a:defRPr/>
            </a:lvl9pPr>
          </a:lstStyle>
          <a:p/>
        </p:txBody>
      </p:sp>
      <p:sp>
        <p:nvSpPr>
          <p:cNvPr id="47" name="Google Shape;47;p11"/>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Alt">
  <p:cSld name="TITLE_AND_BODY_1">
    <p:spTree>
      <p:nvGrpSpPr>
        <p:cNvPr id="50" name="Shape 50"/>
        <p:cNvGrpSpPr/>
        <p:nvPr/>
      </p:nvGrpSpPr>
      <p:grpSpPr>
        <a:xfrm>
          <a:off x="0" y="0"/>
          <a:ext cx="0" cy="0"/>
          <a:chOff x="0" y="0"/>
          <a:chExt cx="0" cy="0"/>
        </a:xfrm>
      </p:grpSpPr>
      <p:sp>
        <p:nvSpPr>
          <p:cNvPr id="51" name="Google Shape;51;p13"/>
          <p:cNvSpPr txBox="1"/>
          <p:nvPr>
            <p:ph idx="1" type="body"/>
          </p:nvPr>
        </p:nvSpPr>
        <p:spPr>
          <a:xfrm>
            <a:off x="406400" y="457200"/>
            <a:ext cx="11175900" cy="457200"/>
          </a:xfrm>
          <a:prstGeom prst="rect">
            <a:avLst/>
          </a:prstGeom>
          <a:noFill/>
          <a:ln>
            <a:noFill/>
          </a:ln>
        </p:spPr>
        <p:txBody>
          <a:bodyPr anchorCtr="0" anchor="b" bIns="144475" lIns="144475" spcFirstLastPara="1" rIns="144475" wrap="square" tIns="144475">
            <a:normAutofit/>
          </a:bodyPr>
          <a:lstStyle>
            <a:lvl1pPr indent="-228600" lvl="0" marL="457200" marR="0" rtl="0" algn="l">
              <a:lnSpc>
                <a:spcPct val="80000"/>
              </a:lnSpc>
              <a:spcBef>
                <a:spcPts val="0"/>
              </a:spcBef>
              <a:spcAft>
                <a:spcPts val="0"/>
              </a:spcAft>
              <a:buClr>
                <a:srgbClr val="838787"/>
              </a:buClr>
              <a:buSzPts val="2400"/>
              <a:buFont typeface="Avenir"/>
              <a:buNone/>
              <a:defRPr b="0" i="0" sz="2400" u="none" cap="none" strike="noStrike">
                <a:solidFill>
                  <a:srgbClr val="838787"/>
                </a:solidFill>
                <a:latin typeface="Arial"/>
                <a:ea typeface="Arial"/>
                <a:cs typeface="Arial"/>
                <a:sym typeface="Arial"/>
              </a:defRPr>
            </a:lvl1pPr>
            <a:lvl2pPr indent="-455293" lvl="1" marL="914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2" name="Google Shape;52;p13"/>
          <p:cNvSpPr txBox="1"/>
          <p:nvPr>
            <p:ph type="title"/>
          </p:nvPr>
        </p:nvSpPr>
        <p:spPr>
          <a:xfrm>
            <a:off x="406400" y="1536700"/>
            <a:ext cx="12192000" cy="723900"/>
          </a:xfrm>
          <a:prstGeom prst="rect">
            <a:avLst/>
          </a:prstGeom>
          <a:noFill/>
          <a:ln>
            <a:noFill/>
          </a:ln>
        </p:spPr>
        <p:txBody>
          <a:bodyPr anchorCtr="0" anchor="t" bIns="144475" lIns="144475" spcFirstLastPara="1" rIns="144475" wrap="square" tIns="144475">
            <a:normAutofit/>
          </a:bodyPr>
          <a:lstStyle>
            <a:lvl1pPr lvl="0"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1pPr>
            <a:lvl2pPr lvl="1"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2pPr>
            <a:lvl3pPr lvl="2"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3pPr>
            <a:lvl4pPr lvl="3"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4pPr>
            <a:lvl5pPr lvl="4"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5pPr>
            <a:lvl6pPr lvl="5"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6pPr>
            <a:lvl7pPr lvl="6"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7pPr>
            <a:lvl8pPr lvl="7"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8pPr>
            <a:lvl9pPr lvl="8" marR="0" rtl="0" algn="l">
              <a:lnSpc>
                <a:spcPct val="80000"/>
              </a:lnSpc>
              <a:spcBef>
                <a:spcPts val="2800"/>
              </a:spcBef>
              <a:spcAft>
                <a:spcPts val="0"/>
              </a:spcAft>
              <a:buClr>
                <a:schemeClr val="accent1"/>
              </a:buClr>
              <a:buSzPts val="6000"/>
              <a:buFont typeface="Arial"/>
              <a:buNone/>
              <a:defRPr b="0" i="0" sz="6000" u="none" cap="none" strike="noStrike">
                <a:solidFill>
                  <a:schemeClr val="accent1"/>
                </a:solidFill>
                <a:latin typeface="Arial"/>
                <a:ea typeface="Arial"/>
                <a:cs typeface="Arial"/>
                <a:sym typeface="Arial"/>
              </a:defRPr>
            </a:lvl9pPr>
          </a:lstStyle>
          <a:p/>
        </p:txBody>
      </p:sp>
      <p:sp>
        <p:nvSpPr>
          <p:cNvPr id="53" name="Google Shape;53;p13"/>
          <p:cNvSpPr txBox="1"/>
          <p:nvPr>
            <p:ph idx="2" type="body"/>
          </p:nvPr>
        </p:nvSpPr>
        <p:spPr>
          <a:xfrm>
            <a:off x="406400" y="2743200"/>
            <a:ext cx="12192000" cy="6108600"/>
          </a:xfrm>
          <a:prstGeom prst="rect">
            <a:avLst/>
          </a:prstGeom>
          <a:noFill/>
          <a:ln>
            <a:noFill/>
          </a:ln>
        </p:spPr>
        <p:txBody>
          <a:bodyPr anchorCtr="0" anchor="t" bIns="144475" lIns="144475" spcFirstLastPara="1" rIns="144475" wrap="square" tIns="144475">
            <a:normAutofit/>
          </a:bodyPr>
          <a:lstStyle>
            <a:lvl1pPr indent="-455293" lvl="0" marL="4572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1pPr>
            <a:lvl2pPr indent="-455293" lvl="1" marL="9144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2pPr>
            <a:lvl3pPr indent="-455293" lvl="2" marL="13716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3pPr>
            <a:lvl4pPr indent="-455293" lvl="3" marL="18288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4pPr>
            <a:lvl5pPr indent="-455293" lvl="4" marL="2286000" marR="0" rtl="0" algn="l">
              <a:lnSpc>
                <a:spcPct val="100000"/>
              </a:lnSpc>
              <a:spcBef>
                <a:spcPts val="2800"/>
              </a:spcBef>
              <a:spcAft>
                <a:spcPts val="0"/>
              </a:spcAft>
              <a:buClr>
                <a:schemeClr val="accent1"/>
              </a:buClr>
              <a:buSzPts val="3570"/>
              <a:buFont typeface="Avenir"/>
              <a:buChar char="▸"/>
              <a:defRPr b="0" i="0" sz="3400" u="none" cap="none" strike="noStrike">
                <a:solidFill>
                  <a:srgbClr val="838787"/>
                </a:solidFill>
                <a:latin typeface="Avenir"/>
                <a:ea typeface="Avenir"/>
                <a:cs typeface="Avenir"/>
                <a:sym typeface="Avenir"/>
              </a:defRPr>
            </a:lvl5pPr>
            <a:lvl6pPr indent="-455293" lvl="5" marL="27432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6pPr>
            <a:lvl7pPr indent="-455293" lvl="6" marL="32004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7pPr>
            <a:lvl8pPr indent="-455293" lvl="7" marL="36576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8pPr>
            <a:lvl9pPr indent="-455293" lvl="8" marL="4114800" marR="0" rtl="0" algn="l">
              <a:lnSpc>
                <a:spcPct val="100000"/>
              </a:lnSpc>
              <a:spcBef>
                <a:spcPts val="2800"/>
              </a:spcBef>
              <a:spcAft>
                <a:spcPts val="0"/>
              </a:spcAft>
              <a:buClr>
                <a:srgbClr val="38A3D5"/>
              </a:buClr>
              <a:buSzPts val="3570"/>
              <a:buFont typeface="Avenir"/>
              <a:buChar char="‣"/>
              <a:defRPr b="0" i="0" sz="3400" u="none" cap="none" strike="noStrike">
                <a:solidFill>
                  <a:srgbClr val="838787"/>
                </a:solidFill>
                <a:latin typeface="Avenir"/>
                <a:ea typeface="Avenir"/>
                <a:cs typeface="Avenir"/>
                <a:sym typeface="Avenir"/>
              </a:defRPr>
            </a:lvl9pPr>
          </a:lstStyle>
          <a:p/>
        </p:txBody>
      </p:sp>
      <p:sp>
        <p:nvSpPr>
          <p:cNvPr id="54" name="Google Shape;54;p13"/>
          <p:cNvSpPr txBox="1"/>
          <p:nvPr>
            <p:ph idx="12" type="sldNum"/>
          </p:nvPr>
        </p:nvSpPr>
        <p:spPr>
          <a:xfrm>
            <a:off x="12186622" y="431800"/>
            <a:ext cx="406800" cy="457200"/>
          </a:xfrm>
          <a:prstGeom prst="rect">
            <a:avLst/>
          </a:prstGeom>
          <a:noFill/>
          <a:ln>
            <a:noFill/>
          </a:ln>
        </p:spPr>
        <p:txBody>
          <a:bodyPr anchorCtr="0" anchor="t" bIns="50800" lIns="50800" spcFirstLastPara="1" rIns="50800" wrap="square" tIns="50800">
            <a:normAutofit/>
          </a:bodyPr>
          <a:lstStyle>
            <a:lvl1pPr indent="0" lvl="0"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1pPr>
            <a:lvl2pPr indent="0" lvl="1"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2pPr>
            <a:lvl3pPr indent="0" lvl="2"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3pPr>
            <a:lvl4pPr indent="0" lvl="3"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4pPr>
            <a:lvl5pPr indent="0" lvl="4"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5pPr>
            <a:lvl6pPr indent="0" lvl="5"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6pPr>
            <a:lvl7pPr indent="0" lvl="6"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7pPr>
            <a:lvl8pPr indent="0" lvl="7"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8pPr>
            <a:lvl9pPr indent="0" lvl="8" marL="0" marR="0" rtl="0" algn="r">
              <a:lnSpc>
                <a:spcPct val="80000"/>
              </a:lnSpc>
              <a:spcBef>
                <a:spcPts val="0"/>
              </a:spcBef>
              <a:spcAft>
                <a:spcPts val="0"/>
              </a:spcAft>
              <a:buClr>
                <a:srgbClr val="838787"/>
              </a:buClr>
              <a:buSzPts val="2400"/>
              <a:buFont typeface="Arial"/>
              <a:buNone/>
              <a:defRPr b="0" i="0" sz="2400" u="none" cap="none" strike="noStrike">
                <a:solidFill>
                  <a:srgbClr val="838787"/>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600">
              <a:solidFill>
                <a:schemeClr val="dk2"/>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443307" y="4078649"/>
            <a:ext cx="12118200" cy="1596300"/>
          </a:xfrm>
          <a:prstGeom prst="rect">
            <a:avLst/>
          </a:prstGeom>
        </p:spPr>
        <p:txBody>
          <a:bodyPr anchorCtr="0" anchor="ctr" bIns="144475" lIns="144475" spcFirstLastPara="1" rIns="144475" wrap="square" tIns="144475">
            <a:normAutofit/>
          </a:bodyPr>
          <a:lstStyle>
            <a:lvl1pPr lvl="0" rtl="0" algn="ctr">
              <a:spcBef>
                <a:spcPts val="0"/>
              </a:spcBef>
              <a:spcAft>
                <a:spcPts val="0"/>
              </a:spcAft>
              <a:buSzPts val="5700"/>
              <a:buNone/>
              <a:defRPr sz="5700"/>
            </a:lvl1pPr>
            <a:lvl2pPr lvl="1" rtl="0" algn="ctr">
              <a:spcBef>
                <a:spcPts val="0"/>
              </a:spcBef>
              <a:spcAft>
                <a:spcPts val="0"/>
              </a:spcAft>
              <a:buSzPts val="5700"/>
              <a:buNone/>
              <a:defRPr sz="5700"/>
            </a:lvl2pPr>
            <a:lvl3pPr lvl="2" rtl="0" algn="ctr">
              <a:spcBef>
                <a:spcPts val="0"/>
              </a:spcBef>
              <a:spcAft>
                <a:spcPts val="0"/>
              </a:spcAft>
              <a:buSzPts val="5700"/>
              <a:buNone/>
              <a:defRPr sz="5700"/>
            </a:lvl3pPr>
            <a:lvl4pPr lvl="3" rtl="0" algn="ctr">
              <a:spcBef>
                <a:spcPts val="0"/>
              </a:spcBef>
              <a:spcAft>
                <a:spcPts val="0"/>
              </a:spcAft>
              <a:buSzPts val="5700"/>
              <a:buNone/>
              <a:defRPr sz="5700"/>
            </a:lvl4pPr>
            <a:lvl5pPr lvl="4" rtl="0" algn="ctr">
              <a:spcBef>
                <a:spcPts val="0"/>
              </a:spcBef>
              <a:spcAft>
                <a:spcPts val="0"/>
              </a:spcAft>
              <a:buSzPts val="5700"/>
              <a:buNone/>
              <a:defRPr sz="5700"/>
            </a:lvl5pPr>
            <a:lvl6pPr lvl="5" rtl="0" algn="ctr">
              <a:spcBef>
                <a:spcPts val="0"/>
              </a:spcBef>
              <a:spcAft>
                <a:spcPts val="0"/>
              </a:spcAft>
              <a:buSzPts val="5700"/>
              <a:buNone/>
              <a:defRPr sz="5700"/>
            </a:lvl6pPr>
            <a:lvl7pPr lvl="6" rtl="0" algn="ctr">
              <a:spcBef>
                <a:spcPts val="0"/>
              </a:spcBef>
              <a:spcAft>
                <a:spcPts val="0"/>
              </a:spcAft>
              <a:buSzPts val="5700"/>
              <a:buNone/>
              <a:defRPr sz="5700"/>
            </a:lvl7pPr>
            <a:lvl8pPr lvl="7" rtl="0" algn="ctr">
              <a:spcBef>
                <a:spcPts val="0"/>
              </a:spcBef>
              <a:spcAft>
                <a:spcPts val="0"/>
              </a:spcAft>
              <a:buSzPts val="5700"/>
              <a:buNone/>
              <a:defRPr sz="5700"/>
            </a:lvl8pPr>
            <a:lvl9pPr lvl="8" rtl="0" algn="ctr">
              <a:spcBef>
                <a:spcPts val="0"/>
              </a:spcBef>
              <a:spcAft>
                <a:spcPts val="0"/>
              </a:spcAft>
              <a:buSzPts val="5700"/>
              <a:buNone/>
              <a:defRPr sz="5700"/>
            </a:lvl9pPr>
          </a:lstStyle>
          <a:p/>
        </p:txBody>
      </p:sp>
      <p:sp>
        <p:nvSpPr>
          <p:cNvPr id="15" name="Google Shape;15;p3"/>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18" name="Google Shape;18;p4"/>
          <p:cNvSpPr txBox="1"/>
          <p:nvPr>
            <p:ph idx="1" type="body"/>
          </p:nvPr>
        </p:nvSpPr>
        <p:spPr>
          <a:xfrm>
            <a:off x="443307" y="2185434"/>
            <a:ext cx="12118200" cy="6478500"/>
          </a:xfrm>
          <a:prstGeom prst="rect">
            <a:avLst/>
          </a:prstGeom>
        </p:spPr>
        <p:txBody>
          <a:bodyPr anchorCtr="0" anchor="t"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19" name="Google Shape;19;p4"/>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2" name="Google Shape;22;p5"/>
          <p:cNvSpPr txBox="1"/>
          <p:nvPr>
            <p:ph idx="1" type="body"/>
          </p:nvPr>
        </p:nvSpPr>
        <p:spPr>
          <a:xfrm>
            <a:off x="44330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3" name="Google Shape;23;p5"/>
          <p:cNvSpPr txBox="1"/>
          <p:nvPr>
            <p:ph idx="2" type="body"/>
          </p:nvPr>
        </p:nvSpPr>
        <p:spPr>
          <a:xfrm>
            <a:off x="6872747" y="2185434"/>
            <a:ext cx="5688600" cy="6478500"/>
          </a:xfrm>
          <a:prstGeom prst="rect">
            <a:avLst/>
          </a:prstGeom>
        </p:spPr>
        <p:txBody>
          <a:bodyPr anchorCtr="0" anchor="t" bIns="144475" lIns="144475" spcFirstLastPara="1" rIns="144475" wrap="square" tIns="144475">
            <a:normAutofit/>
          </a:bodyPr>
          <a:lstStyle>
            <a:lvl1pPr indent="-368300" lvl="0" marL="457200" rtl="0">
              <a:spcBef>
                <a:spcPts val="0"/>
              </a:spcBef>
              <a:spcAft>
                <a:spcPts val="0"/>
              </a:spcAft>
              <a:buSzPts val="2200"/>
              <a:buChar char="●"/>
              <a:defRPr sz="22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24" name="Google Shape;24;p5"/>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443307" y="843899"/>
            <a:ext cx="12118200" cy="1086000"/>
          </a:xfrm>
          <a:prstGeom prst="rect">
            <a:avLst/>
          </a:prstGeom>
        </p:spPr>
        <p:txBody>
          <a:bodyPr anchorCtr="0" anchor="t" bIns="144475" lIns="144475" spcFirstLastPara="1" rIns="144475" wrap="square" tIns="144475">
            <a:normAutofit/>
          </a:bodyPr>
          <a:lstStyle>
            <a:lvl1pPr lvl="0" rtl="0">
              <a:spcBef>
                <a:spcPts val="0"/>
              </a:spcBef>
              <a:spcAft>
                <a:spcPts val="0"/>
              </a:spcAft>
              <a:buSzPts val="4400"/>
              <a:buNone/>
              <a:defRPr/>
            </a:lvl1pPr>
            <a:lvl2pPr lvl="1" rtl="0">
              <a:spcBef>
                <a:spcPts val="0"/>
              </a:spcBef>
              <a:spcAft>
                <a:spcPts val="0"/>
              </a:spcAft>
              <a:buSzPts val="4400"/>
              <a:buNone/>
              <a:defRPr/>
            </a:lvl2pPr>
            <a:lvl3pPr lvl="2" rtl="0">
              <a:spcBef>
                <a:spcPts val="0"/>
              </a:spcBef>
              <a:spcAft>
                <a:spcPts val="0"/>
              </a:spcAft>
              <a:buSzPts val="4400"/>
              <a:buNone/>
              <a:defRPr/>
            </a:lvl3pPr>
            <a:lvl4pPr lvl="3" rtl="0">
              <a:spcBef>
                <a:spcPts val="0"/>
              </a:spcBef>
              <a:spcAft>
                <a:spcPts val="0"/>
              </a:spcAft>
              <a:buSzPts val="4400"/>
              <a:buNone/>
              <a:defRPr/>
            </a:lvl4pPr>
            <a:lvl5pPr lvl="4" rtl="0">
              <a:spcBef>
                <a:spcPts val="0"/>
              </a:spcBef>
              <a:spcAft>
                <a:spcPts val="0"/>
              </a:spcAft>
              <a:buSzPts val="4400"/>
              <a:buNone/>
              <a:defRPr/>
            </a:lvl5pPr>
            <a:lvl6pPr lvl="5" rtl="0">
              <a:spcBef>
                <a:spcPts val="0"/>
              </a:spcBef>
              <a:spcAft>
                <a:spcPts val="0"/>
              </a:spcAft>
              <a:buSzPts val="4400"/>
              <a:buNone/>
              <a:defRPr/>
            </a:lvl6pPr>
            <a:lvl7pPr lvl="6" rtl="0">
              <a:spcBef>
                <a:spcPts val="0"/>
              </a:spcBef>
              <a:spcAft>
                <a:spcPts val="0"/>
              </a:spcAft>
              <a:buSzPts val="4400"/>
              <a:buNone/>
              <a:defRPr/>
            </a:lvl7pPr>
            <a:lvl8pPr lvl="7" rtl="0">
              <a:spcBef>
                <a:spcPts val="0"/>
              </a:spcBef>
              <a:spcAft>
                <a:spcPts val="0"/>
              </a:spcAft>
              <a:buSzPts val="4400"/>
              <a:buNone/>
              <a:defRPr/>
            </a:lvl8pPr>
            <a:lvl9pPr lvl="8" rtl="0">
              <a:spcBef>
                <a:spcPts val="0"/>
              </a:spcBef>
              <a:spcAft>
                <a:spcPts val="0"/>
              </a:spcAft>
              <a:buSzPts val="4400"/>
              <a:buNone/>
              <a:defRPr/>
            </a:lvl9pPr>
          </a:lstStyle>
          <a:p/>
        </p:txBody>
      </p:sp>
      <p:sp>
        <p:nvSpPr>
          <p:cNvPr id="27" name="Google Shape;27;p6"/>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443307" y="1053582"/>
            <a:ext cx="3993600" cy="1433100"/>
          </a:xfrm>
          <a:prstGeom prst="rect">
            <a:avLst/>
          </a:prstGeom>
        </p:spPr>
        <p:txBody>
          <a:bodyPr anchorCtr="0" anchor="b" bIns="144475" lIns="144475" spcFirstLastPara="1" rIns="144475" wrap="square" tIns="144475">
            <a:normAutofit/>
          </a:bodyPr>
          <a:lstStyle>
            <a:lvl1pPr lvl="0" rtl="0">
              <a:spcBef>
                <a:spcPts val="0"/>
              </a:spcBef>
              <a:spcAft>
                <a:spcPts val="0"/>
              </a:spcAft>
              <a:buSzPts val="3800"/>
              <a:buNone/>
              <a:defRPr sz="3800"/>
            </a:lvl1pPr>
            <a:lvl2pPr lvl="1" rtl="0">
              <a:spcBef>
                <a:spcPts val="0"/>
              </a:spcBef>
              <a:spcAft>
                <a:spcPts val="0"/>
              </a:spcAft>
              <a:buSzPts val="3800"/>
              <a:buNone/>
              <a:defRPr sz="3800"/>
            </a:lvl2pPr>
            <a:lvl3pPr lvl="2" rtl="0">
              <a:spcBef>
                <a:spcPts val="0"/>
              </a:spcBef>
              <a:spcAft>
                <a:spcPts val="0"/>
              </a:spcAft>
              <a:buSzPts val="3800"/>
              <a:buNone/>
              <a:defRPr sz="3800"/>
            </a:lvl3pPr>
            <a:lvl4pPr lvl="3" rtl="0">
              <a:spcBef>
                <a:spcPts val="0"/>
              </a:spcBef>
              <a:spcAft>
                <a:spcPts val="0"/>
              </a:spcAft>
              <a:buSzPts val="3800"/>
              <a:buNone/>
              <a:defRPr sz="3800"/>
            </a:lvl4pPr>
            <a:lvl5pPr lvl="4" rtl="0">
              <a:spcBef>
                <a:spcPts val="0"/>
              </a:spcBef>
              <a:spcAft>
                <a:spcPts val="0"/>
              </a:spcAft>
              <a:buSzPts val="3800"/>
              <a:buNone/>
              <a:defRPr sz="3800"/>
            </a:lvl5pPr>
            <a:lvl6pPr lvl="5" rtl="0">
              <a:spcBef>
                <a:spcPts val="0"/>
              </a:spcBef>
              <a:spcAft>
                <a:spcPts val="0"/>
              </a:spcAft>
              <a:buSzPts val="3800"/>
              <a:buNone/>
              <a:defRPr sz="3800"/>
            </a:lvl6pPr>
            <a:lvl7pPr lvl="6" rtl="0">
              <a:spcBef>
                <a:spcPts val="0"/>
              </a:spcBef>
              <a:spcAft>
                <a:spcPts val="0"/>
              </a:spcAft>
              <a:buSzPts val="3800"/>
              <a:buNone/>
              <a:defRPr sz="3800"/>
            </a:lvl7pPr>
            <a:lvl8pPr lvl="7" rtl="0">
              <a:spcBef>
                <a:spcPts val="0"/>
              </a:spcBef>
              <a:spcAft>
                <a:spcPts val="0"/>
              </a:spcAft>
              <a:buSzPts val="3800"/>
              <a:buNone/>
              <a:defRPr sz="3800"/>
            </a:lvl8pPr>
            <a:lvl9pPr lvl="8" rtl="0">
              <a:spcBef>
                <a:spcPts val="0"/>
              </a:spcBef>
              <a:spcAft>
                <a:spcPts val="0"/>
              </a:spcAft>
              <a:buSzPts val="3800"/>
              <a:buNone/>
              <a:defRPr sz="3800"/>
            </a:lvl9pPr>
          </a:lstStyle>
          <a:p/>
        </p:txBody>
      </p:sp>
      <p:sp>
        <p:nvSpPr>
          <p:cNvPr id="30" name="Google Shape;30;p7"/>
          <p:cNvSpPr txBox="1"/>
          <p:nvPr>
            <p:ph idx="1" type="body"/>
          </p:nvPr>
        </p:nvSpPr>
        <p:spPr>
          <a:xfrm>
            <a:off x="443307" y="2635093"/>
            <a:ext cx="3993600" cy="6029100"/>
          </a:xfrm>
          <a:prstGeom prst="rect">
            <a:avLst/>
          </a:prstGeom>
        </p:spPr>
        <p:txBody>
          <a:bodyPr anchorCtr="0" anchor="t" bIns="144475" lIns="144475" spcFirstLastPara="1" rIns="144475" wrap="square" tIns="144475">
            <a:normAutofit/>
          </a:bodyPr>
          <a:lstStyle>
            <a:lvl1pPr indent="-349250" lvl="0" marL="457200" rtl="0">
              <a:spcBef>
                <a:spcPts val="0"/>
              </a:spcBef>
              <a:spcAft>
                <a:spcPts val="0"/>
              </a:spcAft>
              <a:buSzPts val="1900"/>
              <a:buChar char="●"/>
              <a:defRPr sz="1900"/>
            </a:lvl1pPr>
            <a:lvl2pPr indent="-349250" lvl="1" marL="914400" rtl="0">
              <a:spcBef>
                <a:spcPts val="0"/>
              </a:spcBef>
              <a:spcAft>
                <a:spcPts val="0"/>
              </a:spcAft>
              <a:buSzPts val="1900"/>
              <a:buChar char="○"/>
              <a:defRPr sz="1900"/>
            </a:lvl2pPr>
            <a:lvl3pPr indent="-349250" lvl="2" marL="1371600" rtl="0">
              <a:spcBef>
                <a:spcPts val="0"/>
              </a:spcBef>
              <a:spcAft>
                <a:spcPts val="0"/>
              </a:spcAft>
              <a:buSzPts val="1900"/>
              <a:buChar char="■"/>
              <a:defRPr sz="1900"/>
            </a:lvl3pPr>
            <a:lvl4pPr indent="-349250" lvl="3" marL="1828800" rtl="0">
              <a:spcBef>
                <a:spcPts val="0"/>
              </a:spcBef>
              <a:spcAft>
                <a:spcPts val="0"/>
              </a:spcAft>
              <a:buSzPts val="1900"/>
              <a:buChar char="●"/>
              <a:defRPr sz="1900"/>
            </a:lvl4pPr>
            <a:lvl5pPr indent="-349250" lvl="4" marL="2286000" rtl="0">
              <a:spcBef>
                <a:spcPts val="0"/>
              </a:spcBef>
              <a:spcAft>
                <a:spcPts val="0"/>
              </a:spcAft>
              <a:buSzPts val="1900"/>
              <a:buChar char="○"/>
              <a:defRPr sz="1900"/>
            </a:lvl5pPr>
            <a:lvl6pPr indent="-349250" lvl="5" marL="2743200" rtl="0">
              <a:spcBef>
                <a:spcPts val="0"/>
              </a:spcBef>
              <a:spcAft>
                <a:spcPts val="0"/>
              </a:spcAft>
              <a:buSzPts val="1900"/>
              <a:buChar char="■"/>
              <a:defRPr sz="1900"/>
            </a:lvl6pPr>
            <a:lvl7pPr indent="-349250" lvl="6" marL="3200400" rtl="0">
              <a:spcBef>
                <a:spcPts val="0"/>
              </a:spcBef>
              <a:spcAft>
                <a:spcPts val="0"/>
              </a:spcAft>
              <a:buSzPts val="1900"/>
              <a:buChar char="●"/>
              <a:defRPr sz="1900"/>
            </a:lvl7pPr>
            <a:lvl8pPr indent="-349250" lvl="7" marL="3657600" rtl="0">
              <a:spcBef>
                <a:spcPts val="0"/>
              </a:spcBef>
              <a:spcAft>
                <a:spcPts val="0"/>
              </a:spcAft>
              <a:buSzPts val="1900"/>
              <a:buChar char="○"/>
              <a:defRPr sz="1900"/>
            </a:lvl8pPr>
            <a:lvl9pPr indent="-349250" lvl="8" marL="4114800" rtl="0">
              <a:spcBef>
                <a:spcPts val="0"/>
              </a:spcBef>
              <a:spcAft>
                <a:spcPts val="0"/>
              </a:spcAft>
              <a:buSzPts val="1900"/>
              <a:buChar char="■"/>
              <a:defRPr sz="1900"/>
            </a:lvl9pPr>
          </a:lstStyle>
          <a:p/>
        </p:txBody>
      </p:sp>
      <p:sp>
        <p:nvSpPr>
          <p:cNvPr id="31" name="Google Shape;31;p7"/>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97244" y="853618"/>
            <a:ext cx="9056400" cy="7757400"/>
          </a:xfrm>
          <a:prstGeom prst="rect">
            <a:avLst/>
          </a:prstGeom>
        </p:spPr>
        <p:txBody>
          <a:bodyPr anchorCtr="0" anchor="ctr" bIns="144475" lIns="144475" spcFirstLastPara="1" rIns="144475" wrap="square" tIns="144475">
            <a:normAutofit/>
          </a:bodyPr>
          <a:lstStyle>
            <a:lvl1pPr lvl="0" rtl="0">
              <a:spcBef>
                <a:spcPts val="0"/>
              </a:spcBef>
              <a:spcAft>
                <a:spcPts val="0"/>
              </a:spcAft>
              <a:buSzPts val="7600"/>
              <a:buNone/>
              <a:defRPr sz="7600"/>
            </a:lvl1pPr>
            <a:lvl2pPr lvl="1" rtl="0">
              <a:spcBef>
                <a:spcPts val="0"/>
              </a:spcBef>
              <a:spcAft>
                <a:spcPts val="0"/>
              </a:spcAft>
              <a:buSzPts val="7600"/>
              <a:buNone/>
              <a:defRPr sz="7600"/>
            </a:lvl2pPr>
            <a:lvl3pPr lvl="2" rtl="0">
              <a:spcBef>
                <a:spcPts val="0"/>
              </a:spcBef>
              <a:spcAft>
                <a:spcPts val="0"/>
              </a:spcAft>
              <a:buSzPts val="7600"/>
              <a:buNone/>
              <a:defRPr sz="7600"/>
            </a:lvl3pPr>
            <a:lvl4pPr lvl="3" rtl="0">
              <a:spcBef>
                <a:spcPts val="0"/>
              </a:spcBef>
              <a:spcAft>
                <a:spcPts val="0"/>
              </a:spcAft>
              <a:buSzPts val="7600"/>
              <a:buNone/>
              <a:defRPr sz="7600"/>
            </a:lvl4pPr>
            <a:lvl5pPr lvl="4" rtl="0">
              <a:spcBef>
                <a:spcPts val="0"/>
              </a:spcBef>
              <a:spcAft>
                <a:spcPts val="0"/>
              </a:spcAft>
              <a:buSzPts val="7600"/>
              <a:buNone/>
              <a:defRPr sz="7600"/>
            </a:lvl5pPr>
            <a:lvl6pPr lvl="5" rtl="0">
              <a:spcBef>
                <a:spcPts val="0"/>
              </a:spcBef>
              <a:spcAft>
                <a:spcPts val="0"/>
              </a:spcAft>
              <a:buSzPts val="7600"/>
              <a:buNone/>
              <a:defRPr sz="7600"/>
            </a:lvl6pPr>
            <a:lvl7pPr lvl="6" rtl="0">
              <a:spcBef>
                <a:spcPts val="0"/>
              </a:spcBef>
              <a:spcAft>
                <a:spcPts val="0"/>
              </a:spcAft>
              <a:buSzPts val="7600"/>
              <a:buNone/>
              <a:defRPr sz="7600"/>
            </a:lvl7pPr>
            <a:lvl8pPr lvl="7" rtl="0">
              <a:spcBef>
                <a:spcPts val="0"/>
              </a:spcBef>
              <a:spcAft>
                <a:spcPts val="0"/>
              </a:spcAft>
              <a:buSzPts val="7600"/>
              <a:buNone/>
              <a:defRPr sz="7600"/>
            </a:lvl8pPr>
            <a:lvl9pPr lvl="8" rtl="0">
              <a:spcBef>
                <a:spcPts val="0"/>
              </a:spcBef>
              <a:spcAft>
                <a:spcPts val="0"/>
              </a:spcAft>
              <a:buSzPts val="7600"/>
              <a:buNone/>
              <a:defRPr sz="7600"/>
            </a:lvl9pPr>
          </a:lstStyle>
          <a:p/>
        </p:txBody>
      </p:sp>
      <p:sp>
        <p:nvSpPr>
          <p:cNvPr id="34" name="Google Shape;34;p8"/>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6502400" y="-237"/>
            <a:ext cx="6502500" cy="9753600"/>
          </a:xfrm>
          <a:prstGeom prst="rect">
            <a:avLst/>
          </a:prstGeom>
          <a:solidFill>
            <a:schemeClr val="lt2"/>
          </a:solidFill>
          <a:ln>
            <a:noFill/>
          </a:ln>
        </p:spPr>
        <p:txBody>
          <a:bodyPr anchorCtr="0" anchor="ctr" bIns="144475" lIns="144475" spcFirstLastPara="1" rIns="144475" wrap="square" tIns="14447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77600" y="2338465"/>
            <a:ext cx="5753100" cy="2811000"/>
          </a:xfrm>
          <a:prstGeom prst="rect">
            <a:avLst/>
          </a:prstGeom>
        </p:spPr>
        <p:txBody>
          <a:bodyPr anchorCtr="0" anchor="b" bIns="144475" lIns="144475" spcFirstLastPara="1" rIns="144475" wrap="square" tIns="144475">
            <a:normAutofit/>
          </a:bodyPr>
          <a:lstStyle>
            <a:lvl1pPr lvl="0" rtl="0" algn="ctr">
              <a:spcBef>
                <a:spcPts val="0"/>
              </a:spcBef>
              <a:spcAft>
                <a:spcPts val="0"/>
              </a:spcAft>
              <a:buSzPts val="6600"/>
              <a:buNone/>
              <a:defRPr sz="6600"/>
            </a:lvl1pPr>
            <a:lvl2pPr lvl="1" rtl="0" algn="ctr">
              <a:spcBef>
                <a:spcPts val="0"/>
              </a:spcBef>
              <a:spcAft>
                <a:spcPts val="0"/>
              </a:spcAft>
              <a:buSzPts val="6600"/>
              <a:buNone/>
              <a:defRPr sz="6600"/>
            </a:lvl2pPr>
            <a:lvl3pPr lvl="2" rtl="0" algn="ctr">
              <a:spcBef>
                <a:spcPts val="0"/>
              </a:spcBef>
              <a:spcAft>
                <a:spcPts val="0"/>
              </a:spcAft>
              <a:buSzPts val="6600"/>
              <a:buNone/>
              <a:defRPr sz="6600"/>
            </a:lvl3pPr>
            <a:lvl4pPr lvl="3" rtl="0" algn="ctr">
              <a:spcBef>
                <a:spcPts val="0"/>
              </a:spcBef>
              <a:spcAft>
                <a:spcPts val="0"/>
              </a:spcAft>
              <a:buSzPts val="6600"/>
              <a:buNone/>
              <a:defRPr sz="6600"/>
            </a:lvl4pPr>
            <a:lvl5pPr lvl="4" rtl="0" algn="ctr">
              <a:spcBef>
                <a:spcPts val="0"/>
              </a:spcBef>
              <a:spcAft>
                <a:spcPts val="0"/>
              </a:spcAft>
              <a:buSzPts val="6600"/>
              <a:buNone/>
              <a:defRPr sz="6600"/>
            </a:lvl5pPr>
            <a:lvl6pPr lvl="5" rtl="0" algn="ctr">
              <a:spcBef>
                <a:spcPts val="0"/>
              </a:spcBef>
              <a:spcAft>
                <a:spcPts val="0"/>
              </a:spcAft>
              <a:buSzPts val="6600"/>
              <a:buNone/>
              <a:defRPr sz="6600"/>
            </a:lvl6pPr>
            <a:lvl7pPr lvl="6" rtl="0" algn="ctr">
              <a:spcBef>
                <a:spcPts val="0"/>
              </a:spcBef>
              <a:spcAft>
                <a:spcPts val="0"/>
              </a:spcAft>
              <a:buSzPts val="6600"/>
              <a:buNone/>
              <a:defRPr sz="6600"/>
            </a:lvl7pPr>
            <a:lvl8pPr lvl="7" rtl="0" algn="ctr">
              <a:spcBef>
                <a:spcPts val="0"/>
              </a:spcBef>
              <a:spcAft>
                <a:spcPts val="0"/>
              </a:spcAft>
              <a:buSzPts val="6600"/>
              <a:buNone/>
              <a:defRPr sz="6600"/>
            </a:lvl8pPr>
            <a:lvl9pPr lvl="8" rtl="0" algn="ctr">
              <a:spcBef>
                <a:spcPts val="0"/>
              </a:spcBef>
              <a:spcAft>
                <a:spcPts val="0"/>
              </a:spcAft>
              <a:buSzPts val="6600"/>
              <a:buNone/>
              <a:defRPr sz="6600"/>
            </a:lvl9pPr>
          </a:lstStyle>
          <a:p/>
        </p:txBody>
      </p:sp>
      <p:sp>
        <p:nvSpPr>
          <p:cNvPr id="38" name="Google Shape;38;p9"/>
          <p:cNvSpPr txBox="1"/>
          <p:nvPr>
            <p:ph idx="1" type="subTitle"/>
          </p:nvPr>
        </p:nvSpPr>
        <p:spPr>
          <a:xfrm>
            <a:off x="377600" y="5315461"/>
            <a:ext cx="5753100" cy="2342100"/>
          </a:xfrm>
          <a:prstGeom prst="rect">
            <a:avLst/>
          </a:prstGeom>
        </p:spPr>
        <p:txBody>
          <a:bodyPr anchorCtr="0" anchor="t" bIns="144475" lIns="144475" spcFirstLastPara="1" rIns="144475" wrap="square" tIns="144475">
            <a:normAutofit/>
          </a:bodyPr>
          <a:lstStyle>
            <a:lvl1pPr lvl="0" rtl="0" algn="ctr">
              <a:lnSpc>
                <a:spcPct val="100000"/>
              </a:lnSpc>
              <a:spcBef>
                <a:spcPts val="0"/>
              </a:spcBef>
              <a:spcAft>
                <a:spcPts val="0"/>
              </a:spcAft>
              <a:buSzPts val="3300"/>
              <a:buNone/>
              <a:defRPr sz="3300"/>
            </a:lvl1pPr>
            <a:lvl2pPr lvl="1" rtl="0" algn="ctr">
              <a:lnSpc>
                <a:spcPct val="100000"/>
              </a:lnSpc>
              <a:spcBef>
                <a:spcPts val="0"/>
              </a:spcBef>
              <a:spcAft>
                <a:spcPts val="0"/>
              </a:spcAft>
              <a:buSzPts val="3300"/>
              <a:buNone/>
              <a:defRPr sz="3300"/>
            </a:lvl2pPr>
            <a:lvl3pPr lvl="2" rtl="0" algn="ctr">
              <a:lnSpc>
                <a:spcPct val="100000"/>
              </a:lnSpc>
              <a:spcBef>
                <a:spcPts val="0"/>
              </a:spcBef>
              <a:spcAft>
                <a:spcPts val="0"/>
              </a:spcAft>
              <a:buSzPts val="3300"/>
              <a:buNone/>
              <a:defRPr sz="3300"/>
            </a:lvl3pPr>
            <a:lvl4pPr lvl="3" rtl="0" algn="ctr">
              <a:lnSpc>
                <a:spcPct val="100000"/>
              </a:lnSpc>
              <a:spcBef>
                <a:spcPts val="0"/>
              </a:spcBef>
              <a:spcAft>
                <a:spcPts val="0"/>
              </a:spcAft>
              <a:buSzPts val="3300"/>
              <a:buNone/>
              <a:defRPr sz="3300"/>
            </a:lvl4pPr>
            <a:lvl5pPr lvl="4" rtl="0" algn="ctr">
              <a:lnSpc>
                <a:spcPct val="100000"/>
              </a:lnSpc>
              <a:spcBef>
                <a:spcPts val="0"/>
              </a:spcBef>
              <a:spcAft>
                <a:spcPts val="0"/>
              </a:spcAft>
              <a:buSzPts val="3300"/>
              <a:buNone/>
              <a:defRPr sz="3300"/>
            </a:lvl5pPr>
            <a:lvl6pPr lvl="5" rtl="0" algn="ctr">
              <a:lnSpc>
                <a:spcPct val="100000"/>
              </a:lnSpc>
              <a:spcBef>
                <a:spcPts val="0"/>
              </a:spcBef>
              <a:spcAft>
                <a:spcPts val="0"/>
              </a:spcAft>
              <a:buSzPts val="3300"/>
              <a:buNone/>
              <a:defRPr sz="3300"/>
            </a:lvl6pPr>
            <a:lvl7pPr lvl="6" rtl="0" algn="ctr">
              <a:lnSpc>
                <a:spcPct val="100000"/>
              </a:lnSpc>
              <a:spcBef>
                <a:spcPts val="0"/>
              </a:spcBef>
              <a:spcAft>
                <a:spcPts val="0"/>
              </a:spcAft>
              <a:buSzPts val="3300"/>
              <a:buNone/>
              <a:defRPr sz="3300"/>
            </a:lvl7pPr>
            <a:lvl8pPr lvl="7" rtl="0" algn="ctr">
              <a:lnSpc>
                <a:spcPct val="100000"/>
              </a:lnSpc>
              <a:spcBef>
                <a:spcPts val="0"/>
              </a:spcBef>
              <a:spcAft>
                <a:spcPts val="0"/>
              </a:spcAft>
              <a:buSzPts val="3300"/>
              <a:buNone/>
              <a:defRPr sz="3300"/>
            </a:lvl8pPr>
            <a:lvl9pPr lvl="8" rtl="0" algn="ctr">
              <a:lnSpc>
                <a:spcPct val="100000"/>
              </a:lnSpc>
              <a:spcBef>
                <a:spcPts val="0"/>
              </a:spcBef>
              <a:spcAft>
                <a:spcPts val="0"/>
              </a:spcAft>
              <a:buSzPts val="3300"/>
              <a:buNone/>
              <a:defRPr sz="3300"/>
            </a:lvl9pPr>
          </a:lstStyle>
          <a:p/>
        </p:txBody>
      </p:sp>
      <p:sp>
        <p:nvSpPr>
          <p:cNvPr id="39" name="Google Shape;39;p9"/>
          <p:cNvSpPr txBox="1"/>
          <p:nvPr>
            <p:ph idx="2" type="body"/>
          </p:nvPr>
        </p:nvSpPr>
        <p:spPr>
          <a:xfrm>
            <a:off x="7025067" y="1373061"/>
            <a:ext cx="5457000" cy="7007100"/>
          </a:xfrm>
          <a:prstGeom prst="rect">
            <a:avLst/>
          </a:prstGeom>
        </p:spPr>
        <p:txBody>
          <a:bodyPr anchorCtr="0" anchor="ctr" bIns="144475" lIns="144475" spcFirstLastPara="1" rIns="144475" wrap="square" tIns="144475">
            <a:normAutofit/>
          </a:bodyPr>
          <a:lstStyle>
            <a:lvl1pPr indent="-406400" lvl="0" marL="457200" rtl="0">
              <a:spcBef>
                <a:spcPts val="0"/>
              </a:spcBef>
              <a:spcAft>
                <a:spcPts val="0"/>
              </a:spcAft>
              <a:buSzPts val="2800"/>
              <a:buChar char="●"/>
              <a:defRPr/>
            </a:lvl1pPr>
            <a:lvl2pPr indent="-368300" lvl="1" marL="914400" rtl="0">
              <a:spcBef>
                <a:spcPts val="0"/>
              </a:spcBef>
              <a:spcAft>
                <a:spcPts val="0"/>
              </a:spcAft>
              <a:buSzPts val="2200"/>
              <a:buChar char="○"/>
              <a:defRPr/>
            </a:lvl2pPr>
            <a:lvl3pPr indent="-368300" lvl="2" marL="1371600" rtl="0">
              <a:spcBef>
                <a:spcPts val="0"/>
              </a:spcBef>
              <a:spcAft>
                <a:spcPts val="0"/>
              </a:spcAft>
              <a:buSzPts val="2200"/>
              <a:buChar char="■"/>
              <a:defRPr/>
            </a:lvl3pPr>
            <a:lvl4pPr indent="-368300" lvl="3" marL="1828800" rtl="0">
              <a:spcBef>
                <a:spcPts val="0"/>
              </a:spcBef>
              <a:spcAft>
                <a:spcPts val="0"/>
              </a:spcAft>
              <a:buSzPts val="2200"/>
              <a:buChar char="●"/>
              <a:defRPr/>
            </a:lvl4pPr>
            <a:lvl5pPr indent="-368300" lvl="4" marL="2286000" rtl="0">
              <a:spcBef>
                <a:spcPts val="0"/>
              </a:spcBef>
              <a:spcAft>
                <a:spcPts val="0"/>
              </a:spcAft>
              <a:buSzPts val="2200"/>
              <a:buChar char="○"/>
              <a:defRPr/>
            </a:lvl5pPr>
            <a:lvl6pPr indent="-368300" lvl="5" marL="2743200" rtl="0">
              <a:spcBef>
                <a:spcPts val="0"/>
              </a:spcBef>
              <a:spcAft>
                <a:spcPts val="0"/>
              </a:spcAft>
              <a:buSzPts val="2200"/>
              <a:buChar char="■"/>
              <a:defRPr/>
            </a:lvl6pPr>
            <a:lvl7pPr indent="-368300" lvl="6" marL="3200400" rtl="0">
              <a:spcBef>
                <a:spcPts val="0"/>
              </a:spcBef>
              <a:spcAft>
                <a:spcPts val="0"/>
              </a:spcAft>
              <a:buSzPts val="2200"/>
              <a:buChar char="●"/>
              <a:defRPr/>
            </a:lvl7pPr>
            <a:lvl8pPr indent="-368300" lvl="7" marL="3657600" rtl="0">
              <a:spcBef>
                <a:spcPts val="0"/>
              </a:spcBef>
              <a:spcAft>
                <a:spcPts val="0"/>
              </a:spcAft>
              <a:buSzPts val="2200"/>
              <a:buChar char="○"/>
              <a:defRPr/>
            </a:lvl8pPr>
            <a:lvl9pPr indent="-368300" lvl="8" marL="4114800" rtl="0">
              <a:spcBef>
                <a:spcPts val="0"/>
              </a:spcBef>
              <a:spcAft>
                <a:spcPts val="0"/>
              </a:spcAft>
              <a:buSzPts val="2200"/>
              <a:buChar char="■"/>
              <a:defRPr/>
            </a:lvl9pPr>
          </a:lstStyle>
          <a:p/>
        </p:txBody>
      </p:sp>
      <p:sp>
        <p:nvSpPr>
          <p:cNvPr id="40" name="Google Shape;40;p9"/>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443307" y="8022424"/>
            <a:ext cx="8531700" cy="1147500"/>
          </a:xfrm>
          <a:prstGeom prst="rect">
            <a:avLst/>
          </a:prstGeom>
        </p:spPr>
        <p:txBody>
          <a:bodyPr anchorCtr="0" anchor="ctr" bIns="144475" lIns="144475" spcFirstLastPara="1" rIns="144475" wrap="square" tIns="144475">
            <a:normAutofit/>
          </a:bodyPr>
          <a:lstStyle>
            <a:lvl1pPr indent="-228600" lvl="0" marL="457200" rtl="0">
              <a:lnSpc>
                <a:spcPct val="100000"/>
              </a:lnSpc>
              <a:spcBef>
                <a:spcPts val="0"/>
              </a:spcBef>
              <a:spcAft>
                <a:spcPts val="0"/>
              </a:spcAft>
              <a:buSzPts val="2800"/>
              <a:buNone/>
              <a:defRPr/>
            </a:lvl1pPr>
          </a:lstStyle>
          <a:p/>
        </p:txBody>
      </p:sp>
      <p:sp>
        <p:nvSpPr>
          <p:cNvPr id="43" name="Google Shape;43;p10"/>
          <p:cNvSpPr txBox="1"/>
          <p:nvPr>
            <p:ph idx="12" type="sldNum"/>
          </p:nvPr>
        </p:nvSpPr>
        <p:spPr>
          <a:xfrm>
            <a:off x="12049718" y="8842841"/>
            <a:ext cx="780300" cy="746400"/>
          </a:xfrm>
          <a:prstGeom prst="rect">
            <a:avLst/>
          </a:prstGeom>
        </p:spPr>
        <p:txBody>
          <a:bodyPr anchorCtr="0" anchor="ctr" bIns="144475" lIns="144475" spcFirstLastPara="1" rIns="144475" wrap="square" tIns="14447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43307" y="843899"/>
            <a:ext cx="12118200" cy="1086000"/>
          </a:xfrm>
          <a:prstGeom prst="rect">
            <a:avLst/>
          </a:prstGeom>
          <a:noFill/>
          <a:ln>
            <a:noFill/>
          </a:ln>
        </p:spPr>
        <p:txBody>
          <a:bodyPr anchorCtr="0" anchor="t" bIns="144475" lIns="144475" spcFirstLastPara="1" rIns="144475" wrap="square" tIns="144475">
            <a:normAutofit/>
          </a:bodyPr>
          <a:lstStyle>
            <a:lvl1pPr lvl="0" rtl="0">
              <a:spcBef>
                <a:spcPts val="0"/>
              </a:spcBef>
              <a:spcAft>
                <a:spcPts val="0"/>
              </a:spcAft>
              <a:buClr>
                <a:schemeClr val="dk1"/>
              </a:buClr>
              <a:buSzPts val="4400"/>
              <a:buNone/>
              <a:defRPr sz="4400">
                <a:solidFill>
                  <a:schemeClr val="dk1"/>
                </a:solidFill>
              </a:defRPr>
            </a:lvl1pPr>
            <a:lvl2pPr lvl="1" rtl="0">
              <a:spcBef>
                <a:spcPts val="0"/>
              </a:spcBef>
              <a:spcAft>
                <a:spcPts val="0"/>
              </a:spcAft>
              <a:buClr>
                <a:schemeClr val="dk1"/>
              </a:buClr>
              <a:buSzPts val="4400"/>
              <a:buNone/>
              <a:defRPr sz="4400">
                <a:solidFill>
                  <a:schemeClr val="dk1"/>
                </a:solidFill>
              </a:defRPr>
            </a:lvl2pPr>
            <a:lvl3pPr lvl="2" rtl="0">
              <a:spcBef>
                <a:spcPts val="0"/>
              </a:spcBef>
              <a:spcAft>
                <a:spcPts val="0"/>
              </a:spcAft>
              <a:buClr>
                <a:schemeClr val="dk1"/>
              </a:buClr>
              <a:buSzPts val="4400"/>
              <a:buNone/>
              <a:defRPr sz="4400">
                <a:solidFill>
                  <a:schemeClr val="dk1"/>
                </a:solidFill>
              </a:defRPr>
            </a:lvl3pPr>
            <a:lvl4pPr lvl="3" rtl="0">
              <a:spcBef>
                <a:spcPts val="0"/>
              </a:spcBef>
              <a:spcAft>
                <a:spcPts val="0"/>
              </a:spcAft>
              <a:buClr>
                <a:schemeClr val="dk1"/>
              </a:buClr>
              <a:buSzPts val="4400"/>
              <a:buNone/>
              <a:defRPr sz="4400">
                <a:solidFill>
                  <a:schemeClr val="dk1"/>
                </a:solidFill>
              </a:defRPr>
            </a:lvl4pPr>
            <a:lvl5pPr lvl="4" rtl="0">
              <a:spcBef>
                <a:spcPts val="0"/>
              </a:spcBef>
              <a:spcAft>
                <a:spcPts val="0"/>
              </a:spcAft>
              <a:buClr>
                <a:schemeClr val="dk1"/>
              </a:buClr>
              <a:buSzPts val="4400"/>
              <a:buNone/>
              <a:defRPr sz="4400">
                <a:solidFill>
                  <a:schemeClr val="dk1"/>
                </a:solidFill>
              </a:defRPr>
            </a:lvl5pPr>
            <a:lvl6pPr lvl="5" rtl="0">
              <a:spcBef>
                <a:spcPts val="0"/>
              </a:spcBef>
              <a:spcAft>
                <a:spcPts val="0"/>
              </a:spcAft>
              <a:buClr>
                <a:schemeClr val="dk1"/>
              </a:buClr>
              <a:buSzPts val="4400"/>
              <a:buNone/>
              <a:defRPr sz="4400">
                <a:solidFill>
                  <a:schemeClr val="dk1"/>
                </a:solidFill>
              </a:defRPr>
            </a:lvl6pPr>
            <a:lvl7pPr lvl="6" rtl="0">
              <a:spcBef>
                <a:spcPts val="0"/>
              </a:spcBef>
              <a:spcAft>
                <a:spcPts val="0"/>
              </a:spcAft>
              <a:buClr>
                <a:schemeClr val="dk1"/>
              </a:buClr>
              <a:buSzPts val="4400"/>
              <a:buNone/>
              <a:defRPr sz="4400">
                <a:solidFill>
                  <a:schemeClr val="dk1"/>
                </a:solidFill>
              </a:defRPr>
            </a:lvl7pPr>
            <a:lvl8pPr lvl="7" rtl="0">
              <a:spcBef>
                <a:spcPts val="0"/>
              </a:spcBef>
              <a:spcAft>
                <a:spcPts val="0"/>
              </a:spcAft>
              <a:buClr>
                <a:schemeClr val="dk1"/>
              </a:buClr>
              <a:buSzPts val="4400"/>
              <a:buNone/>
              <a:defRPr sz="4400">
                <a:solidFill>
                  <a:schemeClr val="dk1"/>
                </a:solidFill>
              </a:defRPr>
            </a:lvl8pPr>
            <a:lvl9pPr lvl="8" rtl="0">
              <a:spcBef>
                <a:spcPts val="0"/>
              </a:spcBef>
              <a:spcAft>
                <a:spcPts val="0"/>
              </a:spcAft>
              <a:buClr>
                <a:schemeClr val="dk1"/>
              </a:buClr>
              <a:buSzPts val="4400"/>
              <a:buNone/>
              <a:defRPr sz="4400">
                <a:solidFill>
                  <a:schemeClr val="dk1"/>
                </a:solidFill>
              </a:defRPr>
            </a:lvl9pPr>
          </a:lstStyle>
          <a:p/>
        </p:txBody>
      </p:sp>
      <p:sp>
        <p:nvSpPr>
          <p:cNvPr id="7" name="Google Shape;7;p1"/>
          <p:cNvSpPr txBox="1"/>
          <p:nvPr>
            <p:ph idx="1" type="body"/>
          </p:nvPr>
        </p:nvSpPr>
        <p:spPr>
          <a:xfrm>
            <a:off x="443307" y="2185434"/>
            <a:ext cx="12118200" cy="6478500"/>
          </a:xfrm>
          <a:prstGeom prst="rect">
            <a:avLst/>
          </a:prstGeom>
          <a:noFill/>
          <a:ln>
            <a:noFill/>
          </a:ln>
        </p:spPr>
        <p:txBody>
          <a:bodyPr anchorCtr="0" anchor="t" bIns="144475" lIns="144475" spcFirstLastPara="1" rIns="144475" wrap="square" tIns="144475">
            <a:normAutofit/>
          </a:bodyPr>
          <a:lstStyle>
            <a:lvl1pPr indent="-406400" lvl="0" marL="457200" rtl="0">
              <a:lnSpc>
                <a:spcPct val="115000"/>
              </a:lnSpc>
              <a:spcBef>
                <a:spcPts val="0"/>
              </a:spcBef>
              <a:spcAft>
                <a:spcPts val="0"/>
              </a:spcAft>
              <a:buClr>
                <a:schemeClr val="dk2"/>
              </a:buClr>
              <a:buSzPts val="2800"/>
              <a:buChar char="●"/>
              <a:defRPr sz="2800">
                <a:solidFill>
                  <a:schemeClr val="dk2"/>
                </a:solidFill>
              </a:defRPr>
            </a:lvl1pPr>
            <a:lvl2pPr indent="-368300" lvl="1" marL="914400" rtl="0">
              <a:lnSpc>
                <a:spcPct val="115000"/>
              </a:lnSpc>
              <a:spcBef>
                <a:spcPts val="0"/>
              </a:spcBef>
              <a:spcAft>
                <a:spcPts val="0"/>
              </a:spcAft>
              <a:buClr>
                <a:schemeClr val="dk2"/>
              </a:buClr>
              <a:buSzPts val="2200"/>
              <a:buChar char="○"/>
              <a:defRPr sz="2200">
                <a:solidFill>
                  <a:schemeClr val="dk2"/>
                </a:solidFill>
              </a:defRPr>
            </a:lvl2pPr>
            <a:lvl3pPr indent="-368300" lvl="2" marL="1371600" rtl="0">
              <a:lnSpc>
                <a:spcPct val="115000"/>
              </a:lnSpc>
              <a:spcBef>
                <a:spcPts val="0"/>
              </a:spcBef>
              <a:spcAft>
                <a:spcPts val="0"/>
              </a:spcAft>
              <a:buClr>
                <a:schemeClr val="dk2"/>
              </a:buClr>
              <a:buSzPts val="2200"/>
              <a:buChar char="■"/>
              <a:defRPr sz="2200">
                <a:solidFill>
                  <a:schemeClr val="dk2"/>
                </a:solidFill>
              </a:defRPr>
            </a:lvl3pPr>
            <a:lvl4pPr indent="-368300" lvl="3" marL="1828800" rtl="0">
              <a:lnSpc>
                <a:spcPct val="115000"/>
              </a:lnSpc>
              <a:spcBef>
                <a:spcPts val="0"/>
              </a:spcBef>
              <a:spcAft>
                <a:spcPts val="0"/>
              </a:spcAft>
              <a:buClr>
                <a:schemeClr val="dk2"/>
              </a:buClr>
              <a:buSzPts val="2200"/>
              <a:buChar char="●"/>
              <a:defRPr sz="2200">
                <a:solidFill>
                  <a:schemeClr val="dk2"/>
                </a:solidFill>
              </a:defRPr>
            </a:lvl4pPr>
            <a:lvl5pPr indent="-368300" lvl="4" marL="2286000" rtl="0">
              <a:lnSpc>
                <a:spcPct val="115000"/>
              </a:lnSpc>
              <a:spcBef>
                <a:spcPts val="0"/>
              </a:spcBef>
              <a:spcAft>
                <a:spcPts val="0"/>
              </a:spcAft>
              <a:buClr>
                <a:schemeClr val="dk2"/>
              </a:buClr>
              <a:buSzPts val="2200"/>
              <a:buChar char="○"/>
              <a:defRPr sz="2200">
                <a:solidFill>
                  <a:schemeClr val="dk2"/>
                </a:solidFill>
              </a:defRPr>
            </a:lvl5pPr>
            <a:lvl6pPr indent="-368300" lvl="5" marL="2743200" rtl="0">
              <a:lnSpc>
                <a:spcPct val="115000"/>
              </a:lnSpc>
              <a:spcBef>
                <a:spcPts val="0"/>
              </a:spcBef>
              <a:spcAft>
                <a:spcPts val="0"/>
              </a:spcAft>
              <a:buClr>
                <a:schemeClr val="dk2"/>
              </a:buClr>
              <a:buSzPts val="2200"/>
              <a:buChar char="■"/>
              <a:defRPr sz="2200">
                <a:solidFill>
                  <a:schemeClr val="dk2"/>
                </a:solidFill>
              </a:defRPr>
            </a:lvl6pPr>
            <a:lvl7pPr indent="-368300" lvl="6" marL="3200400" rtl="0">
              <a:lnSpc>
                <a:spcPct val="115000"/>
              </a:lnSpc>
              <a:spcBef>
                <a:spcPts val="0"/>
              </a:spcBef>
              <a:spcAft>
                <a:spcPts val="0"/>
              </a:spcAft>
              <a:buClr>
                <a:schemeClr val="dk2"/>
              </a:buClr>
              <a:buSzPts val="2200"/>
              <a:buChar char="●"/>
              <a:defRPr sz="2200">
                <a:solidFill>
                  <a:schemeClr val="dk2"/>
                </a:solidFill>
              </a:defRPr>
            </a:lvl7pPr>
            <a:lvl8pPr indent="-368300" lvl="7" marL="3657600" rtl="0">
              <a:lnSpc>
                <a:spcPct val="115000"/>
              </a:lnSpc>
              <a:spcBef>
                <a:spcPts val="0"/>
              </a:spcBef>
              <a:spcAft>
                <a:spcPts val="0"/>
              </a:spcAft>
              <a:buClr>
                <a:schemeClr val="dk2"/>
              </a:buClr>
              <a:buSzPts val="2200"/>
              <a:buChar char="○"/>
              <a:defRPr sz="2200">
                <a:solidFill>
                  <a:schemeClr val="dk2"/>
                </a:solidFill>
              </a:defRPr>
            </a:lvl8pPr>
            <a:lvl9pPr indent="-368300" lvl="8" marL="4114800" rtl="0">
              <a:lnSpc>
                <a:spcPct val="115000"/>
              </a:lnSpc>
              <a:spcBef>
                <a:spcPts val="0"/>
              </a:spcBef>
              <a:spcAft>
                <a:spcPts val="0"/>
              </a:spcAft>
              <a:buClr>
                <a:schemeClr val="dk2"/>
              </a:buClr>
              <a:buSzPts val="2200"/>
              <a:buChar char="■"/>
              <a:defRPr sz="2200">
                <a:solidFill>
                  <a:schemeClr val="dk2"/>
                </a:solidFill>
              </a:defRPr>
            </a:lvl9pPr>
          </a:lstStyle>
          <a:p/>
        </p:txBody>
      </p:sp>
      <p:sp>
        <p:nvSpPr>
          <p:cNvPr id="8" name="Google Shape;8;p1"/>
          <p:cNvSpPr txBox="1"/>
          <p:nvPr>
            <p:ph idx="12" type="sldNum"/>
          </p:nvPr>
        </p:nvSpPr>
        <p:spPr>
          <a:xfrm>
            <a:off x="12049718" y="8842841"/>
            <a:ext cx="780300" cy="746400"/>
          </a:xfrm>
          <a:prstGeom prst="rect">
            <a:avLst/>
          </a:prstGeom>
          <a:noFill/>
          <a:ln>
            <a:noFill/>
          </a:ln>
        </p:spPr>
        <p:txBody>
          <a:bodyPr anchorCtr="0" anchor="ctr" bIns="144475" lIns="144475" spcFirstLastPara="1" rIns="144475" wrap="square" tIns="144475">
            <a:normAutofit/>
          </a:bodyPr>
          <a:lstStyle>
            <a:lvl1pPr lvl="0" rtl="0" algn="r">
              <a:buNone/>
              <a:defRPr sz="1600">
                <a:solidFill>
                  <a:schemeClr val="dk2"/>
                </a:solidFill>
              </a:defRPr>
            </a:lvl1pPr>
            <a:lvl2pPr lvl="1" rtl="0" algn="r">
              <a:buNone/>
              <a:defRPr sz="1600">
                <a:solidFill>
                  <a:schemeClr val="dk2"/>
                </a:solidFill>
              </a:defRPr>
            </a:lvl2pPr>
            <a:lvl3pPr lvl="2" rtl="0" algn="r">
              <a:buNone/>
              <a:defRPr sz="1600">
                <a:solidFill>
                  <a:schemeClr val="dk2"/>
                </a:solidFill>
              </a:defRPr>
            </a:lvl3pPr>
            <a:lvl4pPr lvl="3" rtl="0" algn="r">
              <a:buNone/>
              <a:defRPr sz="1600">
                <a:solidFill>
                  <a:schemeClr val="dk2"/>
                </a:solidFill>
              </a:defRPr>
            </a:lvl4pPr>
            <a:lvl5pPr lvl="4" rtl="0" algn="r">
              <a:buNone/>
              <a:defRPr sz="1600">
                <a:solidFill>
                  <a:schemeClr val="dk2"/>
                </a:solidFill>
              </a:defRPr>
            </a:lvl5pPr>
            <a:lvl6pPr lvl="5" rtl="0" algn="r">
              <a:buNone/>
              <a:defRPr sz="1600">
                <a:solidFill>
                  <a:schemeClr val="dk2"/>
                </a:solidFill>
              </a:defRPr>
            </a:lvl6pPr>
            <a:lvl7pPr lvl="6" rtl="0" algn="r">
              <a:buNone/>
              <a:defRPr sz="1600">
                <a:solidFill>
                  <a:schemeClr val="dk2"/>
                </a:solidFill>
              </a:defRPr>
            </a:lvl7pPr>
            <a:lvl8pPr lvl="7" rtl="0" algn="r">
              <a:buNone/>
              <a:defRPr sz="1600">
                <a:solidFill>
                  <a:schemeClr val="dk2"/>
                </a:solidFill>
              </a:defRPr>
            </a:lvl8pPr>
            <a:lvl9pPr lvl="8" rtl="0" algn="r">
              <a:buNone/>
              <a:defRPr sz="16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3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hyperlink" Target="https://angular.io/guide/form-validation"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9.png"/><Relationship Id="rId4" Type="http://schemas.openxmlformats.org/officeDocument/2006/relationships/image" Target="../media/image1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hyperlink" Target="https://angular.io/api/forms/ValidatorFn"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23.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22.png"/><Relationship Id="rId4"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3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16.png"/><Relationship Id="rId4" Type="http://schemas.openxmlformats.org/officeDocument/2006/relationships/image" Target="../media/image29.png"/><Relationship Id="rId5"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20.png"/><Relationship Id="rId4" Type="http://schemas.openxmlformats.org/officeDocument/2006/relationships/image" Target="../media/image31.png"/><Relationship Id="rId5"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28.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3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3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37.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3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ctrTitle"/>
          </p:nvPr>
        </p:nvSpPr>
        <p:spPr>
          <a:xfrm>
            <a:off x="443319" y="1411935"/>
            <a:ext cx="12118200" cy="3892200"/>
          </a:xfrm>
          <a:prstGeom prst="rect">
            <a:avLst/>
          </a:prstGeom>
        </p:spPr>
        <p:txBody>
          <a:bodyPr anchorCtr="0" anchor="b" bIns="144475" lIns="144475" spcFirstLastPara="1" rIns="144475" wrap="square" tIns="144475">
            <a:normAutofit/>
          </a:bodyPr>
          <a:lstStyle/>
          <a:p>
            <a:pPr indent="0" lvl="0" marL="0" rtl="0" algn="ctr">
              <a:spcBef>
                <a:spcPts val="0"/>
              </a:spcBef>
              <a:spcAft>
                <a:spcPts val="0"/>
              </a:spcAft>
              <a:buNone/>
            </a:pPr>
            <a:r>
              <a:rPr lang="en-US"/>
              <a:t>Angular training</a:t>
            </a:r>
            <a:endParaRPr/>
          </a:p>
        </p:txBody>
      </p:sp>
      <p:sp>
        <p:nvSpPr>
          <p:cNvPr id="60" name="Google Shape;60;p14"/>
          <p:cNvSpPr txBox="1"/>
          <p:nvPr>
            <p:ph idx="1" type="subTitle"/>
          </p:nvPr>
        </p:nvSpPr>
        <p:spPr>
          <a:xfrm>
            <a:off x="443307" y="5374341"/>
            <a:ext cx="12118200" cy="1503000"/>
          </a:xfrm>
          <a:prstGeom prst="rect">
            <a:avLst/>
          </a:prstGeom>
        </p:spPr>
        <p:txBody>
          <a:bodyPr anchorCtr="0" anchor="t" bIns="144475" lIns="144475" spcFirstLastPara="1" rIns="144475" wrap="square" tIns="144475">
            <a:normAutofit/>
          </a:bodyPr>
          <a:lstStyle/>
          <a:p>
            <a:pPr indent="0" lvl="0" marL="0" rtl="0" algn="ctr">
              <a:spcBef>
                <a:spcPts val="0"/>
              </a:spcBef>
              <a:spcAft>
                <a:spcPts val="0"/>
              </a:spcAft>
              <a:buNone/>
            </a:pPr>
            <a:r>
              <a:rPr lang="en-US"/>
              <a:t>Angular form and Reactive Form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34" name="Google Shape;134;p2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Reactive Forms</a:t>
            </a:r>
            <a:endParaRPr/>
          </a:p>
        </p:txBody>
      </p:sp>
      <p:sp>
        <p:nvSpPr>
          <p:cNvPr id="135" name="Google Shape;135;p2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Reactive forms, as the name implies, provide access to web forms in a reactive manner. They are built with reactivity in mind, where input controls and their values can be manipulated using observable streams. </a:t>
            </a:r>
            <a:endParaRPr sz="2400">
              <a:solidFill>
                <a:schemeClr val="dk1"/>
              </a:solidFill>
            </a:endParaRPr>
          </a:p>
          <a:p>
            <a:pPr indent="0" lvl="0" marL="0" rtl="0" algn="l">
              <a:spcBef>
                <a:spcPts val="2800"/>
              </a:spcBef>
              <a:spcAft>
                <a:spcPts val="0"/>
              </a:spcAft>
              <a:buNone/>
            </a:pPr>
            <a:r>
              <a:rPr lang="en-US" sz="2400">
                <a:solidFill>
                  <a:schemeClr val="dk1"/>
                </a:solidFill>
              </a:rPr>
              <a:t>They also maintain an immutable state of form data, making them easier to test because we can be sure that the state of the form can be modified explicitly and consistently</a:t>
            </a:r>
            <a:endParaRPr sz="2400">
              <a:solidFill>
                <a:schemeClr val="dk1"/>
              </a:solidFill>
            </a:endParaRPr>
          </a:p>
          <a:p>
            <a:pPr indent="0" lvl="0" marL="0" rtl="0" algn="l">
              <a:spcBef>
                <a:spcPts val="2800"/>
              </a:spcBef>
              <a:spcAft>
                <a:spcPts val="0"/>
              </a:spcAft>
              <a:buNone/>
            </a:pPr>
            <a:r>
              <a:rPr lang="en-US" sz="2400">
                <a:solidFill>
                  <a:schemeClr val="dk1"/>
                </a:solidFill>
              </a:rPr>
              <a:t>Reactive forms have a programmatic approach to creating form elements and setting up validation rules. We set everything up in the component class and merely point out our created artifacts in the template. </a:t>
            </a:r>
            <a:endParaRPr sz="2400">
              <a:solidFill>
                <a:schemeClr val="dk1"/>
              </a:solidFill>
            </a:endParaRPr>
          </a:p>
          <a:p>
            <a:pPr indent="0" lvl="0" marL="0" rtl="0" algn="l">
              <a:spcBef>
                <a:spcPts val="2800"/>
              </a:spcBef>
              <a:spcAft>
                <a:spcPts val="0"/>
              </a:spcAft>
              <a:buClr>
                <a:schemeClr val="dk1"/>
              </a:buClr>
              <a:buSzPts val="1100"/>
              <a:buFont typeface="Arial"/>
              <a:buNone/>
            </a:pPr>
            <a:r>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41" name="Google Shape;141;p2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Reactive Forms (2)</a:t>
            </a:r>
            <a:endParaRPr/>
          </a:p>
        </p:txBody>
      </p:sp>
      <p:sp>
        <p:nvSpPr>
          <p:cNvPr id="142" name="Google Shape;142;p24"/>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The Angular key classes involved in this approach are the following:</a:t>
            </a:r>
            <a:endParaRPr sz="2400">
              <a:solidFill>
                <a:schemeClr val="dk1"/>
              </a:solidFill>
            </a:endParaRPr>
          </a:p>
          <a:p>
            <a:pPr indent="-381000" lvl="0" marL="457200" rtl="0" algn="l">
              <a:spcBef>
                <a:spcPts val="2800"/>
              </a:spcBef>
              <a:spcAft>
                <a:spcPts val="0"/>
              </a:spcAft>
              <a:buClr>
                <a:schemeClr val="dk1"/>
              </a:buClr>
              <a:buSzPts val="2400"/>
              <a:buChar char="●"/>
            </a:pPr>
            <a:r>
              <a:rPr lang="en-US" sz="2400">
                <a:solidFill>
                  <a:schemeClr val="dk1"/>
                </a:solidFill>
              </a:rPr>
              <a:t>FormControl: Represents an individual form control, such as an &lt;input&gt; element.</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FormGroup: Represents a collection of form controls. The &lt;form&gt; element is the top most FormGroup in the hierarchy of a reactive form.</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FormArray: Represents a collection of form controls, just like FormGroup, but can be modified at runtime. For example, we can add or remove FormControl objects dynamically as needed.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48" name="Google Shape;148;p2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Example</a:t>
            </a:r>
            <a:r>
              <a:rPr lang="en-US"/>
              <a:t> of Dyanmic Form</a:t>
            </a:r>
            <a:endParaRPr/>
          </a:p>
        </p:txBody>
      </p:sp>
      <p:sp>
        <p:nvSpPr>
          <p:cNvPr id="149" name="Google Shape;149;p2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sp>
        <p:nvSpPr>
          <p:cNvPr id="150" name="Google Shape;150;p25"/>
          <p:cNvSpPr/>
          <p:nvPr/>
        </p:nvSpPr>
        <p:spPr>
          <a:xfrm>
            <a:off x="2812500" y="2882900"/>
            <a:ext cx="4109400" cy="5880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1" name="Google Shape;151;p25"/>
          <p:cNvSpPr/>
          <p:nvPr/>
        </p:nvSpPr>
        <p:spPr>
          <a:xfrm>
            <a:off x="3001500" y="2578725"/>
            <a:ext cx="37314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Product A</a:t>
            </a:r>
            <a:endParaRPr/>
          </a:p>
        </p:txBody>
      </p:sp>
      <p:sp>
        <p:nvSpPr>
          <p:cNvPr id="152" name="Google Shape;152;p25"/>
          <p:cNvSpPr txBox="1"/>
          <p:nvPr/>
        </p:nvSpPr>
        <p:spPr>
          <a:xfrm>
            <a:off x="3615525" y="3027425"/>
            <a:ext cx="944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800">
              <a:solidFill>
                <a:schemeClr val="dk2"/>
              </a:solidFill>
            </a:endParaRPr>
          </a:p>
        </p:txBody>
      </p:sp>
      <p:sp>
        <p:nvSpPr>
          <p:cNvPr id="153" name="Google Shape;153;p25"/>
          <p:cNvSpPr/>
          <p:nvPr/>
        </p:nvSpPr>
        <p:spPr>
          <a:xfrm>
            <a:off x="3001500" y="4857025"/>
            <a:ext cx="37314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Product C</a:t>
            </a:r>
            <a:endParaRPr/>
          </a:p>
        </p:txBody>
      </p:sp>
      <p:sp>
        <p:nvSpPr>
          <p:cNvPr id="154" name="Google Shape;154;p25"/>
          <p:cNvSpPr/>
          <p:nvPr/>
        </p:nvSpPr>
        <p:spPr>
          <a:xfrm>
            <a:off x="3153900" y="3899450"/>
            <a:ext cx="3731400" cy="850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US"/>
              <a:t>Product B</a:t>
            </a:r>
            <a:endParaRPr/>
          </a:p>
        </p:txBody>
      </p:sp>
      <p:sp>
        <p:nvSpPr>
          <p:cNvPr id="155" name="Google Shape;155;p25"/>
          <p:cNvSpPr/>
          <p:nvPr/>
        </p:nvSpPr>
        <p:spPr>
          <a:xfrm>
            <a:off x="5929950" y="2814900"/>
            <a:ext cx="543300" cy="45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a:t>
            </a:r>
            <a:endParaRPr/>
          </a:p>
        </p:txBody>
      </p:sp>
      <p:sp>
        <p:nvSpPr>
          <p:cNvPr id="156" name="Google Shape;156;p25"/>
          <p:cNvSpPr/>
          <p:nvPr/>
        </p:nvSpPr>
        <p:spPr>
          <a:xfrm>
            <a:off x="5929950" y="5006075"/>
            <a:ext cx="543300" cy="45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1</a:t>
            </a:r>
            <a:endParaRPr/>
          </a:p>
        </p:txBody>
      </p:sp>
      <p:sp>
        <p:nvSpPr>
          <p:cNvPr id="157" name="Google Shape;157;p25"/>
          <p:cNvSpPr/>
          <p:nvPr/>
        </p:nvSpPr>
        <p:spPr>
          <a:xfrm>
            <a:off x="6189600" y="4021425"/>
            <a:ext cx="543300" cy="4572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a:t>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63" name="Google Shape;163;p2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Reactive Forms (3)</a:t>
            </a:r>
            <a:endParaRPr/>
          </a:p>
        </p:txBody>
      </p:sp>
      <p:sp>
        <p:nvSpPr>
          <p:cNvPr id="164" name="Google Shape;164;p2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product-create.component.ts</a:t>
            </a:r>
            <a:endParaRPr/>
          </a:p>
        </p:txBody>
      </p:sp>
      <p:pic>
        <p:nvPicPr>
          <p:cNvPr id="165" name="Google Shape;165;p26"/>
          <p:cNvPicPr preferRelativeResize="0"/>
          <p:nvPr/>
        </p:nvPicPr>
        <p:blipFill>
          <a:blip r:embed="rId3">
            <a:alphaModFix/>
          </a:blip>
          <a:stretch>
            <a:fillRect/>
          </a:stretch>
        </p:blipFill>
        <p:spPr>
          <a:xfrm>
            <a:off x="582175" y="3743800"/>
            <a:ext cx="10534650" cy="971550"/>
          </a:xfrm>
          <a:prstGeom prst="rect">
            <a:avLst/>
          </a:prstGeom>
          <a:noFill/>
          <a:ln>
            <a:noFill/>
          </a:ln>
        </p:spPr>
      </p:pic>
      <p:pic>
        <p:nvPicPr>
          <p:cNvPr id="166" name="Google Shape;166;p26"/>
          <p:cNvPicPr preferRelativeResize="0"/>
          <p:nvPr/>
        </p:nvPicPr>
        <p:blipFill>
          <a:blip r:embed="rId4">
            <a:alphaModFix/>
          </a:blip>
          <a:stretch>
            <a:fillRect/>
          </a:stretch>
        </p:blipFill>
        <p:spPr>
          <a:xfrm>
            <a:off x="582175" y="5082600"/>
            <a:ext cx="10172700" cy="39433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72" name="Google Shape;172;p2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Reactive Forms (3)</a:t>
            </a:r>
            <a:endParaRPr/>
          </a:p>
          <a:p>
            <a:pPr indent="0" lvl="0" marL="0" rtl="0" algn="l">
              <a:spcBef>
                <a:spcPts val="2800"/>
              </a:spcBef>
              <a:spcAft>
                <a:spcPts val="0"/>
              </a:spcAft>
              <a:buNone/>
            </a:pPr>
            <a:r>
              <a:t/>
            </a:r>
            <a:endParaRPr/>
          </a:p>
        </p:txBody>
      </p:sp>
      <p:sp>
        <p:nvSpPr>
          <p:cNvPr id="173" name="Google Shape;173;p2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product-create.component.ts</a:t>
            </a:r>
            <a:endParaRPr/>
          </a:p>
        </p:txBody>
      </p:sp>
      <p:pic>
        <p:nvPicPr>
          <p:cNvPr id="174" name="Google Shape;174;p27"/>
          <p:cNvPicPr preferRelativeResize="0"/>
          <p:nvPr/>
        </p:nvPicPr>
        <p:blipFill>
          <a:blip r:embed="rId3">
            <a:alphaModFix/>
          </a:blip>
          <a:stretch>
            <a:fillRect/>
          </a:stretch>
        </p:blipFill>
        <p:spPr>
          <a:xfrm>
            <a:off x="377825" y="4130625"/>
            <a:ext cx="12249150" cy="33337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80" name="Google Shape;180;p2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Reactive Forms (4)</a:t>
            </a:r>
            <a:endParaRPr/>
          </a:p>
          <a:p>
            <a:pPr indent="0" lvl="0" marL="0" rtl="0" algn="l">
              <a:spcBef>
                <a:spcPts val="2800"/>
              </a:spcBef>
              <a:spcAft>
                <a:spcPts val="0"/>
              </a:spcAft>
              <a:buNone/>
            </a:pPr>
            <a:r>
              <a:t/>
            </a:r>
            <a:endParaRPr/>
          </a:p>
        </p:txBody>
      </p:sp>
      <p:sp>
        <p:nvSpPr>
          <p:cNvPr id="181" name="Google Shape;181;p2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product-create.component.html</a:t>
            </a:r>
            <a:endParaRPr/>
          </a:p>
          <a:p>
            <a:pPr indent="0" lvl="0" marL="0" rtl="0" algn="l">
              <a:spcBef>
                <a:spcPts val="2800"/>
              </a:spcBef>
              <a:spcAft>
                <a:spcPts val="0"/>
              </a:spcAft>
              <a:buNone/>
            </a:pPr>
            <a:r>
              <a:t/>
            </a:r>
            <a:endParaRPr/>
          </a:p>
        </p:txBody>
      </p:sp>
      <p:pic>
        <p:nvPicPr>
          <p:cNvPr id="182" name="Google Shape;182;p28"/>
          <p:cNvPicPr preferRelativeResize="0"/>
          <p:nvPr/>
        </p:nvPicPr>
        <p:blipFill>
          <a:blip r:embed="rId3">
            <a:alphaModFix/>
          </a:blip>
          <a:stretch>
            <a:fillRect/>
          </a:stretch>
        </p:blipFill>
        <p:spPr>
          <a:xfrm>
            <a:off x="217275" y="3761419"/>
            <a:ext cx="13004801" cy="6102812"/>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88" name="Google Shape;188;p2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Reactive Forms (5)</a:t>
            </a:r>
            <a:endParaRPr/>
          </a:p>
          <a:p>
            <a:pPr indent="0" lvl="0" marL="0" rtl="0" algn="l">
              <a:spcBef>
                <a:spcPts val="2800"/>
              </a:spcBef>
              <a:spcAft>
                <a:spcPts val="0"/>
              </a:spcAft>
              <a:buNone/>
            </a:pPr>
            <a:r>
              <a:t/>
            </a:r>
            <a:endParaRPr/>
          </a:p>
        </p:txBody>
      </p:sp>
      <p:sp>
        <p:nvSpPr>
          <p:cNvPr id="189" name="Google Shape;189;p2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product-create.component.ts</a:t>
            </a:r>
            <a:endParaRPr/>
          </a:p>
          <a:p>
            <a:pPr indent="0" lvl="0" marL="0" rtl="0" algn="l">
              <a:spcBef>
                <a:spcPts val="2800"/>
              </a:spcBef>
              <a:spcAft>
                <a:spcPts val="0"/>
              </a:spcAft>
              <a:buNone/>
            </a:pPr>
            <a:r>
              <a:t/>
            </a:r>
            <a:endParaRPr/>
          </a:p>
        </p:txBody>
      </p:sp>
      <p:pic>
        <p:nvPicPr>
          <p:cNvPr id="190" name="Google Shape;190;p29"/>
          <p:cNvPicPr preferRelativeResize="0"/>
          <p:nvPr/>
        </p:nvPicPr>
        <p:blipFill>
          <a:blip r:embed="rId3">
            <a:alphaModFix/>
          </a:blip>
          <a:stretch>
            <a:fillRect/>
          </a:stretch>
        </p:blipFill>
        <p:spPr>
          <a:xfrm>
            <a:off x="355550" y="3667150"/>
            <a:ext cx="11277600" cy="1752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96" name="Google Shape;196;p3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Reactive Forms (6)</a:t>
            </a:r>
            <a:endParaRPr/>
          </a:p>
          <a:p>
            <a:pPr indent="0" lvl="0" marL="0" rtl="0" algn="l">
              <a:spcBef>
                <a:spcPts val="2800"/>
              </a:spcBef>
              <a:spcAft>
                <a:spcPts val="0"/>
              </a:spcAft>
              <a:buNone/>
            </a:pPr>
            <a:r>
              <a:t/>
            </a:r>
            <a:endParaRPr/>
          </a:p>
        </p:txBody>
      </p:sp>
      <p:sp>
        <p:nvSpPr>
          <p:cNvPr id="197" name="Google Shape;197;p3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product-create.component.ts</a:t>
            </a:r>
            <a:endParaRPr/>
          </a:p>
          <a:p>
            <a:pPr indent="0" lvl="0" marL="0" rtl="0" algn="l">
              <a:spcBef>
                <a:spcPts val="2800"/>
              </a:spcBef>
              <a:spcAft>
                <a:spcPts val="0"/>
              </a:spcAft>
              <a:buNone/>
            </a:pPr>
            <a:r>
              <a:t/>
            </a:r>
            <a:endParaRPr/>
          </a:p>
        </p:txBody>
      </p:sp>
      <p:pic>
        <p:nvPicPr>
          <p:cNvPr id="198" name="Google Shape;198;p30"/>
          <p:cNvPicPr preferRelativeResize="0"/>
          <p:nvPr/>
        </p:nvPicPr>
        <p:blipFill>
          <a:blip r:embed="rId3">
            <a:alphaModFix/>
          </a:blip>
          <a:stretch>
            <a:fillRect/>
          </a:stretch>
        </p:blipFill>
        <p:spPr>
          <a:xfrm>
            <a:off x="406400" y="3722275"/>
            <a:ext cx="13004800" cy="4587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04" name="Google Shape;204;p3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Providing form status feedback</a:t>
            </a:r>
            <a:endParaRPr/>
          </a:p>
        </p:txBody>
      </p:sp>
      <p:sp>
        <p:nvSpPr>
          <p:cNvPr id="205" name="Google Shape;205;p31"/>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The Angular framework sets the following CSS classes automatically in a form control according to the current status of the control:</a:t>
            </a:r>
            <a:endParaRPr sz="2400">
              <a:solidFill>
                <a:schemeClr val="dk1"/>
              </a:solidFill>
              <a:latin typeface="Arial"/>
              <a:ea typeface="Arial"/>
              <a:cs typeface="Arial"/>
              <a:sym typeface="Arial"/>
            </a:endParaRPr>
          </a:p>
          <a:p>
            <a:pPr indent="-381000" lvl="0" marL="457200" rtl="0" algn="l">
              <a:spcBef>
                <a:spcPts val="2800"/>
              </a:spcBef>
              <a:spcAft>
                <a:spcPts val="0"/>
              </a:spcAft>
              <a:buClr>
                <a:schemeClr val="dk1"/>
              </a:buClr>
              <a:buSzPts val="2400"/>
              <a:buChar char="●"/>
            </a:pPr>
            <a:r>
              <a:rPr lang="en-US" sz="2400">
                <a:solidFill>
                  <a:schemeClr val="dk1"/>
                </a:solidFill>
                <a:latin typeface="Consolas"/>
                <a:ea typeface="Consolas"/>
                <a:cs typeface="Consolas"/>
                <a:sym typeface="Consolas"/>
              </a:rPr>
              <a:t>ng-untouched</a:t>
            </a:r>
            <a:r>
              <a:rPr lang="en-US" sz="2400">
                <a:solidFill>
                  <a:schemeClr val="dk1"/>
                </a:solidFill>
                <a:latin typeface="Arial"/>
                <a:ea typeface="Arial"/>
                <a:cs typeface="Arial"/>
                <a:sym typeface="Arial"/>
              </a:rPr>
              <a:t>: Indicates that we have not interacted with the control yet</a:t>
            </a:r>
            <a:endParaRPr sz="2400">
              <a:solidFill>
                <a:schemeClr val="dk1"/>
              </a:solidFill>
              <a:latin typeface="Arial"/>
              <a:ea typeface="Arial"/>
              <a:cs typeface="Arial"/>
              <a:sym typeface="Arial"/>
            </a:endParaRPr>
          </a:p>
          <a:p>
            <a:pPr indent="-381000" lvl="0" marL="457200" rtl="0" algn="l">
              <a:spcBef>
                <a:spcPts val="0"/>
              </a:spcBef>
              <a:spcAft>
                <a:spcPts val="0"/>
              </a:spcAft>
              <a:buClr>
                <a:schemeClr val="dk1"/>
              </a:buClr>
              <a:buSzPts val="2400"/>
              <a:buChar char="●"/>
            </a:pPr>
            <a:r>
              <a:rPr lang="en-US" sz="2400">
                <a:solidFill>
                  <a:schemeClr val="dk1"/>
                </a:solidFill>
                <a:latin typeface="Consolas"/>
                <a:ea typeface="Consolas"/>
                <a:cs typeface="Consolas"/>
                <a:sym typeface="Consolas"/>
              </a:rPr>
              <a:t>ng-touched</a:t>
            </a:r>
            <a:r>
              <a:rPr lang="en-US" sz="2400">
                <a:solidFill>
                  <a:schemeClr val="dk1"/>
                </a:solidFill>
                <a:latin typeface="Arial"/>
                <a:ea typeface="Arial"/>
                <a:cs typeface="Arial"/>
                <a:sym typeface="Arial"/>
              </a:rPr>
              <a:t>: Indicates that we have interacted with the control</a:t>
            </a:r>
            <a:endParaRPr sz="2400">
              <a:solidFill>
                <a:schemeClr val="dk1"/>
              </a:solidFill>
              <a:latin typeface="Arial"/>
              <a:ea typeface="Arial"/>
              <a:cs typeface="Arial"/>
              <a:sym typeface="Arial"/>
            </a:endParaRPr>
          </a:p>
          <a:p>
            <a:pPr indent="-381000" lvl="0" marL="457200" rtl="0" algn="l">
              <a:spcBef>
                <a:spcPts val="0"/>
              </a:spcBef>
              <a:spcAft>
                <a:spcPts val="0"/>
              </a:spcAft>
              <a:buClr>
                <a:schemeClr val="dk1"/>
              </a:buClr>
              <a:buSzPts val="2400"/>
              <a:buChar char="●"/>
            </a:pPr>
            <a:r>
              <a:rPr lang="en-US" sz="2400">
                <a:solidFill>
                  <a:schemeClr val="dk1"/>
                </a:solidFill>
                <a:latin typeface="Consolas"/>
                <a:ea typeface="Consolas"/>
                <a:cs typeface="Consolas"/>
                <a:sym typeface="Consolas"/>
              </a:rPr>
              <a:t>ng-dirty</a:t>
            </a:r>
            <a:r>
              <a:rPr lang="en-US" sz="2400">
                <a:solidFill>
                  <a:schemeClr val="dk1"/>
                </a:solidFill>
                <a:latin typeface="Arial"/>
                <a:ea typeface="Arial"/>
                <a:cs typeface="Arial"/>
                <a:sym typeface="Arial"/>
              </a:rPr>
              <a:t>: Indicates that we have set a value to the control</a:t>
            </a:r>
            <a:endParaRPr sz="2400">
              <a:solidFill>
                <a:schemeClr val="dk1"/>
              </a:solidFill>
              <a:latin typeface="Arial"/>
              <a:ea typeface="Arial"/>
              <a:cs typeface="Arial"/>
              <a:sym typeface="Arial"/>
            </a:endParaRPr>
          </a:p>
          <a:p>
            <a:pPr indent="-381000" lvl="0" marL="457200" rtl="0" algn="l">
              <a:spcBef>
                <a:spcPts val="0"/>
              </a:spcBef>
              <a:spcAft>
                <a:spcPts val="0"/>
              </a:spcAft>
              <a:buClr>
                <a:schemeClr val="dk1"/>
              </a:buClr>
              <a:buSzPts val="2400"/>
              <a:buChar char="●"/>
            </a:pPr>
            <a:r>
              <a:rPr lang="en-US" sz="2400">
                <a:solidFill>
                  <a:schemeClr val="dk1"/>
                </a:solidFill>
                <a:latin typeface="Consolas"/>
                <a:ea typeface="Consolas"/>
                <a:cs typeface="Consolas"/>
                <a:sym typeface="Consolas"/>
              </a:rPr>
              <a:t>ng-pristine</a:t>
            </a:r>
            <a:r>
              <a:rPr lang="en-US" sz="2400">
                <a:solidFill>
                  <a:schemeClr val="dk1"/>
                </a:solidFill>
                <a:latin typeface="Arial"/>
                <a:ea typeface="Arial"/>
                <a:cs typeface="Arial"/>
                <a:sym typeface="Arial"/>
              </a:rPr>
              <a:t>: Indicates that the control does not have a value yet</a:t>
            </a:r>
            <a:endParaRPr sz="2400">
              <a:solidFill>
                <a:schemeClr val="dk1"/>
              </a:solidFill>
              <a:latin typeface="Arial"/>
              <a:ea typeface="Arial"/>
              <a:cs typeface="Arial"/>
              <a:sym typeface="Arial"/>
            </a:endParaRPr>
          </a:p>
          <a:p>
            <a:pPr indent="-381000" lvl="0" marL="457200" rtl="0" algn="l">
              <a:spcBef>
                <a:spcPts val="0"/>
              </a:spcBef>
              <a:spcAft>
                <a:spcPts val="0"/>
              </a:spcAft>
              <a:buClr>
                <a:schemeClr val="dk1"/>
              </a:buClr>
              <a:buSzPts val="2400"/>
              <a:buChar char="●"/>
            </a:pPr>
            <a:r>
              <a:rPr lang="en-US" sz="2400">
                <a:solidFill>
                  <a:schemeClr val="dk1"/>
                </a:solidFill>
                <a:latin typeface="Consolas"/>
                <a:ea typeface="Consolas"/>
                <a:cs typeface="Consolas"/>
                <a:sym typeface="Consolas"/>
              </a:rPr>
              <a:t>ng-valid</a:t>
            </a:r>
            <a:r>
              <a:rPr lang="en-US" sz="2400">
                <a:solidFill>
                  <a:schemeClr val="dk1"/>
                </a:solidFill>
                <a:latin typeface="Arial"/>
                <a:ea typeface="Arial"/>
                <a:cs typeface="Arial"/>
                <a:sym typeface="Arial"/>
              </a:rPr>
              <a:t>: Indicates that the value of the control is valid</a:t>
            </a:r>
            <a:endParaRPr sz="2400">
              <a:solidFill>
                <a:schemeClr val="dk1"/>
              </a:solidFill>
              <a:latin typeface="Arial"/>
              <a:ea typeface="Arial"/>
              <a:cs typeface="Arial"/>
              <a:sym typeface="Arial"/>
            </a:endParaRPr>
          </a:p>
          <a:p>
            <a:pPr indent="-381000" lvl="0" marL="457200" rtl="0" algn="l">
              <a:spcBef>
                <a:spcPts val="0"/>
              </a:spcBef>
              <a:spcAft>
                <a:spcPts val="0"/>
              </a:spcAft>
              <a:buClr>
                <a:schemeClr val="dk1"/>
              </a:buClr>
              <a:buSzPts val="2400"/>
              <a:buChar char="●"/>
            </a:pPr>
            <a:r>
              <a:rPr lang="en-US" sz="2400">
                <a:solidFill>
                  <a:schemeClr val="dk1"/>
                </a:solidFill>
                <a:latin typeface="Consolas"/>
                <a:ea typeface="Consolas"/>
                <a:cs typeface="Consolas"/>
                <a:sym typeface="Consolas"/>
              </a:rPr>
              <a:t>ng-invalid</a:t>
            </a:r>
            <a:r>
              <a:rPr lang="en-US" sz="2400">
                <a:solidFill>
                  <a:schemeClr val="dk1"/>
                </a:solidFill>
                <a:latin typeface="Arial"/>
                <a:ea typeface="Arial"/>
                <a:cs typeface="Arial"/>
                <a:sym typeface="Arial"/>
              </a:rPr>
              <a:t>: Indicates that the value of the control is not valid </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Arial"/>
                <a:ea typeface="Arial"/>
                <a:cs typeface="Arial"/>
                <a:sym typeface="Arial"/>
              </a:rPr>
              <a:t>Each class name has a similar property in the form model. The property name is the same as the class name without the </a:t>
            </a:r>
            <a:r>
              <a:rPr lang="en-US" sz="2400">
                <a:solidFill>
                  <a:schemeClr val="dk1"/>
                </a:solidFill>
                <a:latin typeface="Consolas"/>
                <a:ea typeface="Consolas"/>
                <a:cs typeface="Consolas"/>
                <a:sym typeface="Consolas"/>
              </a:rPr>
              <a:t>ng- </a:t>
            </a:r>
            <a:r>
              <a:rPr lang="en-US" sz="2400">
                <a:solidFill>
                  <a:schemeClr val="dk1"/>
                </a:solidFill>
                <a:latin typeface="Arial"/>
                <a:ea typeface="Arial"/>
                <a:cs typeface="Arial"/>
                <a:sym typeface="Arial"/>
              </a:rPr>
              <a:t>prefix. We could try to leverage both and provide a unique experience with our forms.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11" name="Google Shape;211;p3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Providing form status feedback (2)</a:t>
            </a:r>
            <a:endParaRPr/>
          </a:p>
          <a:p>
            <a:pPr indent="0" lvl="0" marL="0" rtl="0" algn="l">
              <a:spcBef>
                <a:spcPts val="2800"/>
              </a:spcBef>
              <a:spcAft>
                <a:spcPts val="0"/>
              </a:spcAft>
              <a:buNone/>
            </a:pPr>
            <a:r>
              <a:t/>
            </a:r>
            <a:endParaRPr/>
          </a:p>
        </p:txBody>
      </p:sp>
      <p:sp>
        <p:nvSpPr>
          <p:cNvPr id="212" name="Google Shape;212;p3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styles.css</a:t>
            </a:r>
            <a:endParaRPr/>
          </a:p>
        </p:txBody>
      </p:sp>
      <p:pic>
        <p:nvPicPr>
          <p:cNvPr id="213" name="Google Shape;213;p32"/>
          <p:cNvPicPr preferRelativeResize="0"/>
          <p:nvPr/>
        </p:nvPicPr>
        <p:blipFill>
          <a:blip r:embed="rId3">
            <a:alphaModFix/>
          </a:blip>
          <a:stretch>
            <a:fillRect/>
          </a:stretch>
        </p:blipFill>
        <p:spPr>
          <a:xfrm>
            <a:off x="711325" y="3645250"/>
            <a:ext cx="7562850" cy="55626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idx="1" type="body"/>
          </p:nvPr>
        </p:nvSpPr>
        <p:spPr>
          <a:xfrm>
            <a:off x="406400" y="457200"/>
            <a:ext cx="11175900" cy="457200"/>
          </a:xfrm>
          <a:prstGeom prst="rect">
            <a:avLst/>
          </a:prstGeom>
          <a:noFill/>
          <a:ln>
            <a:noFill/>
          </a:ln>
        </p:spPr>
        <p:txBody>
          <a:bodyPr anchorCtr="0" anchor="b" bIns="50800" lIns="50800" spcFirstLastPara="1" rIns="50800" wrap="square" tIns="50800">
            <a:normAutofit/>
          </a:bodyPr>
          <a:lstStyle/>
          <a:p>
            <a:pPr indent="0" lvl="0" marL="0" marR="0" rtl="0" algn="l">
              <a:lnSpc>
                <a:spcPct val="80000"/>
              </a:lnSpc>
              <a:spcBef>
                <a:spcPts val="0"/>
              </a:spcBef>
              <a:spcAft>
                <a:spcPts val="0"/>
              </a:spcAft>
              <a:buClr>
                <a:srgbClr val="838787"/>
              </a:buClr>
              <a:buSzPts val="2400"/>
              <a:buFont typeface="Avenir"/>
              <a:buNone/>
            </a:pPr>
            <a:r>
              <a:rPr b="0" i="0" lang="en-US" sz="2400" u="none" cap="none" strike="noStrike">
                <a:solidFill>
                  <a:srgbClr val="838787"/>
                </a:solidFill>
                <a:latin typeface="Arial"/>
                <a:ea typeface="Arial"/>
                <a:cs typeface="Arial"/>
                <a:sym typeface="Arial"/>
              </a:rPr>
              <a:t>ANGULAR - INTRODUCTION TO </a:t>
            </a:r>
            <a:r>
              <a:rPr lang="en-US"/>
              <a:t>ANGULAR ROUTER</a:t>
            </a:r>
            <a:endParaRPr/>
          </a:p>
        </p:txBody>
      </p:sp>
      <p:sp>
        <p:nvSpPr>
          <p:cNvPr id="66" name="Google Shape;66;p15"/>
          <p:cNvSpPr txBox="1"/>
          <p:nvPr>
            <p:ph type="title"/>
          </p:nvPr>
        </p:nvSpPr>
        <p:spPr>
          <a:xfrm>
            <a:off x="406400" y="1536700"/>
            <a:ext cx="12192000" cy="723900"/>
          </a:xfrm>
          <a:prstGeom prst="rect">
            <a:avLst/>
          </a:prstGeom>
          <a:noFill/>
          <a:ln>
            <a:noFill/>
          </a:ln>
        </p:spPr>
        <p:txBody>
          <a:bodyPr anchorCtr="0" anchor="t" bIns="50800" lIns="50800" spcFirstLastPara="1" rIns="50800" wrap="square" tIns="50800">
            <a:normAutofit fontScale="90000"/>
          </a:bodyPr>
          <a:lstStyle/>
          <a:p>
            <a:pPr indent="0" lvl="0" marL="0" marR="0" rtl="0" algn="l">
              <a:lnSpc>
                <a:spcPct val="80000"/>
              </a:lnSpc>
              <a:spcBef>
                <a:spcPts val="0"/>
              </a:spcBef>
              <a:spcAft>
                <a:spcPts val="0"/>
              </a:spcAft>
              <a:buClr>
                <a:schemeClr val="accent1"/>
              </a:buClr>
              <a:buSzPct val="100000"/>
              <a:buFont typeface="Arial"/>
              <a:buNone/>
            </a:pPr>
            <a:r>
              <a:rPr lang="en-US" sz="4800"/>
              <a:t>Introduction to Angular Form</a:t>
            </a:r>
            <a:endParaRPr/>
          </a:p>
        </p:txBody>
      </p:sp>
      <p:sp>
        <p:nvSpPr>
          <p:cNvPr id="67" name="Google Shape;67;p15"/>
          <p:cNvSpPr txBox="1"/>
          <p:nvPr>
            <p:ph idx="2" type="body"/>
          </p:nvPr>
        </p:nvSpPr>
        <p:spPr>
          <a:xfrm>
            <a:off x="406400" y="2743200"/>
            <a:ext cx="11789100" cy="6108600"/>
          </a:xfrm>
          <a:prstGeom prst="rect">
            <a:avLst/>
          </a:prstGeom>
          <a:noFill/>
          <a:ln>
            <a:noFill/>
          </a:ln>
        </p:spPr>
        <p:txBody>
          <a:bodyPr anchorCtr="0" anchor="t" bIns="50800" lIns="50800" spcFirstLastPara="1" rIns="50800" wrap="square" tIns="50800">
            <a:noAutofit/>
          </a:bodyPr>
          <a:lstStyle/>
          <a:p>
            <a:pPr indent="0" lvl="0" marL="0" rtl="0" algn="l">
              <a:spcBef>
                <a:spcPts val="0"/>
              </a:spcBef>
              <a:spcAft>
                <a:spcPts val="0"/>
              </a:spcAft>
              <a:buNone/>
            </a:pPr>
            <a:r>
              <a:rPr lang="en-US" sz="2400">
                <a:solidFill>
                  <a:schemeClr val="dk1"/>
                </a:solidFill>
              </a:rPr>
              <a:t>Web applications use forms when it comes to collecting data from the user. Use cases vary from allowing users to log in, filling in payment information, booking a flight, or even performing a search. </a:t>
            </a:r>
            <a:endParaRPr sz="2400">
              <a:solidFill>
                <a:schemeClr val="dk1"/>
              </a:solidFill>
            </a:endParaRPr>
          </a:p>
          <a:p>
            <a:pPr indent="0" lvl="0" marL="0" rtl="0" algn="l">
              <a:spcBef>
                <a:spcPts val="0"/>
              </a:spcBef>
              <a:spcAft>
                <a:spcPts val="0"/>
              </a:spcAft>
              <a:buNone/>
            </a:pPr>
            <a:r>
              <a:rPr lang="en-US" sz="2400">
                <a:solidFill>
                  <a:schemeClr val="dk1"/>
                </a:solidFill>
              </a:rPr>
              <a:t>Form data can later be persisted on local storage or be sent to a server using a backend API. </a:t>
            </a:r>
            <a:endParaRPr sz="2400">
              <a:solidFill>
                <a:schemeClr val="dk1"/>
              </a:solidFill>
            </a:endParaRPr>
          </a:p>
          <a:p>
            <a:pPr indent="0" lvl="0" marL="0" rtl="0" algn="l">
              <a:spcBef>
                <a:spcPts val="0"/>
              </a:spcBef>
              <a:spcAft>
                <a:spcPts val="0"/>
              </a:spcAft>
              <a:buNone/>
            </a:pPr>
            <a:r>
              <a:t/>
            </a:r>
            <a:endParaRPr sz="2400">
              <a:solidFill>
                <a:schemeClr val="dk1"/>
              </a:solidFill>
            </a:endParaRPr>
          </a:p>
          <a:p>
            <a:pPr indent="0" lvl="0" marL="0" rtl="0" algn="l">
              <a:spcBef>
                <a:spcPts val="0"/>
              </a:spcBef>
              <a:spcAft>
                <a:spcPts val="0"/>
              </a:spcAft>
              <a:buNone/>
            </a:pPr>
            <a:r>
              <a:rPr lang="en-US" sz="2400">
                <a:solidFill>
                  <a:schemeClr val="dk1"/>
                </a:solidFill>
              </a:rPr>
              <a:t>A form usually has the following characteristics that enhance the user experience of a web application:</a:t>
            </a:r>
            <a:endParaRPr sz="2400">
              <a:solidFill>
                <a:schemeClr val="dk1"/>
              </a:solidFill>
            </a:endParaRPr>
          </a:p>
          <a:p>
            <a:pPr indent="0" lvl="0" marL="0" rtl="0" algn="l">
              <a:spcBef>
                <a:spcPts val="0"/>
              </a:spcBef>
              <a:spcAft>
                <a:spcPts val="0"/>
              </a:spcAft>
              <a:buClr>
                <a:schemeClr val="dk1"/>
              </a:buClr>
              <a:buSzPts val="1100"/>
              <a:buFont typeface="Arial"/>
              <a:buNone/>
            </a:pPr>
            <a:r>
              <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Can define different kinds of input fields</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Can set up different kinds of validations and display validation errors to the user</a:t>
            </a:r>
            <a:endParaRPr sz="2400">
              <a:solidFill>
                <a:schemeClr val="dk1"/>
              </a:solidFill>
            </a:endParaRPr>
          </a:p>
          <a:p>
            <a:pPr indent="-381000" lvl="0" marL="457200" rtl="0" algn="l">
              <a:spcBef>
                <a:spcPts val="0"/>
              </a:spcBef>
              <a:spcAft>
                <a:spcPts val="0"/>
              </a:spcAft>
              <a:buClr>
                <a:schemeClr val="dk1"/>
              </a:buClr>
              <a:buSzPts val="2400"/>
              <a:buChar char="●"/>
            </a:pPr>
            <a:r>
              <a:rPr lang="en-US" sz="2400">
                <a:solidFill>
                  <a:schemeClr val="dk1"/>
                </a:solidFill>
              </a:rPr>
              <a:t>Can support different strategies for handling data if the form is in an error state </a:t>
            </a:r>
            <a:endParaRPr sz="2400">
              <a:solidFill>
                <a:schemeClr val="dk1"/>
              </a:solidFill>
            </a:endParaRPr>
          </a:p>
          <a:p>
            <a:pPr indent="0" lvl="0" marL="444500" rtl="0" algn="l">
              <a:spcBef>
                <a:spcPts val="0"/>
              </a:spcBef>
              <a:spcAft>
                <a:spcPts val="0"/>
              </a:spcAft>
              <a:buNone/>
            </a:pPr>
            <a:r>
              <a:t/>
            </a:r>
            <a:endParaRPr sz="2400">
              <a:solidFill>
                <a:srgbClr val="0D0D0D"/>
              </a:solidFill>
              <a:highlight>
                <a:srgbClr val="FFFFFF"/>
              </a:highlight>
            </a:endParaRPr>
          </a:p>
        </p:txBody>
      </p:sp>
      <p:sp>
        <p:nvSpPr>
          <p:cNvPr id="68" name="Google Shape;68;p15"/>
          <p:cNvSpPr txBox="1"/>
          <p:nvPr/>
        </p:nvSpPr>
        <p:spPr>
          <a:xfrm flipH="1" rot="10800000">
            <a:off x="10102350" y="6285650"/>
            <a:ext cx="561600" cy="867000"/>
          </a:xfrm>
          <a:prstGeom prst="rect">
            <a:avLst/>
          </a:prstGeom>
          <a:noFill/>
          <a:ln>
            <a:noFill/>
          </a:ln>
        </p:spPr>
        <p:txBody>
          <a:bodyPr anchorCtr="0" anchor="t" bIns="50800" lIns="50800" spcFirstLastPara="1" rIns="50800" wrap="square" tIns="50800">
            <a:noAutofit/>
          </a:bodyPr>
          <a:lstStyle/>
          <a:p>
            <a:pPr indent="0" lvl="0" marL="0" marR="0" rtl="0" algn="l">
              <a:lnSpc>
                <a:spcPct val="100000"/>
              </a:lnSpc>
              <a:spcBef>
                <a:spcPts val="2800"/>
              </a:spcBef>
              <a:spcAft>
                <a:spcPts val="0"/>
              </a:spcAft>
              <a:buNone/>
            </a:pPr>
            <a:r>
              <a:t/>
            </a:r>
            <a:endParaRPr/>
          </a:p>
        </p:txBody>
      </p:sp>
      <p:sp>
        <p:nvSpPr>
          <p:cNvPr id="69" name="Google Shape;69;p15"/>
          <p:cNvSpPr txBox="1"/>
          <p:nvPr/>
        </p:nvSpPr>
        <p:spPr>
          <a:xfrm>
            <a:off x="6426200" y="4737100"/>
            <a:ext cx="152400" cy="279300"/>
          </a:xfrm>
          <a:prstGeom prst="rect">
            <a:avLst/>
          </a:prstGeom>
          <a:noFill/>
          <a:ln>
            <a:noFill/>
          </a:ln>
        </p:spPr>
        <p:txBody>
          <a:bodyPr anchorCtr="0" anchor="ctr" bIns="50800" lIns="50800" spcFirstLastPara="1" rIns="50800" wrap="square" tIns="50800">
            <a:noAutofit/>
          </a:bodyPr>
          <a:lstStyle/>
          <a:p>
            <a:pPr indent="0" lvl="0" marL="0" marR="0" rtl="0" algn="l">
              <a:lnSpc>
                <a:spcPct val="233333"/>
              </a:lnSpc>
              <a:spcBef>
                <a:spcPts val="0"/>
              </a:spcBef>
              <a:spcAft>
                <a:spcPts val="0"/>
              </a:spcAft>
              <a:buClr>
                <a:srgbClr val="000000"/>
              </a:buClr>
              <a:buSzPts val="1200"/>
              <a:buFont typeface="Times"/>
              <a:buNone/>
            </a:pPr>
            <a:r>
              <a:rPr b="0" i="0" lang="en-US" sz="1200" u="none" cap="none" strike="noStrike">
                <a:solidFill>
                  <a:srgbClr val="000000"/>
                </a:solidFill>
                <a:latin typeface="Times"/>
                <a:ea typeface="Times"/>
                <a:cs typeface="Times"/>
                <a:sym typeface="Times"/>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19" name="Google Shape;219;p3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Providing form status feedback (3)</a:t>
            </a:r>
            <a:endParaRPr/>
          </a:p>
          <a:p>
            <a:pPr indent="0" lvl="0" marL="0" rtl="0" algn="l">
              <a:spcBef>
                <a:spcPts val="2800"/>
              </a:spcBef>
              <a:spcAft>
                <a:spcPts val="0"/>
              </a:spcAft>
              <a:buNone/>
            </a:pPr>
            <a:r>
              <a:t/>
            </a:r>
            <a:endParaRPr/>
          </a:p>
        </p:txBody>
      </p:sp>
      <p:sp>
        <p:nvSpPr>
          <p:cNvPr id="220" name="Google Shape;220;p3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Add validation rules (required) to verify the style.</a:t>
            </a:r>
            <a:endParaRPr/>
          </a:p>
        </p:txBody>
      </p:sp>
      <p:pic>
        <p:nvPicPr>
          <p:cNvPr id="221" name="Google Shape;221;p33"/>
          <p:cNvPicPr preferRelativeResize="0"/>
          <p:nvPr/>
        </p:nvPicPr>
        <p:blipFill>
          <a:blip r:embed="rId3">
            <a:alphaModFix/>
          </a:blip>
          <a:stretch>
            <a:fillRect/>
          </a:stretch>
        </p:blipFill>
        <p:spPr>
          <a:xfrm>
            <a:off x="406400" y="3698449"/>
            <a:ext cx="11938950" cy="5832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27" name="Google Shape;227;p3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Validating controls in a reactive way</a:t>
            </a:r>
            <a:endParaRPr/>
          </a:p>
        </p:txBody>
      </p:sp>
      <p:sp>
        <p:nvSpPr>
          <p:cNvPr id="228" name="Google Shape;228;p3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We will look how we are able to define validation rules when building the </a:t>
            </a:r>
            <a:r>
              <a:rPr lang="en-US" sz="2400">
                <a:solidFill>
                  <a:schemeClr val="dk1"/>
                </a:solidFill>
                <a:latin typeface="Consolas"/>
                <a:ea typeface="Consolas"/>
                <a:cs typeface="Consolas"/>
                <a:sym typeface="Consolas"/>
              </a:rPr>
              <a:t>FormGroup </a:t>
            </a:r>
            <a:r>
              <a:rPr lang="en-US" sz="2400">
                <a:solidFill>
                  <a:schemeClr val="dk1"/>
                </a:solidFill>
                <a:latin typeface="Arial"/>
                <a:ea typeface="Arial"/>
                <a:cs typeface="Arial"/>
                <a:sym typeface="Arial"/>
              </a:rPr>
              <a:t>instance and perform validation at the form control level.</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t>create-product.component.ts</a:t>
            </a:r>
            <a:endParaRPr sz="2400"/>
          </a:p>
        </p:txBody>
      </p:sp>
      <p:pic>
        <p:nvPicPr>
          <p:cNvPr id="229" name="Google Shape;229;p34"/>
          <p:cNvPicPr preferRelativeResize="0"/>
          <p:nvPr/>
        </p:nvPicPr>
        <p:blipFill>
          <a:blip r:embed="rId3">
            <a:alphaModFix/>
          </a:blip>
          <a:stretch>
            <a:fillRect/>
          </a:stretch>
        </p:blipFill>
        <p:spPr>
          <a:xfrm>
            <a:off x="457175" y="4578300"/>
            <a:ext cx="11074350" cy="597000"/>
          </a:xfrm>
          <a:prstGeom prst="rect">
            <a:avLst/>
          </a:prstGeom>
          <a:noFill/>
          <a:ln>
            <a:noFill/>
          </a:ln>
        </p:spPr>
      </p:pic>
      <p:pic>
        <p:nvPicPr>
          <p:cNvPr id="230" name="Google Shape;230;p34"/>
          <p:cNvPicPr preferRelativeResize="0"/>
          <p:nvPr/>
        </p:nvPicPr>
        <p:blipFill>
          <a:blip r:embed="rId4">
            <a:alphaModFix/>
          </a:blip>
          <a:stretch>
            <a:fillRect/>
          </a:stretch>
        </p:blipFill>
        <p:spPr>
          <a:xfrm>
            <a:off x="457175" y="5608600"/>
            <a:ext cx="11881874" cy="1935800"/>
          </a:xfrm>
          <a:prstGeom prst="rect">
            <a:avLst/>
          </a:prstGeom>
          <a:noFill/>
          <a:ln>
            <a:noFill/>
          </a:ln>
        </p:spPr>
      </p:pic>
      <p:sp>
        <p:nvSpPr>
          <p:cNvPr id="231" name="Google Shape;231;p34"/>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32" name="Google Shape;232;p34"/>
          <p:cNvSpPr txBox="1"/>
          <p:nvPr/>
        </p:nvSpPr>
        <p:spPr>
          <a:xfrm>
            <a:off x="4707800" y="8484100"/>
            <a:ext cx="85245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000" u="sng">
                <a:solidFill>
                  <a:schemeClr val="hlink"/>
                </a:solidFill>
                <a:hlinkClick r:id="rId5"/>
              </a:rPr>
              <a:t>https://angular.io/guide/form-validation</a:t>
            </a:r>
            <a:endParaRPr sz="3000">
              <a:solidFill>
                <a:schemeClr val="dk1"/>
              </a:solidFill>
            </a:endParaRPr>
          </a:p>
          <a:p>
            <a:pPr indent="0" lvl="0" marL="0" rtl="0" algn="l">
              <a:spcBef>
                <a:spcPts val="0"/>
              </a:spcBef>
              <a:spcAft>
                <a:spcPts val="0"/>
              </a:spcAft>
              <a:buNone/>
            </a:pPr>
            <a:r>
              <a:rPr lang="en-US" sz="3000">
                <a:solidFill>
                  <a:schemeClr val="dk1"/>
                </a:solidFill>
              </a:rPr>
              <a:t>https://angular.io/api/forms/Validators</a:t>
            </a:r>
            <a:endParaRPr sz="30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38" name="Google Shape;238;p35"/>
          <p:cNvSpPr txBox="1"/>
          <p:nvPr>
            <p:ph type="title"/>
          </p:nvPr>
        </p:nvSpPr>
        <p:spPr>
          <a:xfrm>
            <a:off x="406400" y="1536700"/>
            <a:ext cx="13501800" cy="1002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Validating controls in a reactive way (2)</a:t>
            </a:r>
            <a:endParaRPr/>
          </a:p>
        </p:txBody>
      </p:sp>
      <p:sp>
        <p:nvSpPr>
          <p:cNvPr id="239" name="Google Shape;239;p3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Using valid property, you can check if the form is valid or not.</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You may also verify the state of the form control, eg: input, and comes out with message, for eg</a:t>
            </a:r>
            <a:br>
              <a:rPr lang="en-US" sz="2400">
                <a:solidFill>
                  <a:schemeClr val="dk1"/>
                </a:solidFill>
              </a:rPr>
            </a:br>
            <a:r>
              <a:rPr lang="en-US" sz="2400"/>
              <a:t>create-product.component.ts</a:t>
            </a:r>
            <a:endParaRPr sz="2400"/>
          </a:p>
          <a:p>
            <a:pPr indent="0" lvl="0" marL="0" rtl="0" algn="l">
              <a:spcBef>
                <a:spcPts val="2800"/>
              </a:spcBef>
              <a:spcAft>
                <a:spcPts val="0"/>
              </a:spcAft>
              <a:buClr>
                <a:schemeClr val="dk1"/>
              </a:buClr>
              <a:buSzPts val="1100"/>
              <a:buFont typeface="Arial"/>
              <a:buNone/>
            </a:pPr>
            <a:r>
              <a:t/>
            </a:r>
            <a:endParaRPr/>
          </a:p>
          <a:p>
            <a:pPr indent="0" lvl="0" marL="0" rtl="0" algn="l">
              <a:spcBef>
                <a:spcPts val="2800"/>
              </a:spcBef>
              <a:spcAft>
                <a:spcPts val="0"/>
              </a:spcAft>
              <a:buNone/>
            </a:pPr>
            <a:r>
              <a:t/>
            </a:r>
            <a:endParaRPr sz="2400"/>
          </a:p>
        </p:txBody>
      </p:sp>
      <p:pic>
        <p:nvPicPr>
          <p:cNvPr id="240" name="Google Shape;240;p35"/>
          <p:cNvPicPr preferRelativeResize="0"/>
          <p:nvPr/>
        </p:nvPicPr>
        <p:blipFill>
          <a:blip r:embed="rId3">
            <a:alphaModFix/>
          </a:blip>
          <a:stretch>
            <a:fillRect/>
          </a:stretch>
        </p:blipFill>
        <p:spPr>
          <a:xfrm>
            <a:off x="406400" y="5005451"/>
            <a:ext cx="13004798" cy="1305197"/>
          </a:xfrm>
          <a:prstGeom prst="rect">
            <a:avLst/>
          </a:prstGeom>
          <a:noFill/>
          <a:ln>
            <a:noFill/>
          </a:ln>
        </p:spPr>
      </p:pic>
      <p:pic>
        <p:nvPicPr>
          <p:cNvPr id="241" name="Google Shape;241;p35"/>
          <p:cNvPicPr preferRelativeResize="0"/>
          <p:nvPr/>
        </p:nvPicPr>
        <p:blipFill>
          <a:blip r:embed="rId4">
            <a:alphaModFix/>
          </a:blip>
          <a:stretch>
            <a:fillRect/>
          </a:stretch>
        </p:blipFill>
        <p:spPr>
          <a:xfrm>
            <a:off x="580975" y="6708000"/>
            <a:ext cx="11601450" cy="34480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47" name="Google Shape;247;p3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lnSpc>
                <a:spcPct val="100000"/>
              </a:lnSpc>
              <a:spcBef>
                <a:spcPts val="0"/>
              </a:spcBef>
              <a:spcAft>
                <a:spcPts val="0"/>
              </a:spcAft>
              <a:buNone/>
            </a:pPr>
            <a:r>
              <a:rPr lang="en-US"/>
              <a:t>Validating controls in a reactive way (3)</a:t>
            </a:r>
            <a:endParaRPr/>
          </a:p>
          <a:p>
            <a:pPr indent="0" lvl="0" marL="0" rtl="0" algn="l">
              <a:spcBef>
                <a:spcPts val="2800"/>
              </a:spcBef>
              <a:spcAft>
                <a:spcPts val="0"/>
              </a:spcAft>
              <a:buNone/>
            </a:pPr>
            <a:r>
              <a:t/>
            </a:r>
            <a:endParaRPr/>
          </a:p>
        </p:txBody>
      </p:sp>
      <p:sp>
        <p:nvSpPr>
          <p:cNvPr id="248" name="Google Shape;248;p3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t>create-product.component.ts</a:t>
            </a:r>
            <a:endParaRPr sz="2400"/>
          </a:p>
          <a:p>
            <a:pPr indent="0" lvl="0" marL="0" rtl="0" algn="l">
              <a:spcBef>
                <a:spcPts val="2800"/>
              </a:spcBef>
              <a:spcAft>
                <a:spcPts val="0"/>
              </a:spcAft>
              <a:buNone/>
            </a:pPr>
            <a:r>
              <a:t/>
            </a:r>
            <a:endParaRPr/>
          </a:p>
        </p:txBody>
      </p:sp>
      <p:pic>
        <p:nvPicPr>
          <p:cNvPr id="249" name="Google Shape;249;p36"/>
          <p:cNvPicPr preferRelativeResize="0"/>
          <p:nvPr/>
        </p:nvPicPr>
        <p:blipFill>
          <a:blip r:embed="rId3">
            <a:alphaModFix/>
          </a:blip>
          <a:stretch>
            <a:fillRect/>
          </a:stretch>
        </p:blipFill>
        <p:spPr>
          <a:xfrm>
            <a:off x="406400" y="4141645"/>
            <a:ext cx="13004800" cy="442501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55" name="Google Shape;255;p3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lnSpc>
                <a:spcPct val="100000"/>
              </a:lnSpc>
              <a:spcBef>
                <a:spcPts val="0"/>
              </a:spcBef>
              <a:spcAft>
                <a:spcPts val="0"/>
              </a:spcAft>
              <a:buClr>
                <a:schemeClr val="dk1"/>
              </a:buClr>
              <a:buSzPts val="990"/>
              <a:buFont typeface="Arial"/>
              <a:buNone/>
            </a:pPr>
            <a:r>
              <a:rPr lang="en-US"/>
              <a:t>Validating controls in a reactive way (4)</a:t>
            </a:r>
            <a:endParaRPr/>
          </a:p>
          <a:p>
            <a:pPr indent="0" lvl="0" marL="0" rtl="0" algn="l">
              <a:spcBef>
                <a:spcPts val="2800"/>
              </a:spcBef>
              <a:spcAft>
                <a:spcPts val="0"/>
              </a:spcAft>
              <a:buNone/>
            </a:pPr>
            <a:r>
              <a:t/>
            </a:r>
            <a:endParaRPr/>
          </a:p>
        </p:txBody>
      </p:sp>
      <p:sp>
        <p:nvSpPr>
          <p:cNvPr id="256" name="Google Shape;256;p3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latin typeface="Arial"/>
                <a:ea typeface="Arial"/>
                <a:cs typeface="Arial"/>
                <a:sym typeface="Arial"/>
              </a:rPr>
              <a:t>The Angular framework provides a set of built-in validators that we can use in our forms. </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Arial"/>
                <a:ea typeface="Arial"/>
                <a:cs typeface="Arial"/>
                <a:sym typeface="Arial"/>
              </a:rPr>
              <a:t>A validator is a function that returns either a </a:t>
            </a:r>
            <a:r>
              <a:rPr lang="en-US" sz="2400">
                <a:solidFill>
                  <a:schemeClr val="dk1"/>
                </a:solidFill>
                <a:latin typeface="Consolas"/>
                <a:ea typeface="Consolas"/>
                <a:cs typeface="Consolas"/>
                <a:sym typeface="Consolas"/>
              </a:rPr>
              <a:t>ValidationErrors </a:t>
            </a:r>
            <a:r>
              <a:rPr lang="en-US" sz="2400">
                <a:solidFill>
                  <a:schemeClr val="dk1"/>
                </a:solidFill>
                <a:latin typeface="Arial"/>
                <a:ea typeface="Arial"/>
                <a:cs typeface="Arial"/>
                <a:sym typeface="Arial"/>
              </a:rPr>
              <a:t>object or </a:t>
            </a:r>
            <a:r>
              <a:rPr lang="en-US" sz="2400">
                <a:solidFill>
                  <a:schemeClr val="dk1"/>
                </a:solidFill>
                <a:latin typeface="Consolas"/>
                <a:ea typeface="Consolas"/>
                <a:cs typeface="Consolas"/>
                <a:sym typeface="Consolas"/>
              </a:rPr>
              <a:t>null </a:t>
            </a:r>
            <a:r>
              <a:rPr lang="en-US" sz="2400">
                <a:solidFill>
                  <a:schemeClr val="dk1"/>
                </a:solidFill>
                <a:latin typeface="Arial"/>
                <a:ea typeface="Arial"/>
                <a:cs typeface="Arial"/>
                <a:sym typeface="Arial"/>
              </a:rPr>
              <a:t>when the control does not have any errors. </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According to the scenario, a validator can also return a value synchronously or asynchronously</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sz="2400"/>
          </a:p>
        </p:txBody>
      </p:sp>
      <p:sp>
        <p:nvSpPr>
          <p:cNvPr id="257" name="Google Shape;257;p37"/>
          <p:cNvSpPr txBox="1"/>
          <p:nvPr/>
        </p:nvSpPr>
        <p:spPr>
          <a:xfrm>
            <a:off x="476225" y="7558525"/>
            <a:ext cx="7421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t>https://angular.dev/api/forms/Validators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63" name="Google Shape;263;p3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Building a custom validator</a:t>
            </a:r>
            <a:endParaRPr/>
          </a:p>
        </p:txBody>
      </p:sp>
      <p:sp>
        <p:nvSpPr>
          <p:cNvPr id="264" name="Google Shape;264;p3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With that principle we can </a:t>
            </a:r>
            <a:r>
              <a:rPr lang="en-US" sz="2400">
                <a:solidFill>
                  <a:schemeClr val="dk1"/>
                </a:solidFill>
              </a:rPr>
              <a:t>write a custom validator and use it in an Angular reactive form. </a:t>
            </a:r>
            <a:endParaRPr sz="2400">
              <a:solidFill>
                <a:schemeClr val="dk1"/>
              </a:solidFill>
            </a:endParaRPr>
          </a:p>
          <a:p>
            <a:pPr indent="0" lvl="0" marL="0" rtl="0" algn="l">
              <a:spcBef>
                <a:spcPts val="2800"/>
              </a:spcBef>
              <a:spcAft>
                <a:spcPts val="0"/>
              </a:spcAft>
              <a:buNone/>
            </a:pPr>
            <a:r>
              <a:rPr lang="en-US" sz="2400">
                <a:solidFill>
                  <a:schemeClr val="dk1"/>
                </a:solidFill>
              </a:rPr>
              <a:t>In this example, we will build a validator to check whether the price of a product is in a predefined amount range. </a:t>
            </a:r>
            <a:endParaRPr sz="2400">
              <a:solidFill>
                <a:schemeClr val="dk1"/>
              </a:solidFill>
            </a:endParaRPr>
          </a:p>
          <a:p>
            <a:pPr indent="0" lvl="0" marL="0" rtl="0" algn="l">
              <a:spcBef>
                <a:spcPts val="2800"/>
              </a:spcBef>
              <a:spcAft>
                <a:spcPts val="0"/>
              </a:spcAft>
              <a:buNone/>
            </a:pPr>
            <a:r>
              <a:t/>
            </a:r>
            <a:endParaRPr sz="2400">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US" sz="2400">
                <a:solidFill>
                  <a:schemeClr val="dk1"/>
                </a:solidFill>
                <a:latin typeface="Courier New"/>
                <a:ea typeface="Courier New"/>
                <a:cs typeface="Courier New"/>
                <a:sym typeface="Courier New"/>
              </a:rPr>
              <a:t>ng g directive  price-range</a:t>
            </a:r>
            <a:endParaRPr sz="2400">
              <a:solidFill>
                <a:schemeClr val="dk1"/>
              </a:solidFill>
              <a:latin typeface="Courier New"/>
              <a:ea typeface="Courier New"/>
              <a:cs typeface="Courier New"/>
              <a:sym typeface="Courier New"/>
            </a:endParaRPr>
          </a:p>
          <a:p>
            <a:pPr indent="0" lvl="0" marL="0" rtl="0" algn="l">
              <a:spcBef>
                <a:spcPts val="2800"/>
              </a:spcBef>
              <a:spcAft>
                <a:spcPts val="0"/>
              </a:spcAft>
              <a:buNone/>
            </a:pPr>
            <a:r>
              <a:t/>
            </a:r>
            <a:endParaRPr sz="24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70" name="Google Shape;270;p3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Building a custom validator (2)</a:t>
            </a:r>
            <a:endParaRPr/>
          </a:p>
        </p:txBody>
      </p:sp>
      <p:sp>
        <p:nvSpPr>
          <p:cNvPr id="271" name="Google Shape;271;p3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pic>
        <p:nvPicPr>
          <p:cNvPr id="272" name="Google Shape;272;p39"/>
          <p:cNvPicPr preferRelativeResize="0"/>
          <p:nvPr/>
        </p:nvPicPr>
        <p:blipFill>
          <a:blip r:embed="rId3">
            <a:alphaModFix/>
          </a:blip>
          <a:stretch>
            <a:fillRect/>
          </a:stretch>
        </p:blipFill>
        <p:spPr>
          <a:xfrm>
            <a:off x="140825" y="3080940"/>
            <a:ext cx="13004800" cy="3214670"/>
          </a:xfrm>
          <a:prstGeom prst="rect">
            <a:avLst/>
          </a:prstGeom>
          <a:noFill/>
          <a:ln>
            <a:noFill/>
          </a:ln>
        </p:spPr>
      </p:pic>
      <p:sp>
        <p:nvSpPr>
          <p:cNvPr id="273" name="Google Shape;273;p39"/>
          <p:cNvSpPr txBox="1"/>
          <p:nvPr/>
        </p:nvSpPr>
        <p:spPr>
          <a:xfrm>
            <a:off x="4707800" y="7870475"/>
            <a:ext cx="9297000" cy="86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200" u="sng">
                <a:solidFill>
                  <a:schemeClr val="hlink"/>
                </a:solidFill>
                <a:hlinkClick r:id="rId4"/>
              </a:rPr>
              <a:t>https://angular.io/api/forms/ValidatorFn</a:t>
            </a:r>
            <a:endParaRPr sz="2200"/>
          </a:p>
          <a:p>
            <a:pPr indent="0" lvl="0" marL="0" rtl="0" algn="l">
              <a:spcBef>
                <a:spcPts val="0"/>
              </a:spcBef>
              <a:spcAft>
                <a:spcPts val="0"/>
              </a:spcAft>
              <a:buNone/>
            </a:pPr>
            <a:r>
              <a:rPr lang="en-US" sz="2200"/>
              <a:t>https://angular.io/api/forms/ValidatorFn</a:t>
            </a: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79" name="Google Shape;279;p4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Building a custom validator (3)</a:t>
            </a:r>
            <a:endParaRPr/>
          </a:p>
          <a:p>
            <a:pPr indent="0" lvl="0" marL="0" rtl="0" algn="l">
              <a:spcBef>
                <a:spcPts val="2800"/>
              </a:spcBef>
              <a:spcAft>
                <a:spcPts val="0"/>
              </a:spcAft>
              <a:buNone/>
            </a:pPr>
            <a:r>
              <a:t/>
            </a:r>
            <a:endParaRPr/>
          </a:p>
        </p:txBody>
      </p:sp>
      <p:sp>
        <p:nvSpPr>
          <p:cNvPr id="280" name="Google Shape;280;p4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product-create.component.ts</a:t>
            </a:r>
            <a:endParaRPr/>
          </a:p>
        </p:txBody>
      </p:sp>
      <p:pic>
        <p:nvPicPr>
          <p:cNvPr id="281" name="Google Shape;281;p40"/>
          <p:cNvPicPr preferRelativeResize="0"/>
          <p:nvPr/>
        </p:nvPicPr>
        <p:blipFill>
          <a:blip r:embed="rId3">
            <a:alphaModFix/>
          </a:blip>
          <a:stretch>
            <a:fillRect/>
          </a:stretch>
        </p:blipFill>
        <p:spPr>
          <a:xfrm>
            <a:off x="525300" y="5876561"/>
            <a:ext cx="13004801" cy="2210529"/>
          </a:xfrm>
          <a:prstGeom prst="rect">
            <a:avLst/>
          </a:prstGeom>
          <a:noFill/>
          <a:ln>
            <a:noFill/>
          </a:ln>
        </p:spPr>
      </p:pic>
      <p:pic>
        <p:nvPicPr>
          <p:cNvPr id="282" name="Google Shape;282;p40"/>
          <p:cNvPicPr preferRelativeResize="0"/>
          <p:nvPr/>
        </p:nvPicPr>
        <p:blipFill>
          <a:blip r:embed="rId4">
            <a:alphaModFix/>
          </a:blip>
          <a:stretch>
            <a:fillRect/>
          </a:stretch>
        </p:blipFill>
        <p:spPr>
          <a:xfrm>
            <a:off x="525300" y="4175675"/>
            <a:ext cx="9191023" cy="597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88" name="Google Shape;288;p4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Building a custom validator (4)</a:t>
            </a:r>
            <a:endParaRPr/>
          </a:p>
          <a:p>
            <a:pPr indent="0" lvl="0" marL="0" rtl="0" algn="l">
              <a:spcBef>
                <a:spcPts val="2800"/>
              </a:spcBef>
              <a:spcAft>
                <a:spcPts val="0"/>
              </a:spcAft>
              <a:buNone/>
            </a:pPr>
            <a:r>
              <a:t/>
            </a:r>
            <a:endParaRPr/>
          </a:p>
        </p:txBody>
      </p:sp>
      <p:sp>
        <p:nvSpPr>
          <p:cNvPr id="289" name="Google Shape;289;p4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t/>
            </a:r>
            <a:endParaRPr/>
          </a:p>
        </p:txBody>
      </p:sp>
      <p:pic>
        <p:nvPicPr>
          <p:cNvPr id="290" name="Google Shape;290;p41"/>
          <p:cNvPicPr preferRelativeResize="0"/>
          <p:nvPr/>
        </p:nvPicPr>
        <p:blipFill>
          <a:blip r:embed="rId3">
            <a:alphaModFix/>
          </a:blip>
          <a:stretch>
            <a:fillRect/>
          </a:stretch>
        </p:blipFill>
        <p:spPr>
          <a:xfrm>
            <a:off x="0" y="3015176"/>
            <a:ext cx="13004799" cy="4456799"/>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296" name="Google Shape;296;p4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Watching state change on a form</a:t>
            </a:r>
            <a:endParaRPr/>
          </a:p>
        </p:txBody>
      </p:sp>
      <p:sp>
        <p:nvSpPr>
          <p:cNvPr id="297" name="Google Shape;297;p42"/>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A reactive form can listen to changes in the form controls when they happen and react accordingly. A suitable reaction could be to disable/enable a control, provide a visual hint, or do something else according to your needs.</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Arial"/>
                <a:ea typeface="Arial"/>
                <a:cs typeface="Arial"/>
                <a:sym typeface="Arial"/>
              </a:rPr>
              <a:t>A </a:t>
            </a:r>
            <a:r>
              <a:rPr lang="en-US" sz="2400">
                <a:solidFill>
                  <a:schemeClr val="dk1"/>
                </a:solidFill>
                <a:latin typeface="Consolas"/>
                <a:ea typeface="Consolas"/>
                <a:cs typeface="Consolas"/>
                <a:sym typeface="Consolas"/>
              </a:rPr>
              <a:t>FormControl </a:t>
            </a:r>
            <a:r>
              <a:rPr lang="en-US" sz="2400">
                <a:solidFill>
                  <a:schemeClr val="dk1"/>
                </a:solidFill>
                <a:latin typeface="Arial"/>
                <a:ea typeface="Arial"/>
                <a:cs typeface="Arial"/>
                <a:sym typeface="Arial"/>
              </a:rPr>
              <a:t>instance contains two observable properties: </a:t>
            </a:r>
            <a:r>
              <a:rPr lang="en-US" sz="2400">
                <a:solidFill>
                  <a:schemeClr val="dk1"/>
                </a:solidFill>
                <a:latin typeface="Consolas"/>
                <a:ea typeface="Consolas"/>
                <a:cs typeface="Consolas"/>
                <a:sym typeface="Consolas"/>
              </a:rPr>
              <a:t>statusChanges </a:t>
            </a:r>
            <a:r>
              <a:rPr lang="en-US" sz="2400">
                <a:solidFill>
                  <a:schemeClr val="dk1"/>
                </a:solidFill>
                <a:latin typeface="Arial"/>
                <a:ea typeface="Arial"/>
                <a:cs typeface="Arial"/>
                <a:sym typeface="Arial"/>
              </a:rPr>
              <a:t>and </a:t>
            </a:r>
            <a:r>
              <a:rPr lang="en-US" sz="2400">
                <a:solidFill>
                  <a:schemeClr val="dk1"/>
                </a:solidFill>
                <a:latin typeface="Consolas"/>
                <a:ea typeface="Consolas"/>
                <a:cs typeface="Consolas"/>
                <a:sym typeface="Consolas"/>
              </a:rPr>
              <a:t>valueChanges</a:t>
            </a:r>
            <a:r>
              <a:rPr lang="en-US" sz="2400">
                <a:solidFill>
                  <a:schemeClr val="dk1"/>
                </a:solidFill>
                <a:latin typeface="Arial"/>
                <a:ea typeface="Arial"/>
                <a:cs typeface="Arial"/>
                <a:sym typeface="Arial"/>
              </a:rPr>
              <a:t>. </a:t>
            </a:r>
            <a:endParaRPr sz="2400">
              <a:solidFill>
                <a:schemeClr val="dk1"/>
              </a:solidFill>
              <a:latin typeface="Arial"/>
              <a:ea typeface="Arial"/>
              <a:cs typeface="Arial"/>
              <a:sym typeface="Arial"/>
            </a:endParaRPr>
          </a:p>
          <a:p>
            <a:pPr indent="0" lvl="0" marL="0" rtl="0" algn="l">
              <a:spcBef>
                <a:spcPts val="2800"/>
              </a:spcBef>
              <a:spcAft>
                <a:spcPts val="0"/>
              </a:spcAft>
              <a:buNone/>
            </a:pPr>
            <a:r>
              <a:rPr lang="en-US" sz="2400">
                <a:solidFill>
                  <a:schemeClr val="dk1"/>
                </a:solidFill>
                <a:latin typeface="Arial"/>
                <a:ea typeface="Arial"/>
                <a:cs typeface="Arial"/>
                <a:sym typeface="Arial"/>
              </a:rPr>
              <a:t>statusChanges: notifies us when the status of the control changes, such as going from invalid to valid. </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valueChanges</a:t>
            </a:r>
            <a:r>
              <a:rPr lang="en-US" sz="2400">
                <a:solidFill>
                  <a:schemeClr val="dk1"/>
                </a:solidFill>
                <a:latin typeface="Arial"/>
                <a:ea typeface="Arial"/>
                <a:cs typeface="Arial"/>
                <a:sym typeface="Arial"/>
              </a:rPr>
              <a:t>: </a:t>
            </a:r>
            <a:r>
              <a:rPr lang="en-US" sz="2400">
                <a:solidFill>
                  <a:schemeClr val="dk1"/>
                </a:solidFill>
                <a:latin typeface="Arial"/>
                <a:ea typeface="Arial"/>
                <a:cs typeface="Arial"/>
                <a:sym typeface="Arial"/>
              </a:rPr>
              <a:t>notifies us when the value of the control changes.</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75" name="Google Shape;75;p1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0"/>
              </a:spcBef>
              <a:spcAft>
                <a:spcPts val="0"/>
              </a:spcAft>
              <a:buClr>
                <a:schemeClr val="accent1"/>
              </a:buClr>
              <a:buSzPct val="100000"/>
              <a:buFont typeface="Arial"/>
              <a:buNone/>
            </a:pPr>
            <a:r>
              <a:rPr lang="en-US" sz="4800"/>
              <a:t>Introduction to Angular Form</a:t>
            </a:r>
            <a:endParaRPr/>
          </a:p>
          <a:p>
            <a:pPr indent="0" lvl="0" marL="0" rtl="0" algn="l">
              <a:spcBef>
                <a:spcPts val="2800"/>
              </a:spcBef>
              <a:spcAft>
                <a:spcPts val="0"/>
              </a:spcAft>
              <a:buNone/>
            </a:pPr>
            <a:r>
              <a:t/>
            </a:r>
            <a:endParaRPr/>
          </a:p>
        </p:txBody>
      </p:sp>
      <p:sp>
        <p:nvSpPr>
          <p:cNvPr id="76" name="Google Shape;76;p16"/>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The Angular framework provides two approaches to handling forms: </a:t>
            </a:r>
            <a:r>
              <a:rPr b="1" lang="en-US" sz="2400">
                <a:solidFill>
                  <a:schemeClr val="dk1"/>
                </a:solidFill>
                <a:latin typeface="Arial"/>
                <a:ea typeface="Arial"/>
                <a:cs typeface="Arial"/>
                <a:sym typeface="Arial"/>
              </a:rPr>
              <a:t>template-driven </a:t>
            </a:r>
            <a:r>
              <a:rPr lang="en-US" sz="2400">
                <a:solidFill>
                  <a:schemeClr val="dk1"/>
                </a:solidFill>
                <a:latin typeface="Arial"/>
                <a:ea typeface="Arial"/>
                <a:cs typeface="Arial"/>
                <a:sym typeface="Arial"/>
              </a:rPr>
              <a:t>and </a:t>
            </a:r>
            <a:r>
              <a:rPr b="1" lang="en-US" sz="2400">
                <a:solidFill>
                  <a:schemeClr val="dk1"/>
                </a:solidFill>
                <a:latin typeface="Arial"/>
                <a:ea typeface="Arial"/>
                <a:cs typeface="Arial"/>
                <a:sym typeface="Arial"/>
              </a:rPr>
              <a:t>reactive</a:t>
            </a:r>
            <a:r>
              <a:rPr lang="en-US" sz="2400">
                <a:solidFill>
                  <a:schemeClr val="dk1"/>
                </a:solidFill>
                <a:latin typeface="Arial"/>
                <a:ea typeface="Arial"/>
                <a:cs typeface="Arial"/>
                <a:sym typeface="Arial"/>
              </a:rPr>
              <a:t>. The main difference between the two approaches is how they manage data:</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 Template-driven forms are easy to set up and add to an Angular application, but they do not scale well. They operate solely on the component template to create elements and configure validation rules; thus, they are not easy to test. They also depend on the change detection mechanism of the framework.</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Arial"/>
                <a:ea typeface="Arial"/>
                <a:cs typeface="Arial"/>
                <a:sym typeface="Arial"/>
              </a:rPr>
              <a:t>• Reactive forms are more robust when it comes to scaling and testing and when they are not interacting with the change detection cycle. They operate in the component class to manage input controls and set up validation rules. They also manipulate data using an intermediate form model, maintaining their immutable nature. This technique is for youif you use reactive programming techniques extensively or if your Angular application comprises many forms. </a:t>
            </a:r>
            <a:endParaRPr sz="2400">
              <a:solidFill>
                <a:schemeClr val="dk1"/>
              </a:solidFill>
              <a:latin typeface="Arial"/>
              <a:ea typeface="Arial"/>
              <a:cs typeface="Arial"/>
              <a:sym typeface="Arial"/>
            </a:endParaRPr>
          </a:p>
          <a:p>
            <a:pPr indent="0" lvl="0" marL="0" rtl="0" algn="l">
              <a:spcBef>
                <a:spcPts val="280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4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03" name="Google Shape;303;p4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Watching state change on a form (2)</a:t>
            </a:r>
            <a:endParaRPr/>
          </a:p>
        </p:txBody>
      </p:sp>
      <p:sp>
        <p:nvSpPr>
          <p:cNvPr id="304" name="Google Shape;304;p4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Create-product.component.html</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None/>
            </a:pPr>
            <a:r>
              <a:t/>
            </a:r>
            <a:endParaRPr/>
          </a:p>
          <a:p>
            <a:pPr indent="0" lvl="0" marL="0" rtl="0" algn="l">
              <a:spcBef>
                <a:spcPts val="2800"/>
              </a:spcBef>
              <a:spcAft>
                <a:spcPts val="0"/>
              </a:spcAft>
              <a:buClr>
                <a:schemeClr val="dk1"/>
              </a:buClr>
              <a:buSzPts val="1100"/>
              <a:buFont typeface="Arial"/>
              <a:buNone/>
            </a:pPr>
            <a:r>
              <a:rPr lang="en-US"/>
              <a:t>create-product.component.ts</a:t>
            </a:r>
            <a:endParaRPr/>
          </a:p>
          <a:p>
            <a:pPr indent="0" lvl="0" marL="0" rtl="0" algn="l">
              <a:spcBef>
                <a:spcPts val="2800"/>
              </a:spcBef>
              <a:spcAft>
                <a:spcPts val="0"/>
              </a:spcAft>
              <a:buNone/>
            </a:pPr>
            <a:r>
              <a:t/>
            </a:r>
            <a:endParaRPr/>
          </a:p>
        </p:txBody>
      </p:sp>
      <p:pic>
        <p:nvPicPr>
          <p:cNvPr id="305" name="Google Shape;305;p43"/>
          <p:cNvPicPr preferRelativeResize="0"/>
          <p:nvPr/>
        </p:nvPicPr>
        <p:blipFill>
          <a:blip r:embed="rId3">
            <a:alphaModFix/>
          </a:blip>
          <a:stretch>
            <a:fillRect/>
          </a:stretch>
        </p:blipFill>
        <p:spPr>
          <a:xfrm>
            <a:off x="575400" y="3849425"/>
            <a:ext cx="9677400" cy="1581150"/>
          </a:xfrm>
          <a:prstGeom prst="rect">
            <a:avLst/>
          </a:prstGeom>
          <a:noFill/>
          <a:ln>
            <a:noFill/>
          </a:ln>
        </p:spPr>
      </p:pic>
      <p:pic>
        <p:nvPicPr>
          <p:cNvPr id="306" name="Google Shape;306;p43"/>
          <p:cNvPicPr preferRelativeResize="0"/>
          <p:nvPr/>
        </p:nvPicPr>
        <p:blipFill>
          <a:blip r:embed="rId4">
            <a:alphaModFix/>
          </a:blip>
          <a:stretch>
            <a:fillRect/>
          </a:stretch>
        </p:blipFill>
        <p:spPr>
          <a:xfrm>
            <a:off x="575400" y="7019400"/>
            <a:ext cx="4888946" cy="5970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12" name="Google Shape;312;p4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Watching state change on a form (3)</a:t>
            </a:r>
            <a:endParaRPr/>
          </a:p>
          <a:p>
            <a:pPr indent="0" lvl="0" marL="0" rtl="0" algn="l">
              <a:spcBef>
                <a:spcPts val="2800"/>
              </a:spcBef>
              <a:spcAft>
                <a:spcPts val="0"/>
              </a:spcAft>
              <a:buNone/>
            </a:pPr>
            <a:r>
              <a:t/>
            </a:r>
            <a:endParaRPr/>
          </a:p>
        </p:txBody>
      </p:sp>
      <p:sp>
        <p:nvSpPr>
          <p:cNvPr id="313" name="Google Shape;313;p4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create-product.component.ts</a:t>
            </a:r>
            <a:endParaRPr/>
          </a:p>
          <a:p>
            <a:pPr indent="0" lvl="0" marL="0" rtl="0" algn="l">
              <a:spcBef>
                <a:spcPts val="2800"/>
              </a:spcBef>
              <a:spcAft>
                <a:spcPts val="0"/>
              </a:spcAft>
              <a:buNone/>
            </a:pPr>
            <a:r>
              <a:rPr lang="en-US"/>
              <a:t>Subscribe to valueChanges on the ngOnInit</a:t>
            </a:r>
            <a:endParaRPr/>
          </a:p>
        </p:txBody>
      </p:sp>
      <p:pic>
        <p:nvPicPr>
          <p:cNvPr id="314" name="Google Shape;314;p44"/>
          <p:cNvPicPr preferRelativeResize="0"/>
          <p:nvPr/>
        </p:nvPicPr>
        <p:blipFill>
          <a:blip r:embed="rId3">
            <a:alphaModFix/>
          </a:blip>
          <a:stretch>
            <a:fillRect/>
          </a:stretch>
        </p:blipFill>
        <p:spPr>
          <a:xfrm>
            <a:off x="406400" y="5003700"/>
            <a:ext cx="12649200" cy="38481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20" name="Google Shape;320;p4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Modifying a dynamic form</a:t>
            </a:r>
            <a:endParaRPr/>
          </a:p>
        </p:txBody>
      </p:sp>
      <p:sp>
        <p:nvSpPr>
          <p:cNvPr id="321" name="Google Shape;321;p4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3200">
                <a:solidFill>
                  <a:srgbClr val="242424"/>
                </a:solidFill>
                <a:highlight>
                  <a:srgbClr val="FFFFFF"/>
                </a:highlight>
              </a:rPr>
              <a:t>Angular’s FormArray is a powerful tool for managing dynamic forms in your Angular applications. It allows you to handle scenarios where the number of form controls is not fixed and can change dynamically during runtime.</a:t>
            </a:r>
            <a:endParaRPr sz="3200">
              <a:solidFill>
                <a:srgbClr val="242424"/>
              </a:solidFill>
              <a:highlight>
                <a:srgbClr val="FFFFFF"/>
              </a:highlight>
            </a:endParaRPr>
          </a:p>
          <a:p>
            <a:pPr indent="0" lvl="0" marL="0" rtl="0" algn="l">
              <a:spcBef>
                <a:spcPts val="2800"/>
              </a:spcBef>
              <a:spcAft>
                <a:spcPts val="0"/>
              </a:spcAft>
              <a:buNone/>
            </a:pPr>
            <a:r>
              <a:rPr lang="en-US" sz="3200">
                <a:solidFill>
                  <a:srgbClr val="242424"/>
                </a:solidFill>
                <a:highlight>
                  <a:srgbClr val="FFFFFF"/>
                </a:highlight>
              </a:rPr>
              <a:t>In this example we will create a cart page that will show an item dynamically based on the number of items user added in cart</a:t>
            </a:r>
            <a:endParaRPr sz="3200">
              <a:solidFill>
                <a:srgbClr val="242424"/>
              </a:solidFill>
              <a:highlight>
                <a:srgbClr val="FFFFFF"/>
              </a:highlight>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6"/>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27" name="Google Shape;327;p46"/>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(2)</a:t>
            </a:r>
            <a:endParaRPr/>
          </a:p>
          <a:p>
            <a:pPr indent="0" lvl="0" marL="0" rtl="0" algn="l">
              <a:spcBef>
                <a:spcPts val="2800"/>
              </a:spcBef>
              <a:spcAft>
                <a:spcPts val="0"/>
              </a:spcAft>
              <a:buNone/>
            </a:pPr>
            <a:r>
              <a:t/>
            </a:r>
            <a:endParaRPr/>
          </a:p>
        </p:txBody>
      </p:sp>
      <p:sp>
        <p:nvSpPr>
          <p:cNvPr id="328" name="Google Shape;328;p46"/>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sz="2400">
                <a:solidFill>
                  <a:schemeClr val="dk1"/>
                </a:solidFill>
              </a:rPr>
              <a:t>Create a cart service</a:t>
            </a:r>
            <a:endParaRPr sz="2400">
              <a:solidFill>
                <a:schemeClr val="dk1"/>
              </a:solidFill>
              <a:latin typeface="Arial"/>
              <a:ea typeface="Arial"/>
              <a:cs typeface="Arial"/>
              <a:sym typeface="Arial"/>
            </a:endParaRPr>
          </a:p>
          <a:p>
            <a:pPr indent="0" lvl="0" marL="0" rtl="0" algn="l">
              <a:spcBef>
                <a:spcPts val="2800"/>
              </a:spcBef>
              <a:spcAft>
                <a:spcPts val="0"/>
              </a:spcAft>
              <a:buClr>
                <a:schemeClr val="dk1"/>
              </a:buClr>
              <a:buSzPts val="1100"/>
              <a:buFont typeface="Arial"/>
              <a:buNone/>
            </a:pPr>
            <a:r>
              <a:rPr lang="en-US" sz="2400">
                <a:solidFill>
                  <a:schemeClr val="dk1"/>
                </a:solidFill>
                <a:latin typeface="Consolas"/>
                <a:ea typeface="Consolas"/>
                <a:cs typeface="Consolas"/>
                <a:sym typeface="Consolas"/>
              </a:rPr>
              <a:t>ng generate service cart</a:t>
            </a:r>
            <a:endParaRPr sz="2400">
              <a:solidFill>
                <a:schemeClr val="dk1"/>
              </a:solidFill>
              <a:latin typeface="Consolas"/>
              <a:ea typeface="Consolas"/>
              <a:cs typeface="Consolas"/>
              <a:sym typeface="Consolas"/>
            </a:endParaRPr>
          </a:p>
          <a:p>
            <a:pPr indent="0" lvl="0" marL="0" rtl="0" algn="l">
              <a:spcBef>
                <a:spcPts val="2800"/>
              </a:spcBef>
              <a:spcAft>
                <a:spcPts val="0"/>
              </a:spcAft>
              <a:buNone/>
            </a:pPr>
            <a:r>
              <a:t/>
            </a:r>
            <a:endParaRPr sz="24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34" name="Google Shape;334;p4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(3)</a:t>
            </a:r>
            <a:endParaRPr/>
          </a:p>
          <a:p>
            <a:pPr indent="0" lvl="0" marL="0" rtl="0" algn="l">
              <a:spcBef>
                <a:spcPts val="2800"/>
              </a:spcBef>
              <a:spcAft>
                <a:spcPts val="0"/>
              </a:spcAft>
              <a:buNone/>
            </a:pPr>
            <a:r>
              <a:t/>
            </a:r>
            <a:endParaRPr/>
          </a:p>
        </p:txBody>
      </p:sp>
      <p:sp>
        <p:nvSpPr>
          <p:cNvPr id="335" name="Google Shape;335;p47"/>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cart.service.ts</a:t>
            </a:r>
            <a:endParaRPr/>
          </a:p>
        </p:txBody>
      </p:sp>
      <p:pic>
        <p:nvPicPr>
          <p:cNvPr id="336" name="Google Shape;336;p47"/>
          <p:cNvPicPr preferRelativeResize="0"/>
          <p:nvPr/>
        </p:nvPicPr>
        <p:blipFill>
          <a:blip r:embed="rId3">
            <a:alphaModFix/>
          </a:blip>
          <a:stretch>
            <a:fillRect/>
          </a:stretch>
        </p:blipFill>
        <p:spPr>
          <a:xfrm>
            <a:off x="546725" y="3893750"/>
            <a:ext cx="7505700" cy="1009650"/>
          </a:xfrm>
          <a:prstGeom prst="rect">
            <a:avLst/>
          </a:prstGeom>
          <a:noFill/>
          <a:ln>
            <a:noFill/>
          </a:ln>
        </p:spPr>
      </p:pic>
      <p:pic>
        <p:nvPicPr>
          <p:cNvPr id="337" name="Google Shape;337;p47"/>
          <p:cNvPicPr preferRelativeResize="0"/>
          <p:nvPr/>
        </p:nvPicPr>
        <p:blipFill>
          <a:blip r:embed="rId4">
            <a:alphaModFix/>
          </a:blip>
          <a:stretch>
            <a:fillRect/>
          </a:stretch>
        </p:blipFill>
        <p:spPr>
          <a:xfrm>
            <a:off x="546725" y="5545650"/>
            <a:ext cx="7067550" cy="1085850"/>
          </a:xfrm>
          <a:prstGeom prst="rect">
            <a:avLst/>
          </a:prstGeom>
          <a:noFill/>
          <a:ln>
            <a:noFill/>
          </a:ln>
        </p:spPr>
      </p:pic>
      <p:pic>
        <p:nvPicPr>
          <p:cNvPr id="338" name="Google Shape;338;p47"/>
          <p:cNvPicPr preferRelativeResize="0"/>
          <p:nvPr/>
        </p:nvPicPr>
        <p:blipFill>
          <a:blip r:embed="rId5">
            <a:alphaModFix/>
          </a:blip>
          <a:stretch>
            <a:fillRect/>
          </a:stretch>
        </p:blipFill>
        <p:spPr>
          <a:xfrm>
            <a:off x="689600" y="6984900"/>
            <a:ext cx="6781800" cy="18669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44" name="Google Shape;344;p4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Modifying a dynamic form (4)</a:t>
            </a:r>
            <a:endParaRPr/>
          </a:p>
          <a:p>
            <a:pPr indent="0" lvl="0" marL="0" rtl="0" algn="l">
              <a:spcBef>
                <a:spcPts val="2800"/>
              </a:spcBef>
              <a:spcAft>
                <a:spcPts val="0"/>
              </a:spcAft>
              <a:buNone/>
            </a:pPr>
            <a:r>
              <a:t/>
            </a:r>
            <a:endParaRPr/>
          </a:p>
        </p:txBody>
      </p:sp>
      <p:sp>
        <p:nvSpPr>
          <p:cNvPr id="345" name="Google Shape;345;p48"/>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product-detail.component.ts</a:t>
            </a:r>
            <a:endParaRPr/>
          </a:p>
        </p:txBody>
      </p:sp>
      <p:pic>
        <p:nvPicPr>
          <p:cNvPr id="346" name="Google Shape;346;p48"/>
          <p:cNvPicPr preferRelativeResize="0"/>
          <p:nvPr/>
        </p:nvPicPr>
        <p:blipFill>
          <a:blip r:embed="rId3">
            <a:alphaModFix/>
          </a:blip>
          <a:stretch>
            <a:fillRect/>
          </a:stretch>
        </p:blipFill>
        <p:spPr>
          <a:xfrm>
            <a:off x="406400" y="3528625"/>
            <a:ext cx="11849100" cy="1143000"/>
          </a:xfrm>
          <a:prstGeom prst="rect">
            <a:avLst/>
          </a:prstGeom>
          <a:noFill/>
          <a:ln>
            <a:noFill/>
          </a:ln>
        </p:spPr>
      </p:pic>
      <p:pic>
        <p:nvPicPr>
          <p:cNvPr id="347" name="Google Shape;347;p48"/>
          <p:cNvPicPr preferRelativeResize="0"/>
          <p:nvPr/>
        </p:nvPicPr>
        <p:blipFill>
          <a:blip r:embed="rId4">
            <a:alphaModFix/>
          </a:blip>
          <a:stretch>
            <a:fillRect/>
          </a:stretch>
        </p:blipFill>
        <p:spPr>
          <a:xfrm>
            <a:off x="653825" y="4671625"/>
            <a:ext cx="10344150" cy="3238500"/>
          </a:xfrm>
          <a:prstGeom prst="rect">
            <a:avLst/>
          </a:prstGeom>
          <a:noFill/>
          <a:ln>
            <a:noFill/>
          </a:ln>
        </p:spPr>
      </p:pic>
      <p:pic>
        <p:nvPicPr>
          <p:cNvPr id="348" name="Google Shape;348;p48"/>
          <p:cNvPicPr preferRelativeResize="0"/>
          <p:nvPr/>
        </p:nvPicPr>
        <p:blipFill>
          <a:blip r:embed="rId5">
            <a:alphaModFix/>
          </a:blip>
          <a:stretch>
            <a:fillRect/>
          </a:stretch>
        </p:blipFill>
        <p:spPr>
          <a:xfrm>
            <a:off x="1236525" y="8005050"/>
            <a:ext cx="8610600" cy="2038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54" name="Google Shape;354;p4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(5)</a:t>
            </a:r>
            <a:endParaRPr/>
          </a:p>
          <a:p>
            <a:pPr indent="0" lvl="0" marL="0" rtl="0" algn="l">
              <a:spcBef>
                <a:spcPts val="2800"/>
              </a:spcBef>
              <a:spcAft>
                <a:spcPts val="0"/>
              </a:spcAft>
              <a:buNone/>
            </a:pPr>
            <a:r>
              <a:t/>
            </a:r>
            <a:endParaRPr/>
          </a:p>
        </p:txBody>
      </p:sp>
      <p:sp>
        <p:nvSpPr>
          <p:cNvPr id="355" name="Google Shape;355;p4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product-detail.component.html</a:t>
            </a:r>
            <a:endParaRPr/>
          </a:p>
          <a:p>
            <a:pPr indent="0" lvl="0" marL="0" rtl="0" algn="l">
              <a:spcBef>
                <a:spcPts val="2800"/>
              </a:spcBef>
              <a:spcAft>
                <a:spcPts val="0"/>
              </a:spcAft>
              <a:buNone/>
            </a:pPr>
            <a:r>
              <a:t/>
            </a:r>
            <a:endParaRPr/>
          </a:p>
        </p:txBody>
      </p:sp>
      <p:pic>
        <p:nvPicPr>
          <p:cNvPr id="356" name="Google Shape;356;p49"/>
          <p:cNvPicPr preferRelativeResize="0"/>
          <p:nvPr/>
        </p:nvPicPr>
        <p:blipFill>
          <a:blip r:embed="rId3">
            <a:alphaModFix/>
          </a:blip>
          <a:stretch>
            <a:fillRect/>
          </a:stretch>
        </p:blipFill>
        <p:spPr>
          <a:xfrm>
            <a:off x="304800" y="4582325"/>
            <a:ext cx="12700000" cy="588942"/>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62" name="Google Shape;362;p5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(6)</a:t>
            </a:r>
            <a:endParaRPr/>
          </a:p>
          <a:p>
            <a:pPr indent="0" lvl="0" marL="0" rtl="0" algn="l">
              <a:spcBef>
                <a:spcPts val="2800"/>
              </a:spcBef>
              <a:spcAft>
                <a:spcPts val="0"/>
              </a:spcAft>
              <a:buNone/>
            </a:pPr>
            <a:r>
              <a:t/>
            </a:r>
            <a:endParaRPr/>
          </a:p>
        </p:txBody>
      </p:sp>
      <p:sp>
        <p:nvSpPr>
          <p:cNvPr id="363" name="Google Shape;363;p50"/>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cart.component.ts</a:t>
            </a:r>
            <a:endParaRPr/>
          </a:p>
        </p:txBody>
      </p:sp>
      <p:pic>
        <p:nvPicPr>
          <p:cNvPr id="364" name="Google Shape;364;p50"/>
          <p:cNvPicPr preferRelativeResize="0"/>
          <p:nvPr/>
        </p:nvPicPr>
        <p:blipFill>
          <a:blip r:embed="rId3">
            <a:alphaModFix/>
          </a:blip>
          <a:stretch>
            <a:fillRect/>
          </a:stretch>
        </p:blipFill>
        <p:spPr>
          <a:xfrm>
            <a:off x="578125" y="3922250"/>
            <a:ext cx="10496550" cy="30289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70" name="Google Shape;370;p5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(7)</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371" name="Google Shape;371;p51"/>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cart.component.ts</a:t>
            </a:r>
            <a:endParaRPr/>
          </a:p>
          <a:p>
            <a:pPr indent="0" lvl="0" marL="0" rtl="0" algn="l">
              <a:spcBef>
                <a:spcPts val="2800"/>
              </a:spcBef>
              <a:spcAft>
                <a:spcPts val="0"/>
              </a:spcAft>
              <a:buNone/>
            </a:pPr>
            <a:r>
              <a:t/>
            </a:r>
            <a:endParaRPr/>
          </a:p>
        </p:txBody>
      </p:sp>
      <p:pic>
        <p:nvPicPr>
          <p:cNvPr id="372" name="Google Shape;372;p51"/>
          <p:cNvPicPr preferRelativeResize="0"/>
          <p:nvPr/>
        </p:nvPicPr>
        <p:blipFill>
          <a:blip r:embed="rId3">
            <a:alphaModFix/>
          </a:blip>
          <a:stretch>
            <a:fillRect/>
          </a:stretch>
        </p:blipFill>
        <p:spPr>
          <a:xfrm>
            <a:off x="0" y="3552606"/>
            <a:ext cx="13004800" cy="1788539"/>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5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78" name="Google Shape;378;p5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(8)</a:t>
            </a:r>
            <a:endParaRPr/>
          </a:p>
          <a:p>
            <a:pPr indent="0" lvl="0" marL="0" rtl="0" algn="l">
              <a:spcBef>
                <a:spcPts val="2800"/>
              </a:spcBef>
              <a:spcAft>
                <a:spcPts val="0"/>
              </a:spcAft>
              <a:buNone/>
            </a:pPr>
            <a:r>
              <a:t/>
            </a:r>
            <a:endParaRPr/>
          </a:p>
        </p:txBody>
      </p:sp>
      <p:sp>
        <p:nvSpPr>
          <p:cNvPr id="379" name="Google Shape;379;p5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cart.component.ts</a:t>
            </a:r>
            <a:endParaRPr/>
          </a:p>
          <a:p>
            <a:pPr indent="0" lvl="0" marL="0" rtl="0" algn="l">
              <a:spcBef>
                <a:spcPts val="2800"/>
              </a:spcBef>
              <a:spcAft>
                <a:spcPts val="0"/>
              </a:spcAft>
              <a:buNone/>
            </a:pPr>
            <a:r>
              <a:t/>
            </a:r>
            <a:endParaRPr/>
          </a:p>
        </p:txBody>
      </p:sp>
      <p:pic>
        <p:nvPicPr>
          <p:cNvPr id="380" name="Google Shape;380;p52"/>
          <p:cNvPicPr preferRelativeResize="0"/>
          <p:nvPr/>
        </p:nvPicPr>
        <p:blipFill>
          <a:blip r:embed="rId3">
            <a:alphaModFix/>
          </a:blip>
          <a:stretch>
            <a:fillRect/>
          </a:stretch>
        </p:blipFill>
        <p:spPr>
          <a:xfrm>
            <a:off x="981000" y="3654375"/>
            <a:ext cx="8858250" cy="4286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2" name="Google Shape;82;p17"/>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Data binding with template-driven forms</a:t>
            </a:r>
            <a:endParaRPr/>
          </a:p>
        </p:txBody>
      </p:sp>
      <p:sp>
        <p:nvSpPr>
          <p:cNvPr id="83" name="Google Shape;83;p17"/>
          <p:cNvSpPr txBox="1"/>
          <p:nvPr>
            <p:ph idx="2" type="body"/>
          </p:nvPr>
        </p:nvSpPr>
        <p:spPr>
          <a:xfrm>
            <a:off x="406400" y="3094875"/>
            <a:ext cx="12192000" cy="57570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sz="2400">
                <a:solidFill>
                  <a:schemeClr val="dk1"/>
                </a:solidFill>
              </a:rPr>
              <a:t>Template driven forms use a two-way binding</a:t>
            </a:r>
            <a:r>
              <a:rPr b="1" lang="en-US" sz="2400">
                <a:solidFill>
                  <a:schemeClr val="dk1"/>
                </a:solidFill>
              </a:rPr>
              <a:t> </a:t>
            </a:r>
            <a:r>
              <a:rPr lang="en-US" sz="2400">
                <a:solidFill>
                  <a:schemeClr val="dk1"/>
                </a:solidFill>
              </a:rPr>
              <a:t>that can read and write data simultaneously.</a:t>
            </a:r>
            <a:endParaRPr sz="2400">
              <a:solidFill>
                <a:schemeClr val="dk1"/>
              </a:solidFill>
            </a:endParaRPr>
          </a:p>
          <a:p>
            <a:pPr indent="0" lvl="0" marL="0" rtl="0" algn="l">
              <a:spcBef>
                <a:spcPts val="2800"/>
              </a:spcBef>
              <a:spcAft>
                <a:spcPts val="0"/>
              </a:spcAft>
              <a:buClr>
                <a:schemeClr val="dk1"/>
              </a:buClr>
              <a:buSzPts val="1100"/>
              <a:buFont typeface="Arial"/>
              <a:buNone/>
            </a:pPr>
            <a:r>
              <a:rPr lang="en-US" sz="2400">
                <a:solidFill>
                  <a:schemeClr val="dk1"/>
                </a:solidFill>
              </a:rPr>
              <a:t>Template-driven forms provide the ngModel directive, which we can use in our components to get this behavior. </a:t>
            </a:r>
            <a:endParaRPr sz="2400">
              <a:solidFill>
                <a:schemeClr val="dk1"/>
              </a:solidFill>
            </a:endParaRPr>
          </a:p>
          <a:p>
            <a:pPr indent="0" lvl="0" marL="0" rtl="0" algn="l">
              <a:spcBef>
                <a:spcPts val="2800"/>
              </a:spcBef>
              <a:spcAft>
                <a:spcPts val="0"/>
              </a:spcAft>
              <a:buNone/>
            </a:pPr>
            <a:r>
              <a:t/>
            </a:r>
            <a:endParaRPr sz="24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3"/>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86" name="Google Shape;386;p53"/>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(9)</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387" name="Google Shape;387;p53"/>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cart.html.ts</a:t>
            </a:r>
            <a:endParaRPr/>
          </a:p>
          <a:p>
            <a:pPr indent="0" lvl="0" marL="0" rtl="0" algn="l">
              <a:spcBef>
                <a:spcPts val="2800"/>
              </a:spcBef>
              <a:spcAft>
                <a:spcPts val="0"/>
              </a:spcAft>
              <a:buNone/>
            </a:pPr>
            <a:r>
              <a:t/>
            </a:r>
            <a:endParaRPr/>
          </a:p>
        </p:txBody>
      </p:sp>
      <p:pic>
        <p:nvPicPr>
          <p:cNvPr id="388" name="Google Shape;388;p53"/>
          <p:cNvPicPr preferRelativeResize="0"/>
          <p:nvPr/>
        </p:nvPicPr>
        <p:blipFill>
          <a:blip r:embed="rId3">
            <a:alphaModFix/>
          </a:blip>
          <a:stretch>
            <a:fillRect/>
          </a:stretch>
        </p:blipFill>
        <p:spPr>
          <a:xfrm>
            <a:off x="406400" y="3744498"/>
            <a:ext cx="13004800" cy="4881254"/>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4"/>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394" name="Google Shape;394;p54"/>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Modifying a dynamic form (10)</a:t>
            </a:r>
            <a:endParaRPr/>
          </a:p>
          <a:p>
            <a:pPr indent="0" lvl="0" marL="0" rtl="0" algn="l">
              <a:spcBef>
                <a:spcPts val="2800"/>
              </a:spcBef>
              <a:spcAft>
                <a:spcPts val="0"/>
              </a:spcAft>
              <a:buNone/>
            </a:pPr>
            <a:r>
              <a:t/>
            </a:r>
            <a:endParaRPr/>
          </a:p>
        </p:txBody>
      </p:sp>
      <p:sp>
        <p:nvSpPr>
          <p:cNvPr id="395" name="Google Shape;395;p54"/>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cart.component.ts</a:t>
            </a:r>
            <a:endParaRPr/>
          </a:p>
          <a:p>
            <a:pPr indent="0" lvl="0" marL="0" rtl="0" algn="l">
              <a:spcBef>
                <a:spcPts val="2800"/>
              </a:spcBef>
              <a:spcAft>
                <a:spcPts val="0"/>
              </a:spcAft>
              <a:buClr>
                <a:schemeClr val="dk1"/>
              </a:buClr>
              <a:buSzPts val="1100"/>
              <a:buFont typeface="Arial"/>
              <a:buNone/>
            </a:pPr>
            <a:r>
              <a:t/>
            </a:r>
            <a:endParaRPr/>
          </a:p>
          <a:p>
            <a:pPr indent="0" lvl="0" marL="0" rtl="0" algn="l">
              <a:spcBef>
                <a:spcPts val="2800"/>
              </a:spcBef>
              <a:spcAft>
                <a:spcPts val="0"/>
              </a:spcAft>
              <a:buNone/>
            </a:pPr>
            <a:r>
              <a:t/>
            </a:r>
            <a:endParaRPr/>
          </a:p>
        </p:txBody>
      </p:sp>
      <p:pic>
        <p:nvPicPr>
          <p:cNvPr id="396" name="Google Shape;396;p54"/>
          <p:cNvPicPr preferRelativeResize="0"/>
          <p:nvPr/>
        </p:nvPicPr>
        <p:blipFill>
          <a:blip r:embed="rId3">
            <a:alphaModFix/>
          </a:blip>
          <a:stretch>
            <a:fillRect/>
          </a:stretch>
        </p:blipFill>
        <p:spPr>
          <a:xfrm>
            <a:off x="865575" y="4216575"/>
            <a:ext cx="9620250" cy="36957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5"/>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402" name="Google Shape;402;p55"/>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Example retrieve value</a:t>
            </a:r>
            <a:endParaRPr/>
          </a:p>
        </p:txBody>
      </p:sp>
      <p:sp>
        <p:nvSpPr>
          <p:cNvPr id="403" name="Google Shape;403;p55"/>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ourier New"/>
                <a:ea typeface="Courier New"/>
                <a:cs typeface="Courier New"/>
                <a:sym typeface="Courier New"/>
              </a:rPr>
              <a:t> itemSubmit() {</a:t>
            </a:r>
            <a:endParaRPr sz="2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ourier New"/>
                <a:ea typeface="Courier New"/>
                <a:cs typeface="Courier New"/>
                <a:sym typeface="Courier New"/>
              </a:rPr>
              <a:t>   </a:t>
            </a:r>
            <a:r>
              <a:rPr lang="en-US" sz="2000">
                <a:solidFill>
                  <a:srgbClr val="0000FF"/>
                </a:solidFill>
                <a:highlight>
                  <a:srgbClr val="FFFFFF"/>
                </a:highlight>
                <a:latin typeface="Courier New"/>
                <a:ea typeface="Courier New"/>
                <a:cs typeface="Courier New"/>
                <a:sym typeface="Courier New"/>
              </a:rPr>
              <a:t>const</a:t>
            </a:r>
            <a:r>
              <a:rPr lang="en-US" sz="2000">
                <a:solidFill>
                  <a:schemeClr val="dk1"/>
                </a:solidFill>
                <a:highlight>
                  <a:srgbClr val="FFFFFF"/>
                </a:highlight>
                <a:latin typeface="Courier New"/>
                <a:ea typeface="Courier New"/>
                <a:cs typeface="Courier New"/>
                <a:sym typeface="Courier New"/>
              </a:rPr>
              <a:t> data: any = </a:t>
            </a:r>
            <a:r>
              <a:rPr lang="en-US" sz="2000">
                <a:solidFill>
                  <a:srgbClr val="0000FF"/>
                </a:solidFill>
                <a:highlight>
                  <a:srgbClr val="FFFFFF"/>
                </a:highlight>
                <a:latin typeface="Courier New"/>
                <a:ea typeface="Courier New"/>
                <a:cs typeface="Courier New"/>
                <a:sym typeface="Courier New"/>
              </a:rPr>
              <a:t>this</a:t>
            </a:r>
            <a:r>
              <a:rPr lang="en-US" sz="2000">
                <a:solidFill>
                  <a:schemeClr val="dk1"/>
                </a:solidFill>
                <a:highlight>
                  <a:srgbClr val="FFFFFF"/>
                </a:highlight>
                <a:latin typeface="Courier New"/>
                <a:ea typeface="Courier New"/>
                <a:cs typeface="Courier New"/>
                <a:sym typeface="Courier New"/>
              </a:rPr>
              <a:t>.cartForm.controls.products.controls.map((val, index) </a:t>
            </a:r>
            <a:r>
              <a:rPr lang="en-US" sz="2000">
                <a:solidFill>
                  <a:srgbClr val="0000FF"/>
                </a:solidFill>
                <a:highlight>
                  <a:srgbClr val="FFFFFF"/>
                </a:highlight>
                <a:latin typeface="Courier New"/>
                <a:ea typeface="Courier New"/>
                <a:cs typeface="Courier New"/>
                <a:sym typeface="Courier New"/>
              </a:rPr>
              <a:t>=&gt;</a:t>
            </a:r>
            <a:r>
              <a:rPr lang="en-US" sz="2000">
                <a:solidFill>
                  <a:schemeClr val="dk1"/>
                </a:solidFill>
                <a:highlight>
                  <a:srgbClr val="FFFFFF"/>
                </a:highlight>
                <a:latin typeface="Courier New"/>
                <a:ea typeface="Courier New"/>
                <a:cs typeface="Courier New"/>
                <a:sym typeface="Courier New"/>
              </a:rPr>
              <a:t> ({ </a:t>
            </a:r>
            <a:r>
              <a:rPr lang="en-US" sz="2000">
                <a:solidFill>
                  <a:srgbClr val="A31515"/>
                </a:solidFill>
                <a:highlight>
                  <a:srgbClr val="FFFFFF"/>
                </a:highlight>
                <a:latin typeface="Courier New"/>
                <a:ea typeface="Courier New"/>
                <a:cs typeface="Courier New"/>
                <a:sym typeface="Courier New"/>
              </a:rPr>
              <a:t>'item'</a:t>
            </a:r>
            <a:r>
              <a:rPr lang="en-US" sz="2000">
                <a:solidFill>
                  <a:schemeClr val="dk1"/>
                </a:solidFill>
                <a:highlight>
                  <a:srgbClr val="FFFFFF"/>
                </a:highlight>
                <a:latin typeface="Courier New"/>
                <a:ea typeface="Courier New"/>
                <a:cs typeface="Courier New"/>
                <a:sym typeface="Courier New"/>
              </a:rPr>
              <a:t>: </a:t>
            </a:r>
            <a:r>
              <a:rPr lang="en-US" sz="2000">
                <a:solidFill>
                  <a:srgbClr val="0000FF"/>
                </a:solidFill>
                <a:highlight>
                  <a:srgbClr val="FFFFFF"/>
                </a:highlight>
                <a:latin typeface="Courier New"/>
                <a:ea typeface="Courier New"/>
                <a:cs typeface="Courier New"/>
                <a:sym typeface="Courier New"/>
              </a:rPr>
              <a:t>this</a:t>
            </a:r>
            <a:r>
              <a:rPr lang="en-US" sz="2000">
                <a:solidFill>
                  <a:schemeClr val="dk1"/>
                </a:solidFill>
                <a:highlight>
                  <a:srgbClr val="FFFFFF"/>
                </a:highlight>
                <a:latin typeface="Courier New"/>
                <a:ea typeface="Courier New"/>
                <a:cs typeface="Courier New"/>
                <a:sym typeface="Courier New"/>
              </a:rPr>
              <a:t>.cart[index], </a:t>
            </a:r>
            <a:r>
              <a:rPr lang="en-US" sz="2000">
                <a:solidFill>
                  <a:srgbClr val="A31515"/>
                </a:solidFill>
                <a:highlight>
                  <a:srgbClr val="FFFFFF"/>
                </a:highlight>
                <a:latin typeface="Courier New"/>
                <a:ea typeface="Courier New"/>
                <a:cs typeface="Courier New"/>
                <a:sym typeface="Courier New"/>
              </a:rPr>
              <a:t>'quantity'</a:t>
            </a:r>
            <a:r>
              <a:rPr lang="en-US" sz="2000">
                <a:solidFill>
                  <a:schemeClr val="dk1"/>
                </a:solidFill>
                <a:highlight>
                  <a:srgbClr val="FFFFFF"/>
                </a:highlight>
                <a:latin typeface="Courier New"/>
                <a:ea typeface="Courier New"/>
                <a:cs typeface="Courier New"/>
                <a:sym typeface="Courier New"/>
              </a:rPr>
              <a:t>: val.value }))</a:t>
            </a:r>
            <a:endParaRPr sz="2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ourier New"/>
                <a:ea typeface="Courier New"/>
                <a:cs typeface="Courier New"/>
                <a:sym typeface="Courier New"/>
              </a:rPr>
              <a:t>   console.log(data);</a:t>
            </a:r>
            <a:endParaRPr sz="2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t/>
            </a:r>
            <a:endParaRPr sz="2000">
              <a:solidFill>
                <a:schemeClr val="dk1"/>
              </a:solidFill>
              <a:highlight>
                <a:srgbClr val="FFFFFF"/>
              </a:highlight>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ts val="1100"/>
              <a:buFont typeface="Arial"/>
              <a:buNone/>
            </a:pPr>
            <a:r>
              <a:rPr lang="en-US" sz="2000">
                <a:solidFill>
                  <a:schemeClr val="dk1"/>
                </a:solidFill>
                <a:highlight>
                  <a:srgbClr val="FFFFFF"/>
                </a:highlight>
                <a:latin typeface="Courier New"/>
                <a:ea typeface="Courier New"/>
                <a:cs typeface="Courier New"/>
                <a:sym typeface="Courier New"/>
              </a:rPr>
              <a:t> }</a:t>
            </a:r>
            <a:endParaRPr sz="2000">
              <a:solidFill>
                <a:schemeClr val="dk1"/>
              </a:solidFill>
              <a:highlight>
                <a:srgbClr val="FFFFFF"/>
              </a:highlight>
              <a:latin typeface="Courier New"/>
              <a:ea typeface="Courier New"/>
              <a:cs typeface="Courier New"/>
              <a:sym typeface="Courier New"/>
            </a:endParaRPr>
          </a:p>
          <a:p>
            <a:pPr indent="0" lvl="0" marL="0" rtl="0" algn="l">
              <a:spcBef>
                <a:spcPts val="2800"/>
              </a:spcBef>
              <a:spcAft>
                <a:spcPts val="0"/>
              </a:spcAft>
              <a:buNone/>
            </a:pPr>
            <a:r>
              <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89" name="Google Shape;89;p18"/>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None/>
            </a:pPr>
            <a:r>
              <a:rPr lang="en-US"/>
              <a:t>Two way data binding explanation</a:t>
            </a:r>
            <a:endParaRPr/>
          </a:p>
        </p:txBody>
      </p:sp>
      <p:sp>
        <p:nvSpPr>
          <p:cNvPr id="90" name="Google Shape;90;p18"/>
          <p:cNvSpPr txBox="1"/>
          <p:nvPr>
            <p:ph idx="2" type="body"/>
          </p:nvPr>
        </p:nvSpPr>
        <p:spPr>
          <a:xfrm>
            <a:off x="406400" y="6207075"/>
            <a:ext cx="12192000" cy="2644800"/>
          </a:xfrm>
          <a:prstGeom prst="rect">
            <a:avLst/>
          </a:prstGeom>
        </p:spPr>
        <p:txBody>
          <a:bodyPr anchorCtr="0" anchor="t" bIns="144475" lIns="144475" spcFirstLastPara="1" rIns="144475" wrap="square" tIns="144475">
            <a:normAutofit lnSpcReduction="10000"/>
          </a:bodyPr>
          <a:lstStyle/>
          <a:p>
            <a:pPr indent="0" lvl="0" marL="0" rtl="0" algn="l">
              <a:spcBef>
                <a:spcPts val="2800"/>
              </a:spcBef>
              <a:spcAft>
                <a:spcPts val="0"/>
              </a:spcAft>
              <a:buNone/>
            </a:pPr>
            <a:r>
              <a:rPr lang="en-US"/>
              <a:t>In two way data binding, when user enter information in the input, the variable name will be updated automatically.</a:t>
            </a:r>
            <a:endParaRPr/>
          </a:p>
          <a:p>
            <a:pPr indent="0" lvl="0" marL="0" rtl="0" algn="l">
              <a:spcBef>
                <a:spcPts val="2800"/>
              </a:spcBef>
              <a:spcAft>
                <a:spcPts val="0"/>
              </a:spcAft>
              <a:buNone/>
            </a:pPr>
            <a:r>
              <a:rPr lang="en-US"/>
              <a:t>Since there is a change on the variable, the value in {{ }} will be updated in real time as well</a:t>
            </a:r>
            <a:endParaRPr/>
          </a:p>
        </p:txBody>
      </p:sp>
      <p:sp>
        <p:nvSpPr>
          <p:cNvPr id="91" name="Google Shape;91;p18"/>
          <p:cNvSpPr/>
          <p:nvPr/>
        </p:nvSpPr>
        <p:spPr>
          <a:xfrm>
            <a:off x="286225" y="4403250"/>
            <a:ext cx="3858900" cy="947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US" sz="2000"/>
              <a:t>ENter your name </a:t>
            </a:r>
            <a:endParaRPr sz="2000"/>
          </a:p>
        </p:txBody>
      </p:sp>
      <p:sp>
        <p:nvSpPr>
          <p:cNvPr id="92" name="Google Shape;92;p18"/>
          <p:cNvSpPr txBox="1"/>
          <p:nvPr/>
        </p:nvSpPr>
        <p:spPr>
          <a:xfrm>
            <a:off x="4372700" y="2727025"/>
            <a:ext cx="3243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2"/>
                </a:solidFill>
              </a:rPr>
              <a:t>name: string = “”</a:t>
            </a:r>
            <a:endParaRPr sz="2800">
              <a:solidFill>
                <a:schemeClr val="dk2"/>
              </a:solidFill>
            </a:endParaRPr>
          </a:p>
        </p:txBody>
      </p:sp>
      <p:sp>
        <p:nvSpPr>
          <p:cNvPr id="93" name="Google Shape;93;p18"/>
          <p:cNvSpPr txBox="1"/>
          <p:nvPr/>
        </p:nvSpPr>
        <p:spPr>
          <a:xfrm>
            <a:off x="8430025" y="4242150"/>
            <a:ext cx="46143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800">
                <a:solidFill>
                  <a:schemeClr val="dk2"/>
                </a:solidFill>
              </a:rPr>
              <a:t>{{ name }}</a:t>
            </a:r>
            <a:endParaRPr sz="2800">
              <a:solidFill>
                <a:schemeClr val="dk2"/>
              </a:solidFill>
            </a:endParaRPr>
          </a:p>
        </p:txBody>
      </p:sp>
      <p:cxnSp>
        <p:nvCxnSpPr>
          <p:cNvPr id="94" name="Google Shape;94;p18"/>
          <p:cNvCxnSpPr>
            <a:stCxn id="91" idx="3"/>
          </p:cNvCxnSpPr>
          <p:nvPr/>
        </p:nvCxnSpPr>
        <p:spPr>
          <a:xfrm flipH="1" rot="10800000">
            <a:off x="4145125" y="3460800"/>
            <a:ext cx="804900" cy="1416000"/>
          </a:xfrm>
          <a:prstGeom prst="straightConnector1">
            <a:avLst/>
          </a:prstGeom>
          <a:noFill/>
          <a:ln cap="flat" cmpd="sng" w="9525">
            <a:solidFill>
              <a:schemeClr val="dk2"/>
            </a:solidFill>
            <a:prstDash val="solid"/>
            <a:round/>
            <a:headEnd len="med" w="med" type="none"/>
            <a:tailEnd len="med" w="med" type="triangle"/>
          </a:ln>
        </p:spPr>
      </p:cxnSp>
      <p:cxnSp>
        <p:nvCxnSpPr>
          <p:cNvPr id="95" name="Google Shape;95;p18"/>
          <p:cNvCxnSpPr>
            <a:endCxn id="93" idx="1"/>
          </p:cNvCxnSpPr>
          <p:nvPr/>
        </p:nvCxnSpPr>
        <p:spPr>
          <a:xfrm>
            <a:off x="6607225" y="3389850"/>
            <a:ext cx="1822800" cy="11601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9"/>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01" name="Google Shape;101;p19"/>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Data binding with template-driven forms (2)</a:t>
            </a:r>
            <a:endParaRPr/>
          </a:p>
          <a:p>
            <a:pPr indent="0" lvl="0" marL="0" rtl="0" algn="l">
              <a:spcBef>
                <a:spcPts val="2800"/>
              </a:spcBef>
              <a:spcAft>
                <a:spcPts val="0"/>
              </a:spcAft>
              <a:buNone/>
            </a:pPr>
            <a:r>
              <a:t/>
            </a:r>
            <a:endParaRPr/>
          </a:p>
        </p:txBody>
      </p:sp>
      <p:sp>
        <p:nvSpPr>
          <p:cNvPr id="102" name="Google Shape;102;p19"/>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Clr>
                <a:schemeClr val="dk1"/>
              </a:buClr>
              <a:buSzPts val="1100"/>
              <a:buFont typeface="Arial"/>
              <a:buNone/>
            </a:pPr>
            <a:r>
              <a:rPr lang="en-US"/>
              <a:t>product-detail.component.ts</a:t>
            </a:r>
            <a:endParaRPr/>
          </a:p>
          <a:p>
            <a:pPr indent="0" lvl="0" marL="0" rtl="0" algn="l">
              <a:spcBef>
                <a:spcPts val="2800"/>
              </a:spcBef>
              <a:spcAft>
                <a:spcPts val="0"/>
              </a:spcAft>
              <a:buNone/>
            </a:pPr>
            <a:r>
              <a:t/>
            </a:r>
            <a:endParaRPr/>
          </a:p>
        </p:txBody>
      </p:sp>
      <p:pic>
        <p:nvPicPr>
          <p:cNvPr id="103" name="Google Shape;103;p19"/>
          <p:cNvPicPr preferRelativeResize="0"/>
          <p:nvPr/>
        </p:nvPicPr>
        <p:blipFill>
          <a:blip r:embed="rId3">
            <a:alphaModFix/>
          </a:blip>
          <a:stretch>
            <a:fillRect/>
          </a:stretch>
        </p:blipFill>
        <p:spPr>
          <a:xfrm>
            <a:off x="406400" y="5194200"/>
            <a:ext cx="10744200" cy="3810000"/>
          </a:xfrm>
          <a:prstGeom prst="rect">
            <a:avLst/>
          </a:prstGeom>
          <a:noFill/>
          <a:ln>
            <a:noFill/>
          </a:ln>
        </p:spPr>
      </p:pic>
      <p:pic>
        <p:nvPicPr>
          <p:cNvPr id="104" name="Google Shape;104;p19"/>
          <p:cNvPicPr preferRelativeResize="0"/>
          <p:nvPr/>
        </p:nvPicPr>
        <p:blipFill>
          <a:blip r:embed="rId4">
            <a:alphaModFix/>
          </a:blip>
          <a:stretch>
            <a:fillRect/>
          </a:stretch>
        </p:blipFill>
        <p:spPr>
          <a:xfrm>
            <a:off x="441688" y="4151550"/>
            <a:ext cx="10673637" cy="597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10" name="Google Shape;110;p20"/>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Data binding with template-driven forms (3)</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111" name="Google Shape;111;p20"/>
          <p:cNvSpPr txBox="1"/>
          <p:nvPr>
            <p:ph idx="2" type="body"/>
          </p:nvPr>
        </p:nvSpPr>
        <p:spPr>
          <a:xfrm>
            <a:off x="406400" y="2743200"/>
            <a:ext cx="12192000" cy="6108600"/>
          </a:xfrm>
          <a:prstGeom prst="rect">
            <a:avLst/>
          </a:prstGeom>
        </p:spPr>
        <p:txBody>
          <a:bodyPr anchorCtr="0" anchor="t" bIns="144475" lIns="144475" spcFirstLastPara="1" rIns="144475" wrap="square" tIns="144475">
            <a:noAutofit/>
          </a:bodyPr>
          <a:lstStyle/>
          <a:p>
            <a:pPr indent="0" lvl="0" marL="0" rtl="0" algn="l">
              <a:spcBef>
                <a:spcPts val="2800"/>
              </a:spcBef>
              <a:spcAft>
                <a:spcPts val="0"/>
              </a:spcAft>
              <a:buNone/>
            </a:pPr>
            <a:r>
              <a:rPr lang="en-US" sz="2400"/>
              <a:t>product-detail.component.ts</a:t>
            </a:r>
            <a:endParaRPr sz="2400"/>
          </a:p>
          <a:p>
            <a:pPr indent="0" lvl="0" marL="0" rtl="0" algn="l">
              <a:spcBef>
                <a:spcPts val="2800"/>
              </a:spcBef>
              <a:spcAft>
                <a:spcPts val="0"/>
              </a:spcAft>
              <a:buNone/>
            </a:pPr>
            <a:r>
              <a:t/>
            </a:r>
            <a:endParaRPr sz="2400"/>
          </a:p>
          <a:p>
            <a:pPr indent="0" lvl="0" marL="0" rtl="0" algn="l">
              <a:spcBef>
                <a:spcPts val="2800"/>
              </a:spcBef>
              <a:spcAft>
                <a:spcPts val="0"/>
              </a:spcAft>
              <a:buNone/>
            </a:pPr>
            <a:r>
              <a:t/>
            </a:r>
            <a:endParaRPr sz="2400"/>
          </a:p>
          <a:p>
            <a:pPr indent="0" lvl="0" marL="0" rtl="0" algn="l">
              <a:spcBef>
                <a:spcPts val="2800"/>
              </a:spcBef>
              <a:spcAft>
                <a:spcPts val="0"/>
              </a:spcAft>
              <a:buNone/>
            </a:pPr>
            <a:r>
              <a:t/>
            </a:r>
            <a:endParaRPr sz="2400"/>
          </a:p>
          <a:p>
            <a:pPr indent="0" lvl="0" marL="0" rtl="0" algn="l">
              <a:spcBef>
                <a:spcPts val="2800"/>
              </a:spcBef>
              <a:spcAft>
                <a:spcPts val="0"/>
              </a:spcAft>
              <a:buNone/>
            </a:pPr>
            <a:r>
              <a:t/>
            </a:r>
            <a:endParaRPr sz="2400"/>
          </a:p>
          <a:p>
            <a:pPr indent="0" lvl="0" marL="0" rtl="0" algn="l">
              <a:spcBef>
                <a:spcPts val="2800"/>
              </a:spcBef>
              <a:spcAft>
                <a:spcPts val="0"/>
              </a:spcAft>
              <a:buNone/>
            </a:pPr>
            <a:r>
              <a:t/>
            </a:r>
            <a:endParaRPr sz="2400"/>
          </a:p>
          <a:p>
            <a:pPr indent="0" lvl="0" marL="0" rtl="0" algn="l">
              <a:spcBef>
                <a:spcPts val="2800"/>
              </a:spcBef>
              <a:spcAft>
                <a:spcPts val="0"/>
              </a:spcAft>
              <a:buNone/>
            </a:pPr>
            <a:r>
              <a:rPr lang="en-US" sz="2400"/>
              <a:t>Verify the two way data binding behaviour.</a:t>
            </a:r>
            <a:endParaRPr sz="2400">
              <a:solidFill>
                <a:schemeClr val="dk1"/>
              </a:solidFill>
            </a:endParaRPr>
          </a:p>
          <a:p>
            <a:pPr indent="0" lvl="0" marL="0" rtl="0" algn="l">
              <a:spcBef>
                <a:spcPts val="2800"/>
              </a:spcBef>
              <a:spcAft>
                <a:spcPts val="0"/>
              </a:spcAft>
              <a:buNone/>
            </a:pPr>
            <a:r>
              <a:rPr lang="en-US" sz="2400">
                <a:solidFill>
                  <a:schemeClr val="dk1"/>
                </a:solidFill>
              </a:rPr>
              <a:t>While we type inside the input box, the ngModel directive updates the value of the product price. The new price is directly reflected in the template because we use Angular interpolation syntax to display its value</a:t>
            </a:r>
            <a:endParaRPr sz="2400">
              <a:solidFill>
                <a:schemeClr val="dk1"/>
              </a:solidFill>
            </a:endParaRPr>
          </a:p>
          <a:p>
            <a:pPr indent="0" lvl="0" marL="0" rtl="0" algn="l">
              <a:spcBef>
                <a:spcPts val="2800"/>
              </a:spcBef>
              <a:spcAft>
                <a:spcPts val="0"/>
              </a:spcAft>
              <a:buClr>
                <a:schemeClr val="dk1"/>
              </a:buClr>
              <a:buSzPts val="1100"/>
              <a:buFont typeface="Arial"/>
              <a:buNone/>
            </a:pPr>
            <a:r>
              <a:t/>
            </a:r>
            <a:endParaRPr sz="2400"/>
          </a:p>
          <a:p>
            <a:pPr indent="0" lvl="0" marL="0" rtl="0" algn="l">
              <a:spcBef>
                <a:spcPts val="2800"/>
              </a:spcBef>
              <a:spcAft>
                <a:spcPts val="0"/>
              </a:spcAft>
              <a:buNone/>
            </a:pPr>
            <a:r>
              <a:t/>
            </a:r>
            <a:endParaRPr sz="2400"/>
          </a:p>
        </p:txBody>
      </p:sp>
      <p:pic>
        <p:nvPicPr>
          <p:cNvPr id="112" name="Google Shape;112;p20"/>
          <p:cNvPicPr preferRelativeResize="0"/>
          <p:nvPr/>
        </p:nvPicPr>
        <p:blipFill>
          <a:blip r:embed="rId3">
            <a:alphaModFix/>
          </a:blip>
          <a:stretch>
            <a:fillRect/>
          </a:stretch>
        </p:blipFill>
        <p:spPr>
          <a:xfrm>
            <a:off x="406400" y="4073071"/>
            <a:ext cx="13004800" cy="31135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1"/>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18" name="Google Shape;118;p21"/>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Data binding with template-driven forms (3)</a:t>
            </a:r>
            <a:endParaRPr/>
          </a:p>
          <a:p>
            <a:pPr indent="0" lvl="0" marL="0" rtl="0" algn="l">
              <a:spcBef>
                <a:spcPts val="2800"/>
              </a:spcBef>
              <a:spcAft>
                <a:spcPts val="0"/>
              </a:spcAft>
              <a:buNone/>
            </a:pPr>
            <a:r>
              <a:t/>
            </a:r>
            <a:endParaRPr/>
          </a:p>
        </p:txBody>
      </p:sp>
      <p:sp>
        <p:nvSpPr>
          <p:cNvPr id="119" name="Google Shape;119;p21"/>
          <p:cNvSpPr txBox="1"/>
          <p:nvPr>
            <p:ph idx="2" type="body"/>
          </p:nvPr>
        </p:nvSpPr>
        <p:spPr>
          <a:xfrm>
            <a:off x="406400" y="305705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product-detail.component.ts</a:t>
            </a:r>
            <a:endParaRPr/>
          </a:p>
        </p:txBody>
      </p:sp>
      <p:pic>
        <p:nvPicPr>
          <p:cNvPr id="120" name="Google Shape;120;p21"/>
          <p:cNvPicPr preferRelativeResize="0"/>
          <p:nvPr/>
        </p:nvPicPr>
        <p:blipFill>
          <a:blip r:embed="rId3">
            <a:alphaModFix/>
          </a:blip>
          <a:stretch>
            <a:fillRect/>
          </a:stretch>
        </p:blipFill>
        <p:spPr>
          <a:xfrm>
            <a:off x="603700" y="4048775"/>
            <a:ext cx="6667500" cy="1085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idx="1" type="body"/>
          </p:nvPr>
        </p:nvSpPr>
        <p:spPr>
          <a:xfrm>
            <a:off x="406400" y="457200"/>
            <a:ext cx="11175900" cy="457200"/>
          </a:xfrm>
          <a:prstGeom prst="rect">
            <a:avLst/>
          </a:prstGeom>
        </p:spPr>
        <p:txBody>
          <a:bodyPr anchorCtr="0" anchor="b" bIns="144475" lIns="144475" spcFirstLastPara="1" rIns="144475" wrap="square" tIns="144475">
            <a:normAutofit fontScale="70000" lnSpcReduction="20000"/>
          </a:bodyPr>
          <a:lstStyle/>
          <a:p>
            <a:pPr indent="0" lvl="0" marL="0" rtl="0" algn="l">
              <a:spcBef>
                <a:spcPts val="0"/>
              </a:spcBef>
              <a:spcAft>
                <a:spcPts val="0"/>
              </a:spcAft>
              <a:buNone/>
            </a:pPr>
            <a:r>
              <a:t/>
            </a:r>
            <a:endParaRPr/>
          </a:p>
        </p:txBody>
      </p:sp>
      <p:sp>
        <p:nvSpPr>
          <p:cNvPr id="126" name="Google Shape;126;p22"/>
          <p:cNvSpPr txBox="1"/>
          <p:nvPr>
            <p:ph type="title"/>
          </p:nvPr>
        </p:nvSpPr>
        <p:spPr>
          <a:xfrm>
            <a:off x="406400" y="1536700"/>
            <a:ext cx="12192000" cy="723900"/>
          </a:xfrm>
          <a:prstGeom prst="rect">
            <a:avLst/>
          </a:prstGeom>
        </p:spPr>
        <p:txBody>
          <a:bodyPr anchorCtr="0" anchor="t" bIns="144475" lIns="144475" spcFirstLastPara="1" rIns="144475" wrap="square" tIns="144475">
            <a:normAutofit fontScale="90000"/>
          </a:bodyPr>
          <a:lstStyle/>
          <a:p>
            <a:pPr indent="0" lvl="0" marL="0" rtl="0" algn="l">
              <a:spcBef>
                <a:spcPts val="2800"/>
              </a:spcBef>
              <a:spcAft>
                <a:spcPts val="0"/>
              </a:spcAft>
              <a:buClr>
                <a:schemeClr val="dk1"/>
              </a:buClr>
              <a:buSzPts val="990"/>
              <a:buFont typeface="Arial"/>
              <a:buNone/>
            </a:pPr>
            <a:r>
              <a:rPr lang="en-US"/>
              <a:t>Data binding with template-driven forms (4)</a:t>
            </a:r>
            <a:endParaRPr/>
          </a:p>
          <a:p>
            <a:pPr indent="0" lvl="0" marL="0" rtl="0" algn="l">
              <a:spcBef>
                <a:spcPts val="2800"/>
              </a:spcBef>
              <a:spcAft>
                <a:spcPts val="0"/>
              </a:spcAft>
              <a:buClr>
                <a:schemeClr val="dk1"/>
              </a:buClr>
              <a:buSzPts val="990"/>
              <a:buFont typeface="Arial"/>
              <a:buNone/>
            </a:pPr>
            <a:r>
              <a:t/>
            </a:r>
            <a:endParaRPr/>
          </a:p>
          <a:p>
            <a:pPr indent="0" lvl="0" marL="0" rtl="0" algn="l">
              <a:spcBef>
                <a:spcPts val="2800"/>
              </a:spcBef>
              <a:spcAft>
                <a:spcPts val="0"/>
              </a:spcAft>
              <a:buNone/>
            </a:pPr>
            <a:r>
              <a:t/>
            </a:r>
            <a:endParaRPr/>
          </a:p>
        </p:txBody>
      </p:sp>
      <p:sp>
        <p:nvSpPr>
          <p:cNvPr id="127" name="Google Shape;127;p22"/>
          <p:cNvSpPr txBox="1"/>
          <p:nvPr>
            <p:ph idx="2" type="body"/>
          </p:nvPr>
        </p:nvSpPr>
        <p:spPr>
          <a:xfrm>
            <a:off x="406400" y="2743200"/>
            <a:ext cx="12192000" cy="6108600"/>
          </a:xfrm>
          <a:prstGeom prst="rect">
            <a:avLst/>
          </a:prstGeom>
        </p:spPr>
        <p:txBody>
          <a:bodyPr anchorCtr="0" anchor="t" bIns="144475" lIns="144475" spcFirstLastPara="1" rIns="144475" wrap="square" tIns="144475">
            <a:normAutofit/>
          </a:bodyPr>
          <a:lstStyle/>
          <a:p>
            <a:pPr indent="0" lvl="0" marL="0" rtl="0" algn="l">
              <a:spcBef>
                <a:spcPts val="2800"/>
              </a:spcBef>
              <a:spcAft>
                <a:spcPts val="0"/>
              </a:spcAft>
              <a:buNone/>
            </a:pPr>
            <a:r>
              <a:rPr lang="en-US"/>
              <a:t>product-detail.component.html</a:t>
            </a:r>
            <a:endParaRPr/>
          </a:p>
        </p:txBody>
      </p:sp>
      <p:pic>
        <p:nvPicPr>
          <p:cNvPr id="128" name="Google Shape;128;p22"/>
          <p:cNvPicPr preferRelativeResize="0"/>
          <p:nvPr/>
        </p:nvPicPr>
        <p:blipFill>
          <a:blip r:embed="rId3">
            <a:alphaModFix/>
          </a:blip>
          <a:stretch>
            <a:fillRect/>
          </a:stretch>
        </p:blipFill>
        <p:spPr>
          <a:xfrm>
            <a:off x="406400" y="4368093"/>
            <a:ext cx="13004798" cy="285881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_Template7">
  <a:themeElements>
    <a:clrScheme name="New_Template7">
      <a:dk1>
        <a:srgbClr val="000000"/>
      </a:dk1>
      <a:lt1>
        <a:srgbClr val="FFFFFF"/>
      </a:lt1>
      <a:dk2>
        <a:srgbClr val="222222"/>
      </a:dk2>
      <a:lt2>
        <a:srgbClr val="A6AAA9"/>
      </a:lt2>
      <a:accent1>
        <a:srgbClr val="34A5DA"/>
      </a:accent1>
      <a:accent2>
        <a:srgbClr val="3F969A"/>
      </a:accent2>
      <a:accent3>
        <a:srgbClr val="8ABE5E"/>
      </a:accent3>
      <a:accent4>
        <a:srgbClr val="FDCB56"/>
      </a:accent4>
      <a:accent5>
        <a:srgbClr val="E42832"/>
      </a:accent5>
      <a:accent6>
        <a:srgbClr val="C5206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