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Lst>
  <p:sldSz cy="9753600" cx="13004800"/>
  <p:notesSz cx="6858000" cy="9144000"/>
  <p:embeddedFontLst>
    <p:embeddedFont>
      <p:font typeface="Roboto"/>
      <p:regular r:id="rId84"/>
      <p:bold r:id="rId85"/>
      <p:italic r:id="rId86"/>
      <p:boldItalic r:id="rId87"/>
    </p:embeddedFont>
    <p:embeddedFont>
      <p:font typeface="Helvetica Neue"/>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56EB72-6FE3-46FA-AB49-9B6EB76FD315}">
  <a:tblStyle styleId="{B256EB72-6FE3-46FA-AB49-9B6EB76FD31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Roboto-regular.fntdata"/><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font" Target="fonts/Roboto-italic.fntdata"/><Relationship Id="rId41" Type="http://schemas.openxmlformats.org/officeDocument/2006/relationships/slide" Target="slides/slide35.xml"/><Relationship Id="rId85" Type="http://schemas.openxmlformats.org/officeDocument/2006/relationships/font" Target="fonts/Roboto-bold.fntdata"/><Relationship Id="rId44" Type="http://schemas.openxmlformats.org/officeDocument/2006/relationships/slide" Target="slides/slide38.xml"/><Relationship Id="rId88" Type="http://schemas.openxmlformats.org/officeDocument/2006/relationships/font" Target="fonts/HelveticaNeue-regular.fntdata"/><Relationship Id="rId43" Type="http://schemas.openxmlformats.org/officeDocument/2006/relationships/slide" Target="slides/slide37.xml"/><Relationship Id="rId87" Type="http://schemas.openxmlformats.org/officeDocument/2006/relationships/font" Target="fonts/Roboto-boldItalic.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HelveticaNeue-bold.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HelveticaNeue-boldItalic.fntdata"/><Relationship Id="rId90" Type="http://schemas.openxmlformats.org/officeDocument/2006/relationships/font" Target="fonts/HelveticaNeue-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88a8ba890_0_7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88a8ba890_0_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c60035fe0e_0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c60035fe0e_0_6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60035fe0e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c60035fe0e_0_6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60035fe0e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c60035fe0e_0_7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c818cddd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6c818cddd9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c818cddd9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6c818cddd9_0_3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6c818cddd9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6c818cddd9_0_3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c818cddd9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c818cddd9_0_4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c818cddd9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6c818cddd9_0_4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c818cddd9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c818cddd9_0_5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c818cddd9_0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6c818cddd9_0_6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5f95197a8_0_2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5f95197a8_0_20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6c818cddd9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6c818cddd9_0_6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c818cddd9_0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6c818cddd9_0_7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6c908cf509_1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6c908cf509_1_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721545207f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721545207f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721545207f_0_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721545207f_0_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721545207f_0_1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721545207f_0_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721545207f_0_1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721545207f_0_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721545207f_0_2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721545207f_0_2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c60035fe0e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c60035fe0e_0_8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c60035fe0e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c60035fe0e_0_9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c60035fe0e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c60035fe0e_0_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6c908cf509_1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6c908cf509_1_1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6c908cf509_1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6c908cf509_1_2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6c908cf509_1_4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6c908cf509_1_4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6c908cf509_1_4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6c908cf509_1_4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6c908cf509_1_5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6c908cf509_1_5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c60a9d60f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c60a9d60fc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c60a9d60fc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c60a9d60fc_0_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c60a9d60fc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c60a9d60fc_0_1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6c908cf509_1_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6c908cf509_1_10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c60a9d60fc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c60a9d60fc_0_2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78e0f7cd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78e0f7cdb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c60a9d60fc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c60a9d60fc_0_2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c60a9d60fc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c60a9d60fc_0_3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c60a9d60fc_0_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c60a9d60fc_0_4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c60a9d60fc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c60a9d60fc_0_4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c60a9d60fc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c60a9d60fc_0_5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c60a9d60fc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c60a9d60fc_0_6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c60a9d60fc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c60a9d60fc_0_6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c60a9d60fc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c60a9d60fc_0_7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c60a9d60fc_0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c60a9d60fc_0_8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c60a9d60fc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c60a9d60fc_0_8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60035fe0e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60035fe0e_0_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c60a9d60fc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c60a9d60fc_0_9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c60a9d60fc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c60a9d60fc_0_10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c60a9d60fc_0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2c60a9d60fc_0_1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c60a9d60fc_0_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c60a9d60fc_0_11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c60a9d60fc_0_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c60a9d60fc_0_12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c60a9d60fc_0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c60a9d60fc_0_13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c60a9d60fc_0_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c60a9d60fc_0_13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c60a9d60fc_0_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c60a9d60fc_0_14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c60a9d60fc_0_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c60a9d60fc_0_14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c60a9d60fc_0_1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c60a9d60fc_0_15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60035fe0e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c60035fe0e_0_1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c60a9d60fc_0_1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c60a9d60fc_0_16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6c818cddd9_0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6c818cddd9_0_7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6c818cddd9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6c818cddd9_0_8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6c818cddd9_0_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6c818cddd9_0_9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6c818cddd9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6c818cddd9_0_9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6c818cddd9_0_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6c818cddd9_0_10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6c818cddd9_0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6c818cddd9_0_10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6c818cddd9_0_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6c818cddd9_0_11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6c818cddd9_0_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6c818cddd9_0_12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6c818cddd9_0_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6c818cddd9_0_12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c60035fe0e_0_2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c60035fe0e_0_24: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6c818cddd9_0_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26c818cddd9_0_13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6c818cddd9_0_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6c818cddd9_0_14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6c818cddd9_0_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6c818cddd9_0_14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6c818cddd9_0_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26c818cddd9_0_15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26c818cddd9_0_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26c818cddd9_0_16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6c818cddd9_0_1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6c818cddd9_0_16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6c818cddd9_0_1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26c818cddd9_0_17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6c818cddd9_0_1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26c818cddd9_0_18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78e0f7cdb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178e0f7cdb_1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60035fe0e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60035fe0e_0_5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showMasterSp="0" type="title">
  <p:cSld name="TITLE">
    <p:bg>
      <p:bgPr>
        <a:solidFill>
          <a:srgbClr val="222222"/>
        </a:solidFill>
      </p:bgPr>
    </p:bg>
    <p:spTree>
      <p:nvGrpSpPr>
        <p:cNvPr id="10" name="Shape 10"/>
        <p:cNvGrpSpPr/>
        <p:nvPr/>
      </p:nvGrpSpPr>
      <p:grpSpPr>
        <a:xfrm>
          <a:off x="0" y="0"/>
          <a:ext cx="0" cy="0"/>
          <a:chOff x="0" y="0"/>
          <a:chExt cx="0" cy="0"/>
        </a:xfrm>
      </p:grpSpPr>
      <p:cxnSp>
        <p:nvCxnSpPr>
          <p:cNvPr id="11" name="Google Shape;11;p2"/>
          <p:cNvCxnSpPr/>
          <p:nvPr/>
        </p:nvCxnSpPr>
        <p:spPr>
          <a:xfrm flipH="1" rot="10800000">
            <a:off x="406400" y="6140894"/>
            <a:ext cx="12192000" cy="263"/>
          </a:xfrm>
          <a:prstGeom prst="straightConnector1">
            <a:avLst/>
          </a:prstGeom>
          <a:noFill/>
          <a:ln cap="flat" cmpd="sng" w="38100">
            <a:solidFill>
              <a:srgbClr val="A6AAA9"/>
            </a:solidFill>
            <a:prstDash val="solid"/>
            <a:miter lim="400000"/>
            <a:headEnd len="sm" w="sm" type="none"/>
            <a:tailEnd len="sm" w="sm" type="none"/>
          </a:ln>
        </p:spPr>
      </p:cxnSp>
      <p:sp>
        <p:nvSpPr>
          <p:cNvPr id="12" name="Google Shape;12;p2"/>
          <p:cNvSpPr txBox="1"/>
          <p:nvPr>
            <p:ph type="title"/>
          </p:nvPr>
        </p:nvSpPr>
        <p:spPr>
          <a:xfrm>
            <a:off x="406400" y="6426200"/>
            <a:ext cx="12192000" cy="2705100"/>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0"/>
              </a:spcBef>
              <a:spcAft>
                <a:spcPts val="0"/>
              </a:spcAft>
              <a:buClr>
                <a:schemeClr val="accent1"/>
              </a:buClr>
              <a:buSzPts val="17000"/>
              <a:buFont typeface="Arial"/>
              <a:buNone/>
              <a:defRPr b="0" i="0" sz="17000" u="none" cap="none" strike="noStrike">
                <a:solidFill>
                  <a:schemeClr val="accent1"/>
                </a:solidFill>
                <a:latin typeface="Arial"/>
                <a:ea typeface="Arial"/>
                <a:cs typeface="Arial"/>
                <a:sym typeface="Arial"/>
              </a:defRPr>
            </a:lvl1pPr>
            <a:lvl2pPr lvl="1"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2pPr>
            <a:lvl3pPr lvl="2"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3pPr>
            <a:lvl4pPr lvl="3"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4pPr>
            <a:lvl5pPr lvl="4"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5pPr>
            <a:lvl6pPr lvl="5"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6pPr>
            <a:lvl7pPr lvl="6"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7pPr>
            <a:lvl8pPr lvl="7"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8pPr>
            <a:lvl9pPr lvl="8"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9pPr>
          </a:lstStyle>
          <a:p/>
        </p:txBody>
      </p:sp>
      <p:sp>
        <p:nvSpPr>
          <p:cNvPr id="13" name="Google Shape;13;p2"/>
          <p:cNvSpPr txBox="1"/>
          <p:nvPr>
            <p:ph idx="1" type="body"/>
          </p:nvPr>
        </p:nvSpPr>
        <p:spPr>
          <a:xfrm>
            <a:off x="406400" y="4267200"/>
            <a:ext cx="12192000" cy="18034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80000"/>
              </a:lnSpc>
              <a:spcBef>
                <a:spcPts val="2300"/>
              </a:spcBef>
              <a:spcAft>
                <a:spcPts val="0"/>
              </a:spcAft>
              <a:buClr>
                <a:srgbClr val="A6AAA9"/>
              </a:buClr>
              <a:buSzPts val="5400"/>
              <a:buFont typeface="Avenir"/>
              <a:buNone/>
              <a:defRPr b="0" i="0" sz="5400" u="none" cap="none" strike="noStrike">
                <a:solidFill>
                  <a:srgbClr val="A6AAA9"/>
                </a:solidFill>
                <a:latin typeface="Arial"/>
                <a:ea typeface="Arial"/>
                <a:cs typeface="Arial"/>
                <a:sym typeface="Arial"/>
              </a:defRPr>
            </a:lvl1pPr>
            <a:lvl2pPr indent="-228600" lvl="1" marL="914400" marR="0" rtl="0" algn="l">
              <a:lnSpc>
                <a:spcPct val="80000"/>
              </a:lnSpc>
              <a:spcBef>
                <a:spcPts val="2300"/>
              </a:spcBef>
              <a:spcAft>
                <a:spcPts val="0"/>
              </a:spcAft>
              <a:buClr>
                <a:srgbClr val="A6AAA9"/>
              </a:buClr>
              <a:buSzPts val="5400"/>
              <a:buFont typeface="Avenir"/>
              <a:buNone/>
              <a:defRPr b="0" i="0" sz="5400" u="none" cap="none" strike="noStrike">
                <a:solidFill>
                  <a:srgbClr val="A6AAA9"/>
                </a:solidFill>
                <a:latin typeface="Arial"/>
                <a:ea typeface="Arial"/>
                <a:cs typeface="Arial"/>
                <a:sym typeface="Arial"/>
              </a:defRPr>
            </a:lvl2pPr>
            <a:lvl3pPr indent="-228600" lvl="2" marL="1371600" marR="0" rtl="0" algn="l">
              <a:lnSpc>
                <a:spcPct val="80000"/>
              </a:lnSpc>
              <a:spcBef>
                <a:spcPts val="2300"/>
              </a:spcBef>
              <a:spcAft>
                <a:spcPts val="0"/>
              </a:spcAft>
              <a:buClr>
                <a:srgbClr val="A6AAA9"/>
              </a:buClr>
              <a:buSzPts val="5400"/>
              <a:buFont typeface="Avenir"/>
              <a:buNone/>
              <a:defRPr b="0" i="0" sz="5400" u="none" cap="none" strike="noStrike">
                <a:solidFill>
                  <a:srgbClr val="A6AAA9"/>
                </a:solidFill>
                <a:latin typeface="Arial"/>
                <a:ea typeface="Arial"/>
                <a:cs typeface="Arial"/>
                <a:sym typeface="Arial"/>
              </a:defRPr>
            </a:lvl3pPr>
            <a:lvl4pPr indent="-228600" lvl="3" marL="1828800" marR="0" rtl="0" algn="l">
              <a:lnSpc>
                <a:spcPct val="80000"/>
              </a:lnSpc>
              <a:spcBef>
                <a:spcPts val="2300"/>
              </a:spcBef>
              <a:spcAft>
                <a:spcPts val="0"/>
              </a:spcAft>
              <a:buClr>
                <a:srgbClr val="A6AAA9"/>
              </a:buClr>
              <a:buSzPts val="5400"/>
              <a:buFont typeface="Avenir"/>
              <a:buNone/>
              <a:defRPr b="0" i="0" sz="5400" u="none" cap="none" strike="noStrike">
                <a:solidFill>
                  <a:srgbClr val="A6AAA9"/>
                </a:solidFill>
                <a:latin typeface="Arial"/>
                <a:ea typeface="Arial"/>
                <a:cs typeface="Arial"/>
                <a:sym typeface="Arial"/>
              </a:defRPr>
            </a:lvl4pPr>
            <a:lvl5pPr indent="-228600" lvl="4" marL="2286000" marR="0" rtl="0" algn="l">
              <a:lnSpc>
                <a:spcPct val="80000"/>
              </a:lnSpc>
              <a:spcBef>
                <a:spcPts val="2300"/>
              </a:spcBef>
              <a:spcAft>
                <a:spcPts val="0"/>
              </a:spcAft>
              <a:buClr>
                <a:srgbClr val="A6AAA9"/>
              </a:buClr>
              <a:buSzPts val="5400"/>
              <a:buFont typeface="Avenir"/>
              <a:buNone/>
              <a:defRPr b="0" i="0" sz="5400" u="none" cap="none" strike="noStrike">
                <a:solidFill>
                  <a:srgbClr val="A6AAA9"/>
                </a:solidFill>
                <a:latin typeface="Arial"/>
                <a:ea typeface="Arial"/>
                <a:cs typeface="Arial"/>
                <a:sym typeface="Arial"/>
              </a:defRPr>
            </a:lvl5pPr>
            <a:lvl6pPr indent="-455292"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2"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2"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2"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14" name="Google Shape;14;p2"/>
          <p:cNvSpPr txBox="1"/>
          <p:nvPr>
            <p:ph idx="12" type="sldNum"/>
          </p:nvPr>
        </p:nvSpPr>
        <p:spPr>
          <a:xfrm>
            <a:off x="12194440" y="431800"/>
            <a:ext cx="406898" cy="457200"/>
          </a:xfrm>
          <a:prstGeom prst="rect">
            <a:avLst/>
          </a:prstGeom>
          <a:noFill/>
          <a:ln>
            <a:noFill/>
          </a:ln>
        </p:spPr>
        <p:txBody>
          <a:bodyPr anchorCtr="0" anchor="t" bIns="50800" lIns="50800" spcFirstLastPara="1" rIns="50800" wrap="square" tIns="50800">
            <a:noAutofit/>
          </a:bodyPr>
          <a:lstStyle>
            <a:lvl1pPr indent="0" lvl="0"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bg>
      <p:bgPr>
        <a:solidFill>
          <a:srgbClr val="222222"/>
        </a:solidFill>
      </p:bgPr>
    </p:bg>
    <p:spTree>
      <p:nvGrpSpPr>
        <p:cNvPr id="55" name="Shape 55"/>
        <p:cNvGrpSpPr/>
        <p:nvPr/>
      </p:nvGrpSpPr>
      <p:grpSpPr>
        <a:xfrm>
          <a:off x="0" y="0"/>
          <a:ext cx="0" cy="0"/>
          <a:chOff x="0" y="0"/>
          <a:chExt cx="0" cy="0"/>
        </a:xfrm>
      </p:grpSpPr>
      <p:sp>
        <p:nvSpPr>
          <p:cNvPr id="56" name="Google Shape;56;p11"/>
          <p:cNvSpPr txBox="1"/>
          <p:nvPr>
            <p:ph idx="1" type="body"/>
          </p:nvPr>
        </p:nvSpPr>
        <p:spPr>
          <a:xfrm>
            <a:off x="406400" y="457200"/>
            <a:ext cx="11176000" cy="4572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80000"/>
              </a:lnSpc>
              <a:spcBef>
                <a:spcPts val="0"/>
              </a:spcBef>
              <a:spcAft>
                <a:spcPts val="0"/>
              </a:spcAft>
              <a:buClr>
                <a:srgbClr val="838787"/>
              </a:buClr>
              <a:buSzPts val="2400"/>
              <a:buFont typeface="Avenir"/>
              <a:buNone/>
              <a:defRPr b="0" i="0" sz="2400" u="none" cap="none" strike="noStrike">
                <a:solidFill>
                  <a:srgbClr val="838787"/>
                </a:solidFill>
                <a:latin typeface="Arial"/>
                <a:ea typeface="Arial"/>
                <a:cs typeface="Arial"/>
                <a:sym typeface="Arial"/>
              </a:defRPr>
            </a:lvl1pPr>
            <a:lvl2pPr indent="-455292" lvl="1" marL="914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2pPr>
            <a:lvl3pPr indent="-455292" lvl="2" marL="1371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3pPr>
            <a:lvl4pPr indent="-455292" lvl="3" marL="1828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4pPr>
            <a:lvl5pPr indent="-455292" lvl="4" marL="22860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5pPr>
            <a:lvl6pPr indent="-455292"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2"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2"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2"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57" name="Google Shape;57;p11"/>
          <p:cNvSpPr txBox="1"/>
          <p:nvPr>
            <p:ph idx="2" type="body"/>
          </p:nvPr>
        </p:nvSpPr>
        <p:spPr>
          <a:xfrm>
            <a:off x="406400" y="2743200"/>
            <a:ext cx="12192000" cy="6108700"/>
          </a:xfrm>
          <a:prstGeom prst="rect">
            <a:avLst/>
          </a:prstGeom>
          <a:noFill/>
          <a:ln>
            <a:noFill/>
          </a:ln>
        </p:spPr>
        <p:txBody>
          <a:bodyPr anchorCtr="0" anchor="t" bIns="91425" lIns="91425" spcFirstLastPara="1" rIns="91425" wrap="square" tIns="91425">
            <a:noAutofit/>
          </a:bodyPr>
          <a:lstStyle>
            <a:lvl1pPr indent="-455292" lvl="0" marL="4572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1pPr>
            <a:lvl2pPr indent="-455292" lvl="1" marL="9144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2pPr>
            <a:lvl3pPr indent="-455292" lvl="2" marL="13716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3pPr>
            <a:lvl4pPr indent="-455292" lvl="3" marL="18288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4pPr>
            <a:lvl5pPr indent="-455292" lvl="4" marL="22860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5pPr>
            <a:lvl6pPr indent="-455292"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2"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2"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2"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58" name="Google Shape;58;p11"/>
          <p:cNvSpPr txBox="1"/>
          <p:nvPr>
            <p:ph idx="12" type="sldNum"/>
          </p:nvPr>
        </p:nvSpPr>
        <p:spPr>
          <a:xfrm>
            <a:off x="12186622" y="431800"/>
            <a:ext cx="406897" cy="457200"/>
          </a:xfrm>
          <a:prstGeom prst="rect">
            <a:avLst/>
          </a:prstGeom>
          <a:noFill/>
          <a:ln>
            <a:noFill/>
          </a:ln>
        </p:spPr>
        <p:txBody>
          <a:bodyPr anchorCtr="0" anchor="t" bIns="50800" lIns="50800" spcFirstLastPara="1" rIns="50800" wrap="square" tIns="50800">
            <a:noAutofit/>
          </a:bodyPr>
          <a:lstStyle>
            <a:lvl1pPr indent="0" lvl="0"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showMasterSp="0">
  <p:cSld name="Photo - 3 Up">
    <p:bg>
      <p:bgPr>
        <a:solidFill>
          <a:srgbClr val="222222"/>
        </a:solidFill>
      </p:bgPr>
    </p:bg>
    <p:spTree>
      <p:nvGrpSpPr>
        <p:cNvPr id="59" name="Shape 59"/>
        <p:cNvGrpSpPr/>
        <p:nvPr/>
      </p:nvGrpSpPr>
      <p:grpSpPr>
        <a:xfrm>
          <a:off x="0" y="0"/>
          <a:ext cx="0" cy="0"/>
          <a:chOff x="0" y="0"/>
          <a:chExt cx="0" cy="0"/>
        </a:xfrm>
      </p:grpSpPr>
      <p:sp>
        <p:nvSpPr>
          <p:cNvPr id="60" name="Google Shape;60;p12"/>
          <p:cNvSpPr/>
          <p:nvPr>
            <p:ph idx="2" type="pic"/>
          </p:nvPr>
        </p:nvSpPr>
        <p:spPr>
          <a:xfrm>
            <a:off x="6503154" y="0"/>
            <a:ext cx="6502401" cy="4864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1pPr>
            <a:lvl2pPr lvl="1"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2pPr>
            <a:lvl3pPr lvl="2"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3pPr>
            <a:lvl4pPr lvl="3"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4pPr>
            <a:lvl5pPr lvl="4"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5pPr>
            <a:lvl6pPr lvl="5"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lvl="6"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lvl="7"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lvl="8"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61" name="Google Shape;61;p12"/>
          <p:cNvSpPr/>
          <p:nvPr>
            <p:ph idx="3" type="pic"/>
          </p:nvPr>
        </p:nvSpPr>
        <p:spPr>
          <a:xfrm>
            <a:off x="6502400" y="4902200"/>
            <a:ext cx="6502400" cy="4864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1pPr>
            <a:lvl2pPr lvl="1"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2pPr>
            <a:lvl3pPr lvl="2"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3pPr>
            <a:lvl4pPr lvl="3"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4pPr>
            <a:lvl5pPr lvl="4"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5pPr>
            <a:lvl6pPr lvl="5"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lvl="6"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lvl="7"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lvl="8"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62" name="Google Shape;62;p12"/>
          <p:cNvSpPr/>
          <p:nvPr>
            <p:ph idx="4" type="pic"/>
          </p:nvPr>
        </p:nvSpPr>
        <p:spPr>
          <a:xfrm>
            <a:off x="0" y="0"/>
            <a:ext cx="6468534" cy="975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1pPr>
            <a:lvl2pPr lvl="1"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2pPr>
            <a:lvl3pPr lvl="2"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3pPr>
            <a:lvl4pPr lvl="3"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4pPr>
            <a:lvl5pPr lvl="4"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5pPr>
            <a:lvl6pPr lvl="5"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lvl="6"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lvl="7"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lvl="8"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63" name="Google Shape;63;p12"/>
          <p:cNvSpPr txBox="1"/>
          <p:nvPr>
            <p:ph idx="12" type="sldNum"/>
          </p:nvPr>
        </p:nvSpPr>
        <p:spPr>
          <a:xfrm>
            <a:off x="12186622" y="431800"/>
            <a:ext cx="406897" cy="457200"/>
          </a:xfrm>
          <a:prstGeom prst="rect">
            <a:avLst/>
          </a:prstGeom>
          <a:noFill/>
          <a:ln>
            <a:noFill/>
          </a:ln>
        </p:spPr>
        <p:txBody>
          <a:bodyPr anchorCtr="0" anchor="t" bIns="50800" lIns="50800" spcFirstLastPara="1" rIns="50800" wrap="square" tIns="50800">
            <a:noAutofit/>
          </a:bodyPr>
          <a:lstStyle>
            <a:lvl1pPr indent="0" lvl="0"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rgbClr val="222222"/>
        </a:solidFill>
      </p:bgPr>
    </p:bg>
    <p:spTree>
      <p:nvGrpSpPr>
        <p:cNvPr id="64" name="Shape 64"/>
        <p:cNvGrpSpPr/>
        <p:nvPr/>
      </p:nvGrpSpPr>
      <p:grpSpPr>
        <a:xfrm>
          <a:off x="0" y="0"/>
          <a:ext cx="0" cy="0"/>
          <a:chOff x="0" y="0"/>
          <a:chExt cx="0" cy="0"/>
        </a:xfrm>
      </p:grpSpPr>
      <p:sp>
        <p:nvSpPr>
          <p:cNvPr id="65" name="Google Shape;65;p13"/>
          <p:cNvSpPr/>
          <p:nvPr/>
        </p:nvSpPr>
        <p:spPr>
          <a:xfrm>
            <a:off x="469900" y="2362200"/>
            <a:ext cx="12065000" cy="5229225"/>
          </a:xfrm>
          <a:custGeom>
            <a:rect b="b" l="l" r="r" t="t"/>
            <a:pathLst>
              <a:path extrusionOk="0" h="21600" w="2160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a:noFill/>
          </a:ln>
        </p:spPr>
        <p:txBody>
          <a:bodyPr anchorCtr="0" anchor="ctr" bIns="50800" lIns="50800" spcFirstLastPara="1" rIns="50800" wrap="square" tIns="50800">
            <a:noAutofit/>
          </a:bodyPr>
          <a:lstStyle/>
          <a:p>
            <a:pPr indent="0" lvl="0" marL="0" marR="0" rtl="0" algn="ctr">
              <a:lnSpc>
                <a:spcPct val="80000"/>
              </a:lnSpc>
              <a:spcBef>
                <a:spcPts val="0"/>
              </a:spcBef>
              <a:spcAft>
                <a:spcPts val="0"/>
              </a:spcAft>
              <a:buClr>
                <a:srgbClr val="FFFFFF"/>
              </a:buClr>
              <a:buSzPts val="2800"/>
              <a:buFont typeface="Arial"/>
              <a:buNone/>
            </a:pPr>
            <a:r>
              <a:t/>
            </a:r>
            <a:endParaRPr b="0" i="0" sz="2800" u="none" cap="none" strike="noStrike">
              <a:solidFill>
                <a:srgbClr val="FFFFFF"/>
              </a:solidFill>
              <a:latin typeface="Arial"/>
              <a:ea typeface="Arial"/>
              <a:cs typeface="Arial"/>
              <a:sym typeface="Arial"/>
            </a:endParaRPr>
          </a:p>
        </p:txBody>
      </p:sp>
      <p:sp>
        <p:nvSpPr>
          <p:cNvPr id="66" name="Google Shape;66;p13"/>
          <p:cNvSpPr txBox="1"/>
          <p:nvPr>
            <p:ph idx="1" type="body"/>
          </p:nvPr>
        </p:nvSpPr>
        <p:spPr>
          <a:xfrm>
            <a:off x="889000" y="2908300"/>
            <a:ext cx="11226800" cy="1297944"/>
          </a:xfrm>
          <a:prstGeom prst="rect">
            <a:avLst/>
          </a:prstGeom>
          <a:noFill/>
          <a:ln>
            <a:noFill/>
          </a:ln>
        </p:spPr>
        <p:txBody>
          <a:bodyPr anchorCtr="0" anchor="t" bIns="91425" lIns="91425" spcFirstLastPara="1" rIns="91425" wrap="square" tIns="91425">
            <a:noAutofit/>
          </a:bodyPr>
          <a:lstStyle>
            <a:lvl1pPr indent="-228600" lvl="0" marL="457200" marR="0" rtl="0" algn="l">
              <a:lnSpc>
                <a:spcPct val="80000"/>
              </a:lnSpc>
              <a:spcBef>
                <a:spcPts val="0"/>
              </a:spcBef>
              <a:spcAft>
                <a:spcPts val="0"/>
              </a:spcAft>
              <a:buClr>
                <a:srgbClr val="FFFFFF"/>
              </a:buClr>
              <a:buSzPts val="9400"/>
              <a:buFont typeface="Avenir"/>
              <a:buNone/>
              <a:defRPr b="0" i="0" sz="9400" u="none" cap="none" strike="noStrike">
                <a:solidFill>
                  <a:srgbClr val="FFFFFF"/>
                </a:solidFill>
                <a:latin typeface="Arial"/>
                <a:ea typeface="Arial"/>
                <a:cs typeface="Arial"/>
                <a:sym typeface="Arial"/>
              </a:defRPr>
            </a:lvl1pPr>
            <a:lvl2pPr indent="-455292" lvl="1" marL="914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2pPr>
            <a:lvl3pPr indent="-455292" lvl="2" marL="1371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3pPr>
            <a:lvl4pPr indent="-455292" lvl="3" marL="1828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4pPr>
            <a:lvl5pPr indent="-455292" lvl="4" marL="22860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5pPr>
            <a:lvl6pPr indent="-455292"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2"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2"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2"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67" name="Google Shape;67;p13"/>
          <p:cNvSpPr txBox="1"/>
          <p:nvPr>
            <p:ph idx="2" type="body"/>
          </p:nvPr>
        </p:nvSpPr>
        <p:spPr>
          <a:xfrm>
            <a:off x="406400" y="7789333"/>
            <a:ext cx="12192000" cy="863604"/>
          </a:xfrm>
          <a:prstGeom prst="rect">
            <a:avLst/>
          </a:prstGeom>
          <a:noFill/>
          <a:ln>
            <a:noFill/>
          </a:ln>
        </p:spPr>
        <p:txBody>
          <a:bodyPr anchorCtr="0" anchor="t" bIns="91425" lIns="91425" spcFirstLastPara="1" rIns="91425" wrap="square" tIns="91425">
            <a:noAutofit/>
          </a:bodyPr>
          <a:lstStyle>
            <a:lvl1pPr indent="-228600" lvl="0" marL="457200" marR="0" rtl="0" algn="r">
              <a:lnSpc>
                <a:spcPct val="80000"/>
              </a:lnSpc>
              <a:spcBef>
                <a:spcPts val="0"/>
              </a:spcBef>
              <a:spcAft>
                <a:spcPts val="0"/>
              </a:spcAft>
              <a:buClr>
                <a:srgbClr val="838787"/>
              </a:buClr>
              <a:buSzPts val="6000"/>
              <a:buFont typeface="Avenir"/>
              <a:buNone/>
              <a:defRPr b="0" i="0" sz="6000" u="none" cap="none" strike="noStrike">
                <a:solidFill>
                  <a:srgbClr val="838787"/>
                </a:solidFill>
                <a:latin typeface="Arial"/>
                <a:ea typeface="Arial"/>
                <a:cs typeface="Arial"/>
                <a:sym typeface="Arial"/>
              </a:defRPr>
            </a:lvl1pPr>
            <a:lvl2pPr indent="-455292" lvl="1" marL="914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2pPr>
            <a:lvl3pPr indent="-455292" lvl="2" marL="1371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3pPr>
            <a:lvl4pPr indent="-455292" lvl="3" marL="1828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4pPr>
            <a:lvl5pPr indent="-455292" lvl="4" marL="22860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5pPr>
            <a:lvl6pPr indent="-455292"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2"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2"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2"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68" name="Google Shape;68;p13"/>
          <p:cNvSpPr txBox="1"/>
          <p:nvPr>
            <p:ph idx="3" type="body"/>
          </p:nvPr>
        </p:nvSpPr>
        <p:spPr>
          <a:xfrm>
            <a:off x="406400" y="457200"/>
            <a:ext cx="11176000" cy="4572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80000"/>
              </a:lnSpc>
              <a:spcBef>
                <a:spcPts val="0"/>
              </a:spcBef>
              <a:spcAft>
                <a:spcPts val="0"/>
              </a:spcAft>
              <a:buClr>
                <a:srgbClr val="838787"/>
              </a:buClr>
              <a:buSzPts val="2400"/>
              <a:buFont typeface="Avenir"/>
              <a:buNone/>
              <a:defRPr b="0" i="0" sz="2400" u="none" cap="none" strike="noStrike">
                <a:solidFill>
                  <a:srgbClr val="838787"/>
                </a:solidFill>
                <a:latin typeface="Arial"/>
                <a:ea typeface="Arial"/>
                <a:cs typeface="Arial"/>
                <a:sym typeface="Arial"/>
              </a:defRPr>
            </a:lvl1pPr>
            <a:lvl2pPr indent="-455292" lvl="1" marL="914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2pPr>
            <a:lvl3pPr indent="-455292" lvl="2" marL="1371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3pPr>
            <a:lvl4pPr indent="-455292" lvl="3" marL="1828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4pPr>
            <a:lvl5pPr indent="-455292" lvl="4" marL="22860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5pPr>
            <a:lvl6pPr indent="-455292"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2"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2"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2"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69" name="Google Shape;69;p13"/>
          <p:cNvSpPr txBox="1"/>
          <p:nvPr>
            <p:ph idx="12" type="sldNum"/>
          </p:nvPr>
        </p:nvSpPr>
        <p:spPr>
          <a:xfrm>
            <a:off x="12186622" y="431800"/>
            <a:ext cx="406897" cy="457200"/>
          </a:xfrm>
          <a:prstGeom prst="rect">
            <a:avLst/>
          </a:prstGeom>
          <a:noFill/>
          <a:ln>
            <a:noFill/>
          </a:ln>
        </p:spPr>
        <p:txBody>
          <a:bodyPr anchorCtr="0" anchor="t" bIns="50800" lIns="50800" spcFirstLastPara="1" rIns="50800" wrap="square" tIns="50800">
            <a:noAutofit/>
          </a:bodyPr>
          <a:lstStyle>
            <a:lvl1pPr indent="0" lvl="0"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Alt" showMasterSp="0">
  <p:cSld name="Quote Alt">
    <p:bg>
      <p:bgPr>
        <a:solidFill>
          <a:schemeClr val="accent1"/>
        </a:solidFill>
      </p:bgPr>
    </p:bg>
    <p:spTree>
      <p:nvGrpSpPr>
        <p:cNvPr id="70" name="Shape 70"/>
        <p:cNvGrpSpPr/>
        <p:nvPr/>
      </p:nvGrpSpPr>
      <p:grpSpPr>
        <a:xfrm>
          <a:off x="0" y="0"/>
          <a:ext cx="0" cy="0"/>
          <a:chOff x="0" y="0"/>
          <a:chExt cx="0" cy="0"/>
        </a:xfrm>
      </p:grpSpPr>
      <p:sp>
        <p:nvSpPr>
          <p:cNvPr id="71" name="Google Shape;71;p14"/>
          <p:cNvSpPr txBox="1"/>
          <p:nvPr>
            <p:ph idx="1" type="body"/>
          </p:nvPr>
        </p:nvSpPr>
        <p:spPr>
          <a:xfrm>
            <a:off x="5892800" y="2641600"/>
            <a:ext cx="6705600" cy="2501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80000"/>
              </a:lnSpc>
              <a:spcBef>
                <a:spcPts val="0"/>
              </a:spcBef>
              <a:spcAft>
                <a:spcPts val="0"/>
              </a:spcAft>
              <a:buClr>
                <a:srgbClr val="FFFFFF"/>
              </a:buClr>
              <a:buSzPts val="9400"/>
              <a:buFont typeface="Avenir"/>
              <a:buNone/>
              <a:defRPr b="0" i="0" sz="9400" u="none" cap="none" strike="noStrike">
                <a:solidFill>
                  <a:srgbClr val="FFFFFF"/>
                </a:solidFill>
                <a:latin typeface="Arial"/>
                <a:ea typeface="Arial"/>
                <a:cs typeface="Arial"/>
                <a:sym typeface="Arial"/>
              </a:defRPr>
            </a:lvl1pPr>
            <a:lvl2pPr indent="-455292" lvl="1" marL="914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2pPr>
            <a:lvl3pPr indent="-455292" lvl="2" marL="1371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3pPr>
            <a:lvl4pPr indent="-455292" lvl="3" marL="1828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4pPr>
            <a:lvl5pPr indent="-455292" lvl="4" marL="22860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5pPr>
            <a:lvl6pPr indent="-455292"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2"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2"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2"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72" name="Google Shape;72;p14"/>
          <p:cNvSpPr/>
          <p:nvPr>
            <p:ph idx="2" type="pic"/>
          </p:nvPr>
        </p:nvSpPr>
        <p:spPr>
          <a:xfrm>
            <a:off x="0" y="0"/>
            <a:ext cx="5486400" cy="975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1pPr>
            <a:lvl2pPr lvl="1"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2pPr>
            <a:lvl3pPr lvl="2"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3pPr>
            <a:lvl4pPr lvl="3"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4pPr>
            <a:lvl5pPr lvl="4"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5pPr>
            <a:lvl6pPr lvl="5"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lvl="6"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lvl="7"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lvl="8"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73" name="Google Shape;73;p14"/>
          <p:cNvSpPr txBox="1"/>
          <p:nvPr>
            <p:ph idx="3" type="body"/>
          </p:nvPr>
        </p:nvSpPr>
        <p:spPr>
          <a:xfrm>
            <a:off x="5892800" y="7789333"/>
            <a:ext cx="6705600" cy="863604"/>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232323"/>
              </a:buClr>
              <a:buSzPts val="6000"/>
              <a:buFont typeface="Avenir"/>
              <a:buNone/>
              <a:defRPr b="0" i="0" sz="6000" u="none" cap="none" strike="noStrike">
                <a:solidFill>
                  <a:srgbClr val="232323"/>
                </a:solidFill>
                <a:latin typeface="Arial"/>
                <a:ea typeface="Arial"/>
                <a:cs typeface="Arial"/>
                <a:sym typeface="Arial"/>
              </a:defRPr>
            </a:lvl1pPr>
            <a:lvl2pPr indent="-455292" lvl="1" marL="914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2pPr>
            <a:lvl3pPr indent="-455292" lvl="2" marL="1371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3pPr>
            <a:lvl4pPr indent="-455292" lvl="3" marL="1828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4pPr>
            <a:lvl5pPr indent="-455292" lvl="4" marL="22860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5pPr>
            <a:lvl6pPr indent="-455292"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2"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2"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2"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74" name="Google Shape;74;p14"/>
          <p:cNvSpPr txBox="1"/>
          <p:nvPr>
            <p:ph idx="12" type="sldNum"/>
          </p:nvPr>
        </p:nvSpPr>
        <p:spPr>
          <a:xfrm>
            <a:off x="12186622" y="431800"/>
            <a:ext cx="406897" cy="457200"/>
          </a:xfrm>
          <a:prstGeom prst="rect">
            <a:avLst/>
          </a:prstGeom>
          <a:noFill/>
          <a:ln>
            <a:noFill/>
          </a:ln>
        </p:spPr>
        <p:txBody>
          <a:bodyPr anchorCtr="0" anchor="t" bIns="50800" lIns="50800" spcFirstLastPara="1" rIns="50800" wrap="square" tIns="50800">
            <a:noAutofit/>
          </a:bodyPr>
          <a:lstStyle>
            <a:lvl1pPr indent="0" lvl="0"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showMasterSp="0">
  <p:cSld name="Photo">
    <p:bg>
      <p:bgPr>
        <a:solidFill>
          <a:srgbClr val="222222"/>
        </a:solidFill>
      </p:bgPr>
    </p:bg>
    <p:spTree>
      <p:nvGrpSpPr>
        <p:cNvPr id="75" name="Shape 75"/>
        <p:cNvGrpSpPr/>
        <p:nvPr/>
      </p:nvGrpSpPr>
      <p:grpSpPr>
        <a:xfrm>
          <a:off x="0" y="0"/>
          <a:ext cx="0" cy="0"/>
          <a:chOff x="0" y="0"/>
          <a:chExt cx="0" cy="0"/>
        </a:xfrm>
      </p:grpSpPr>
      <p:sp>
        <p:nvSpPr>
          <p:cNvPr id="76" name="Google Shape;76;p15"/>
          <p:cNvSpPr/>
          <p:nvPr>
            <p:ph idx="2" type="pic"/>
          </p:nvPr>
        </p:nvSpPr>
        <p:spPr>
          <a:xfrm>
            <a:off x="0" y="0"/>
            <a:ext cx="13004800" cy="975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1pPr>
            <a:lvl2pPr lvl="1"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2pPr>
            <a:lvl3pPr lvl="2"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3pPr>
            <a:lvl4pPr lvl="3"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4pPr>
            <a:lvl5pPr lvl="4"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5pPr>
            <a:lvl6pPr lvl="5"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lvl="6"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lvl="7"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lvl="8"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77" name="Google Shape;77;p15"/>
          <p:cNvSpPr txBox="1"/>
          <p:nvPr>
            <p:ph idx="12" type="sldNum"/>
          </p:nvPr>
        </p:nvSpPr>
        <p:spPr>
          <a:xfrm>
            <a:off x="12186622" y="431800"/>
            <a:ext cx="406897" cy="457200"/>
          </a:xfrm>
          <a:prstGeom prst="rect">
            <a:avLst/>
          </a:prstGeom>
          <a:noFill/>
          <a:ln>
            <a:noFill/>
          </a:ln>
        </p:spPr>
        <p:txBody>
          <a:bodyPr anchorCtr="0" anchor="t" bIns="50800" lIns="50800" spcFirstLastPara="1" rIns="50800" wrap="square" tIns="50800">
            <a:noAutofit/>
          </a:bodyPr>
          <a:lstStyle>
            <a:lvl1pPr indent="0" lvl="0"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rgbClr val="222222"/>
        </a:solidFill>
      </p:bgPr>
    </p:bg>
    <p:spTree>
      <p:nvGrpSpPr>
        <p:cNvPr id="78" name="Shape 78"/>
        <p:cNvGrpSpPr/>
        <p:nvPr/>
      </p:nvGrpSpPr>
      <p:grpSpPr>
        <a:xfrm>
          <a:off x="0" y="0"/>
          <a:ext cx="0" cy="0"/>
          <a:chOff x="0" y="0"/>
          <a:chExt cx="0" cy="0"/>
        </a:xfrm>
      </p:grpSpPr>
      <p:sp>
        <p:nvSpPr>
          <p:cNvPr id="79" name="Google Shape;79;p16"/>
          <p:cNvSpPr txBox="1"/>
          <p:nvPr>
            <p:ph idx="12" type="sldNum"/>
          </p:nvPr>
        </p:nvSpPr>
        <p:spPr>
          <a:xfrm>
            <a:off x="12186622" y="431800"/>
            <a:ext cx="406897" cy="457200"/>
          </a:xfrm>
          <a:prstGeom prst="rect">
            <a:avLst/>
          </a:prstGeom>
          <a:noFill/>
          <a:ln>
            <a:noFill/>
          </a:ln>
        </p:spPr>
        <p:txBody>
          <a:bodyPr anchorCtr="0" anchor="t" bIns="50800" lIns="50800" spcFirstLastPara="1" rIns="50800" wrap="square" tIns="50800">
            <a:noAutofit/>
          </a:bodyPr>
          <a:lstStyle>
            <a:lvl1pPr indent="0" lvl="0"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Alt" showMasterSp="0">
  <p:cSld name="Blank Alt">
    <p:spTree>
      <p:nvGrpSpPr>
        <p:cNvPr id="80" name="Shape 80"/>
        <p:cNvGrpSpPr/>
        <p:nvPr/>
      </p:nvGrpSpPr>
      <p:grpSpPr>
        <a:xfrm>
          <a:off x="0" y="0"/>
          <a:ext cx="0" cy="0"/>
          <a:chOff x="0" y="0"/>
          <a:chExt cx="0" cy="0"/>
        </a:xfrm>
      </p:grpSpPr>
      <p:sp>
        <p:nvSpPr>
          <p:cNvPr id="81" name="Google Shape;81;p17"/>
          <p:cNvSpPr txBox="1"/>
          <p:nvPr>
            <p:ph idx="12" type="sldNum"/>
          </p:nvPr>
        </p:nvSpPr>
        <p:spPr>
          <a:xfrm>
            <a:off x="12186622" y="431800"/>
            <a:ext cx="406897" cy="457200"/>
          </a:xfrm>
          <a:prstGeom prst="rect">
            <a:avLst/>
          </a:prstGeom>
          <a:noFill/>
          <a:ln>
            <a:noFill/>
          </a:ln>
        </p:spPr>
        <p:txBody>
          <a:bodyPr anchorCtr="0" anchor="t" bIns="50800" lIns="50800" spcFirstLastPara="1" rIns="50800" wrap="square" tIns="50800">
            <a:noAutofit/>
          </a:bodyPr>
          <a:lstStyle>
            <a:lvl1pPr indent="0" lvl="0"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82" name="Shape 82"/>
        <p:cNvGrpSpPr/>
        <p:nvPr/>
      </p:nvGrpSpPr>
      <p:grpSpPr>
        <a:xfrm>
          <a:off x="0" y="0"/>
          <a:ext cx="0" cy="0"/>
          <a:chOff x="0" y="0"/>
          <a:chExt cx="0" cy="0"/>
        </a:xfrm>
      </p:grpSpPr>
      <p:sp>
        <p:nvSpPr>
          <p:cNvPr id="83" name="Google Shape;83;p18"/>
          <p:cNvSpPr/>
          <p:nvPr/>
        </p:nvSpPr>
        <p:spPr>
          <a:xfrm>
            <a:off x="0" y="9568142"/>
            <a:ext cx="13004700" cy="185400"/>
          </a:xfrm>
          <a:prstGeom prst="rect">
            <a:avLst/>
          </a:prstGeom>
          <a:solidFill>
            <a:schemeClr val="lt2"/>
          </a:solidFill>
          <a:ln>
            <a:noFill/>
          </a:ln>
        </p:spPr>
        <p:txBody>
          <a:bodyPr anchorCtr="0" anchor="ctr" bIns="144475" lIns="144475" spcFirstLastPara="1" rIns="144475" wrap="square" tIns="144475">
            <a:noAutofit/>
          </a:bodyPr>
          <a:lstStyle/>
          <a:p>
            <a:pPr indent="0" lvl="0" marL="0" rtl="0" algn="l">
              <a:spcBef>
                <a:spcPts val="0"/>
              </a:spcBef>
              <a:spcAft>
                <a:spcPts val="0"/>
              </a:spcAft>
              <a:buNone/>
            </a:pPr>
            <a:r>
              <a:t/>
            </a:r>
            <a:endParaRPr/>
          </a:p>
        </p:txBody>
      </p:sp>
      <p:sp>
        <p:nvSpPr>
          <p:cNvPr id="84" name="Google Shape;84;p18"/>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lvl1pPr lvl="0" rtl="0">
              <a:spcBef>
                <a:spcPts val="2800"/>
              </a:spcBef>
              <a:spcAft>
                <a:spcPts val="0"/>
              </a:spcAft>
              <a:buSzPts val="6000"/>
              <a:buNone/>
              <a:defRPr/>
            </a:lvl1pPr>
            <a:lvl2pPr lvl="1" rtl="0">
              <a:spcBef>
                <a:spcPts val="2800"/>
              </a:spcBef>
              <a:spcAft>
                <a:spcPts val="0"/>
              </a:spcAft>
              <a:buSzPts val="6000"/>
              <a:buNone/>
              <a:defRPr/>
            </a:lvl2pPr>
            <a:lvl3pPr lvl="2" rtl="0">
              <a:spcBef>
                <a:spcPts val="2800"/>
              </a:spcBef>
              <a:spcAft>
                <a:spcPts val="0"/>
              </a:spcAft>
              <a:buSzPts val="6000"/>
              <a:buNone/>
              <a:defRPr/>
            </a:lvl3pPr>
            <a:lvl4pPr lvl="3" rtl="0">
              <a:spcBef>
                <a:spcPts val="2800"/>
              </a:spcBef>
              <a:spcAft>
                <a:spcPts val="0"/>
              </a:spcAft>
              <a:buSzPts val="6000"/>
              <a:buNone/>
              <a:defRPr/>
            </a:lvl4pPr>
            <a:lvl5pPr lvl="4" rtl="0">
              <a:spcBef>
                <a:spcPts val="2800"/>
              </a:spcBef>
              <a:spcAft>
                <a:spcPts val="0"/>
              </a:spcAft>
              <a:buSzPts val="6000"/>
              <a:buNone/>
              <a:defRPr/>
            </a:lvl5pPr>
            <a:lvl6pPr lvl="5" rtl="0">
              <a:spcBef>
                <a:spcPts val="2800"/>
              </a:spcBef>
              <a:spcAft>
                <a:spcPts val="0"/>
              </a:spcAft>
              <a:buSzPts val="6000"/>
              <a:buNone/>
              <a:defRPr/>
            </a:lvl6pPr>
            <a:lvl7pPr lvl="6" rtl="0">
              <a:spcBef>
                <a:spcPts val="2800"/>
              </a:spcBef>
              <a:spcAft>
                <a:spcPts val="0"/>
              </a:spcAft>
              <a:buSzPts val="6000"/>
              <a:buNone/>
              <a:defRPr/>
            </a:lvl7pPr>
            <a:lvl8pPr lvl="7" rtl="0">
              <a:spcBef>
                <a:spcPts val="2800"/>
              </a:spcBef>
              <a:spcAft>
                <a:spcPts val="0"/>
              </a:spcAft>
              <a:buSzPts val="6000"/>
              <a:buNone/>
              <a:defRPr/>
            </a:lvl8pPr>
            <a:lvl9pPr lvl="8" rtl="0">
              <a:spcBef>
                <a:spcPts val="2800"/>
              </a:spcBef>
              <a:spcAft>
                <a:spcPts val="0"/>
              </a:spcAft>
              <a:buSzPts val="6000"/>
              <a:buNone/>
              <a:defRPr/>
            </a:lvl9pPr>
          </a:lstStyle>
          <a:p/>
        </p:txBody>
      </p:sp>
      <p:sp>
        <p:nvSpPr>
          <p:cNvPr id="85" name="Google Shape;85;p18"/>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lvl1pPr indent="-455292" lvl="0" marL="457200" rtl="0">
              <a:spcBef>
                <a:spcPts val="2800"/>
              </a:spcBef>
              <a:spcAft>
                <a:spcPts val="0"/>
              </a:spcAft>
              <a:buSzPts val="3570"/>
              <a:buChar char="‣"/>
              <a:defRPr/>
            </a:lvl1pPr>
            <a:lvl2pPr indent="-455292" lvl="1" marL="914400" rtl="0">
              <a:spcBef>
                <a:spcPts val="2800"/>
              </a:spcBef>
              <a:spcAft>
                <a:spcPts val="0"/>
              </a:spcAft>
              <a:buSzPts val="3570"/>
              <a:buChar char="‣"/>
              <a:defRPr/>
            </a:lvl2pPr>
            <a:lvl3pPr indent="-455292" lvl="2" marL="1371600" rtl="0">
              <a:spcBef>
                <a:spcPts val="2800"/>
              </a:spcBef>
              <a:spcAft>
                <a:spcPts val="0"/>
              </a:spcAft>
              <a:buSzPts val="3570"/>
              <a:buChar char="‣"/>
              <a:defRPr/>
            </a:lvl3pPr>
            <a:lvl4pPr indent="-455292" lvl="3" marL="1828800" rtl="0">
              <a:spcBef>
                <a:spcPts val="2800"/>
              </a:spcBef>
              <a:spcAft>
                <a:spcPts val="0"/>
              </a:spcAft>
              <a:buSzPts val="3570"/>
              <a:buChar char="‣"/>
              <a:defRPr/>
            </a:lvl4pPr>
            <a:lvl5pPr indent="-455292" lvl="4" marL="2286000" rtl="0">
              <a:spcBef>
                <a:spcPts val="2800"/>
              </a:spcBef>
              <a:spcAft>
                <a:spcPts val="0"/>
              </a:spcAft>
              <a:buSzPts val="3570"/>
              <a:buChar char="‣"/>
              <a:defRPr/>
            </a:lvl5pPr>
            <a:lvl6pPr indent="-455292" lvl="5" marL="2743200" rtl="0">
              <a:spcBef>
                <a:spcPts val="2800"/>
              </a:spcBef>
              <a:spcAft>
                <a:spcPts val="0"/>
              </a:spcAft>
              <a:buSzPts val="3570"/>
              <a:buChar char="‣"/>
              <a:defRPr/>
            </a:lvl6pPr>
            <a:lvl7pPr indent="-455292" lvl="6" marL="3200400" rtl="0">
              <a:spcBef>
                <a:spcPts val="2800"/>
              </a:spcBef>
              <a:spcAft>
                <a:spcPts val="0"/>
              </a:spcAft>
              <a:buSzPts val="3570"/>
              <a:buChar char="‣"/>
              <a:defRPr/>
            </a:lvl7pPr>
            <a:lvl8pPr indent="-455292" lvl="7" marL="3657600" rtl="0">
              <a:spcBef>
                <a:spcPts val="2800"/>
              </a:spcBef>
              <a:spcAft>
                <a:spcPts val="0"/>
              </a:spcAft>
              <a:buSzPts val="3570"/>
              <a:buChar char="‣"/>
              <a:defRPr/>
            </a:lvl8pPr>
            <a:lvl9pPr indent="-455292" lvl="8" marL="4114800" rtl="0">
              <a:spcBef>
                <a:spcPts val="2800"/>
              </a:spcBef>
              <a:spcAft>
                <a:spcPts val="0"/>
              </a:spcAft>
              <a:buSzPts val="3570"/>
              <a:buChar char="‣"/>
              <a:defRPr/>
            </a:lvl9pPr>
          </a:lstStyle>
          <a:p/>
        </p:txBody>
      </p:sp>
      <p:sp>
        <p:nvSpPr>
          <p:cNvPr id="86" name="Google Shape;86;p18"/>
          <p:cNvSpPr txBox="1"/>
          <p:nvPr>
            <p:ph idx="12" type="sldNum"/>
          </p:nvPr>
        </p:nvSpPr>
        <p:spPr>
          <a:xfrm>
            <a:off x="12049718" y="8842841"/>
            <a:ext cx="780300" cy="746400"/>
          </a:xfrm>
          <a:prstGeom prst="rect">
            <a:avLst/>
          </a:prstGeom>
        </p:spPr>
        <p:txBody>
          <a:bodyPr anchorCtr="0" anchor="t" bIns="50800" lIns="50800" spcFirstLastPara="1" rIns="50800" wrap="square" tIns="50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2">
  <p:cSld name="TITLE_AND_BODY_2">
    <p:spTree>
      <p:nvGrpSpPr>
        <p:cNvPr id="87" name="Shape 87"/>
        <p:cNvGrpSpPr/>
        <p:nvPr/>
      </p:nvGrpSpPr>
      <p:grpSpPr>
        <a:xfrm>
          <a:off x="0" y="0"/>
          <a:ext cx="0" cy="0"/>
          <a:chOff x="0" y="0"/>
          <a:chExt cx="0" cy="0"/>
        </a:xfrm>
      </p:grpSpPr>
      <p:sp>
        <p:nvSpPr>
          <p:cNvPr id="88" name="Google Shape;88;p19"/>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lvl1pPr lvl="0" rtl="0">
              <a:spcBef>
                <a:spcPts val="2800"/>
              </a:spcBef>
              <a:spcAft>
                <a:spcPts val="0"/>
              </a:spcAft>
              <a:buSzPts val="6000"/>
              <a:buNone/>
              <a:defRPr/>
            </a:lvl1pPr>
            <a:lvl2pPr lvl="1" rtl="0">
              <a:spcBef>
                <a:spcPts val="2800"/>
              </a:spcBef>
              <a:spcAft>
                <a:spcPts val="0"/>
              </a:spcAft>
              <a:buSzPts val="6000"/>
              <a:buNone/>
              <a:defRPr/>
            </a:lvl2pPr>
            <a:lvl3pPr lvl="2" rtl="0">
              <a:spcBef>
                <a:spcPts val="2800"/>
              </a:spcBef>
              <a:spcAft>
                <a:spcPts val="0"/>
              </a:spcAft>
              <a:buSzPts val="6000"/>
              <a:buNone/>
              <a:defRPr/>
            </a:lvl3pPr>
            <a:lvl4pPr lvl="3" rtl="0">
              <a:spcBef>
                <a:spcPts val="2800"/>
              </a:spcBef>
              <a:spcAft>
                <a:spcPts val="0"/>
              </a:spcAft>
              <a:buSzPts val="6000"/>
              <a:buNone/>
              <a:defRPr/>
            </a:lvl4pPr>
            <a:lvl5pPr lvl="4" rtl="0">
              <a:spcBef>
                <a:spcPts val="2800"/>
              </a:spcBef>
              <a:spcAft>
                <a:spcPts val="0"/>
              </a:spcAft>
              <a:buSzPts val="6000"/>
              <a:buNone/>
              <a:defRPr/>
            </a:lvl5pPr>
            <a:lvl6pPr lvl="5" rtl="0">
              <a:spcBef>
                <a:spcPts val="2800"/>
              </a:spcBef>
              <a:spcAft>
                <a:spcPts val="0"/>
              </a:spcAft>
              <a:buSzPts val="6000"/>
              <a:buNone/>
              <a:defRPr/>
            </a:lvl6pPr>
            <a:lvl7pPr lvl="6" rtl="0">
              <a:spcBef>
                <a:spcPts val="2800"/>
              </a:spcBef>
              <a:spcAft>
                <a:spcPts val="0"/>
              </a:spcAft>
              <a:buSzPts val="6000"/>
              <a:buNone/>
              <a:defRPr/>
            </a:lvl7pPr>
            <a:lvl8pPr lvl="7" rtl="0">
              <a:spcBef>
                <a:spcPts val="2800"/>
              </a:spcBef>
              <a:spcAft>
                <a:spcPts val="0"/>
              </a:spcAft>
              <a:buSzPts val="6000"/>
              <a:buNone/>
              <a:defRPr/>
            </a:lvl8pPr>
            <a:lvl9pPr lvl="8" rtl="0">
              <a:spcBef>
                <a:spcPts val="2800"/>
              </a:spcBef>
              <a:spcAft>
                <a:spcPts val="0"/>
              </a:spcAft>
              <a:buSzPts val="6000"/>
              <a:buNone/>
              <a:defRPr/>
            </a:lvl9pPr>
          </a:lstStyle>
          <a:p/>
        </p:txBody>
      </p:sp>
      <p:sp>
        <p:nvSpPr>
          <p:cNvPr id="89" name="Google Shape;89;p19"/>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lvl1pPr indent="-455292" lvl="0" marL="457200" rtl="0">
              <a:spcBef>
                <a:spcPts val="2800"/>
              </a:spcBef>
              <a:spcAft>
                <a:spcPts val="0"/>
              </a:spcAft>
              <a:buSzPts val="3570"/>
              <a:buChar char="‣"/>
              <a:defRPr/>
            </a:lvl1pPr>
            <a:lvl2pPr indent="-455292" lvl="1" marL="914400" rtl="0">
              <a:spcBef>
                <a:spcPts val="2800"/>
              </a:spcBef>
              <a:spcAft>
                <a:spcPts val="0"/>
              </a:spcAft>
              <a:buSzPts val="3570"/>
              <a:buChar char="‣"/>
              <a:defRPr/>
            </a:lvl2pPr>
            <a:lvl3pPr indent="-455292" lvl="2" marL="1371600" rtl="0">
              <a:spcBef>
                <a:spcPts val="2800"/>
              </a:spcBef>
              <a:spcAft>
                <a:spcPts val="0"/>
              </a:spcAft>
              <a:buSzPts val="3570"/>
              <a:buChar char="‣"/>
              <a:defRPr/>
            </a:lvl3pPr>
            <a:lvl4pPr indent="-455292" lvl="3" marL="1828800" rtl="0">
              <a:spcBef>
                <a:spcPts val="2800"/>
              </a:spcBef>
              <a:spcAft>
                <a:spcPts val="0"/>
              </a:spcAft>
              <a:buSzPts val="3570"/>
              <a:buChar char="‣"/>
              <a:defRPr/>
            </a:lvl4pPr>
            <a:lvl5pPr indent="-455292" lvl="4" marL="2286000" rtl="0">
              <a:spcBef>
                <a:spcPts val="2800"/>
              </a:spcBef>
              <a:spcAft>
                <a:spcPts val="0"/>
              </a:spcAft>
              <a:buSzPts val="3570"/>
              <a:buChar char="‣"/>
              <a:defRPr/>
            </a:lvl5pPr>
            <a:lvl6pPr indent="-455292" lvl="5" marL="2743200" rtl="0">
              <a:spcBef>
                <a:spcPts val="2800"/>
              </a:spcBef>
              <a:spcAft>
                <a:spcPts val="0"/>
              </a:spcAft>
              <a:buSzPts val="3570"/>
              <a:buChar char="‣"/>
              <a:defRPr/>
            </a:lvl6pPr>
            <a:lvl7pPr indent="-455292" lvl="6" marL="3200400" rtl="0">
              <a:spcBef>
                <a:spcPts val="2800"/>
              </a:spcBef>
              <a:spcAft>
                <a:spcPts val="0"/>
              </a:spcAft>
              <a:buSzPts val="3570"/>
              <a:buChar char="‣"/>
              <a:defRPr/>
            </a:lvl7pPr>
            <a:lvl8pPr indent="-455292" lvl="7" marL="3657600" rtl="0">
              <a:spcBef>
                <a:spcPts val="2800"/>
              </a:spcBef>
              <a:spcAft>
                <a:spcPts val="0"/>
              </a:spcAft>
              <a:buSzPts val="3570"/>
              <a:buChar char="‣"/>
              <a:defRPr/>
            </a:lvl8pPr>
            <a:lvl9pPr indent="-455292" lvl="8" marL="4114800" rtl="0">
              <a:spcBef>
                <a:spcPts val="2800"/>
              </a:spcBef>
              <a:spcAft>
                <a:spcPts val="0"/>
              </a:spcAft>
              <a:buSzPts val="3570"/>
              <a:buChar char="‣"/>
              <a:defRPr/>
            </a:lvl9pPr>
          </a:lstStyle>
          <a:p/>
        </p:txBody>
      </p:sp>
      <p:sp>
        <p:nvSpPr>
          <p:cNvPr id="90" name="Google Shape;90;p19"/>
          <p:cNvSpPr txBox="1"/>
          <p:nvPr>
            <p:ph idx="12" type="sldNum"/>
          </p:nvPr>
        </p:nvSpPr>
        <p:spPr>
          <a:xfrm>
            <a:off x="12049718" y="8842841"/>
            <a:ext cx="780300" cy="746400"/>
          </a:xfrm>
          <a:prstGeom prst="rect">
            <a:avLst/>
          </a:prstGeom>
        </p:spPr>
        <p:txBody>
          <a:bodyPr anchorCtr="0" anchor="t" bIns="50800" lIns="50800" spcFirstLastPara="1" rIns="50800" wrap="square" tIns="508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3">
  <p:cSld name="TITLE_AND_BODY_3">
    <p:spTree>
      <p:nvGrpSpPr>
        <p:cNvPr id="91" name="Shape 91"/>
        <p:cNvGrpSpPr/>
        <p:nvPr/>
      </p:nvGrpSpPr>
      <p:grpSpPr>
        <a:xfrm>
          <a:off x="0" y="0"/>
          <a:ext cx="0" cy="0"/>
          <a:chOff x="0" y="0"/>
          <a:chExt cx="0" cy="0"/>
        </a:xfrm>
      </p:grpSpPr>
      <p:sp>
        <p:nvSpPr>
          <p:cNvPr id="92" name="Google Shape;92;p20"/>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lvl1pPr lvl="0">
              <a:spcBef>
                <a:spcPts val="2800"/>
              </a:spcBef>
              <a:spcAft>
                <a:spcPts val="0"/>
              </a:spcAft>
              <a:buSzPts val="6000"/>
              <a:buNone/>
              <a:defRPr/>
            </a:lvl1pPr>
            <a:lvl2pPr lvl="1">
              <a:spcBef>
                <a:spcPts val="2800"/>
              </a:spcBef>
              <a:spcAft>
                <a:spcPts val="0"/>
              </a:spcAft>
              <a:buSzPts val="6000"/>
              <a:buNone/>
              <a:defRPr/>
            </a:lvl2pPr>
            <a:lvl3pPr lvl="2">
              <a:spcBef>
                <a:spcPts val="2800"/>
              </a:spcBef>
              <a:spcAft>
                <a:spcPts val="0"/>
              </a:spcAft>
              <a:buSzPts val="6000"/>
              <a:buNone/>
              <a:defRPr/>
            </a:lvl3pPr>
            <a:lvl4pPr lvl="3">
              <a:spcBef>
                <a:spcPts val="2800"/>
              </a:spcBef>
              <a:spcAft>
                <a:spcPts val="0"/>
              </a:spcAft>
              <a:buSzPts val="6000"/>
              <a:buNone/>
              <a:defRPr/>
            </a:lvl4pPr>
            <a:lvl5pPr lvl="4">
              <a:spcBef>
                <a:spcPts val="2800"/>
              </a:spcBef>
              <a:spcAft>
                <a:spcPts val="0"/>
              </a:spcAft>
              <a:buSzPts val="6000"/>
              <a:buNone/>
              <a:defRPr/>
            </a:lvl5pPr>
            <a:lvl6pPr lvl="5">
              <a:spcBef>
                <a:spcPts val="2800"/>
              </a:spcBef>
              <a:spcAft>
                <a:spcPts val="0"/>
              </a:spcAft>
              <a:buSzPts val="6000"/>
              <a:buNone/>
              <a:defRPr/>
            </a:lvl6pPr>
            <a:lvl7pPr lvl="6">
              <a:spcBef>
                <a:spcPts val="2800"/>
              </a:spcBef>
              <a:spcAft>
                <a:spcPts val="0"/>
              </a:spcAft>
              <a:buSzPts val="6000"/>
              <a:buNone/>
              <a:defRPr/>
            </a:lvl7pPr>
            <a:lvl8pPr lvl="7">
              <a:spcBef>
                <a:spcPts val="2800"/>
              </a:spcBef>
              <a:spcAft>
                <a:spcPts val="0"/>
              </a:spcAft>
              <a:buSzPts val="6000"/>
              <a:buNone/>
              <a:defRPr/>
            </a:lvl8pPr>
            <a:lvl9pPr lvl="8">
              <a:spcBef>
                <a:spcPts val="2800"/>
              </a:spcBef>
              <a:spcAft>
                <a:spcPts val="0"/>
              </a:spcAft>
              <a:buSzPts val="6000"/>
              <a:buNone/>
              <a:defRPr/>
            </a:lvl9pPr>
          </a:lstStyle>
          <a:p/>
        </p:txBody>
      </p:sp>
      <p:sp>
        <p:nvSpPr>
          <p:cNvPr id="93" name="Google Shape;93;p20"/>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lvl1pPr indent="-455292" lvl="0" marL="457200">
              <a:spcBef>
                <a:spcPts val="2800"/>
              </a:spcBef>
              <a:spcAft>
                <a:spcPts val="0"/>
              </a:spcAft>
              <a:buSzPts val="3570"/>
              <a:buChar char="‣"/>
              <a:defRPr/>
            </a:lvl1pPr>
            <a:lvl2pPr indent="-455292" lvl="1" marL="914400">
              <a:spcBef>
                <a:spcPts val="2800"/>
              </a:spcBef>
              <a:spcAft>
                <a:spcPts val="0"/>
              </a:spcAft>
              <a:buSzPts val="3570"/>
              <a:buChar char="‣"/>
              <a:defRPr/>
            </a:lvl2pPr>
            <a:lvl3pPr indent="-455292" lvl="2" marL="1371600">
              <a:spcBef>
                <a:spcPts val="2800"/>
              </a:spcBef>
              <a:spcAft>
                <a:spcPts val="0"/>
              </a:spcAft>
              <a:buSzPts val="3570"/>
              <a:buChar char="‣"/>
              <a:defRPr/>
            </a:lvl3pPr>
            <a:lvl4pPr indent="-455292" lvl="3" marL="1828800">
              <a:spcBef>
                <a:spcPts val="2800"/>
              </a:spcBef>
              <a:spcAft>
                <a:spcPts val="0"/>
              </a:spcAft>
              <a:buSzPts val="3570"/>
              <a:buChar char="‣"/>
              <a:defRPr/>
            </a:lvl4pPr>
            <a:lvl5pPr indent="-455292" lvl="4" marL="2286000">
              <a:spcBef>
                <a:spcPts val="2800"/>
              </a:spcBef>
              <a:spcAft>
                <a:spcPts val="0"/>
              </a:spcAft>
              <a:buSzPts val="3570"/>
              <a:buChar char="‣"/>
              <a:defRPr/>
            </a:lvl5pPr>
            <a:lvl6pPr indent="-455292" lvl="5" marL="2743200">
              <a:spcBef>
                <a:spcPts val="2800"/>
              </a:spcBef>
              <a:spcAft>
                <a:spcPts val="0"/>
              </a:spcAft>
              <a:buSzPts val="3570"/>
              <a:buChar char="‣"/>
              <a:defRPr/>
            </a:lvl6pPr>
            <a:lvl7pPr indent="-455292" lvl="6" marL="3200400">
              <a:spcBef>
                <a:spcPts val="2800"/>
              </a:spcBef>
              <a:spcAft>
                <a:spcPts val="0"/>
              </a:spcAft>
              <a:buSzPts val="3570"/>
              <a:buChar char="‣"/>
              <a:defRPr/>
            </a:lvl7pPr>
            <a:lvl8pPr indent="-455292" lvl="7" marL="3657600">
              <a:spcBef>
                <a:spcPts val="2800"/>
              </a:spcBef>
              <a:spcAft>
                <a:spcPts val="0"/>
              </a:spcAft>
              <a:buSzPts val="3570"/>
              <a:buChar char="‣"/>
              <a:defRPr/>
            </a:lvl8pPr>
            <a:lvl9pPr indent="-455292" lvl="8" marL="4114800">
              <a:spcBef>
                <a:spcPts val="2800"/>
              </a:spcBef>
              <a:spcAft>
                <a:spcPts val="0"/>
              </a:spcAft>
              <a:buSzPts val="3570"/>
              <a:buChar char="‣"/>
              <a:defRPr/>
            </a:lvl9pPr>
          </a:lstStyle>
          <a:p/>
        </p:txBody>
      </p:sp>
      <p:sp>
        <p:nvSpPr>
          <p:cNvPr id="94" name="Google Shape;94;p20"/>
          <p:cNvSpPr txBox="1"/>
          <p:nvPr>
            <p:ph idx="12" type="sldNum"/>
          </p:nvPr>
        </p:nvSpPr>
        <p:spPr>
          <a:xfrm>
            <a:off x="12049718" y="8842841"/>
            <a:ext cx="780300" cy="746400"/>
          </a:xfrm>
          <a:prstGeom prst="rect">
            <a:avLst/>
          </a:prstGeom>
        </p:spPr>
        <p:txBody>
          <a:bodyPr anchorCtr="0" anchor="t" bIns="50800" lIns="50800" spcFirstLastPara="1" rIns="50800" wrap="square" tIns="508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Alt" type="tx">
  <p:cSld name="TITLE_AND_BODY">
    <p:spTree>
      <p:nvGrpSpPr>
        <p:cNvPr id="15" name="Shape 15"/>
        <p:cNvGrpSpPr/>
        <p:nvPr/>
      </p:nvGrpSpPr>
      <p:grpSpPr>
        <a:xfrm>
          <a:off x="0" y="0"/>
          <a:ext cx="0" cy="0"/>
          <a:chOff x="0" y="0"/>
          <a:chExt cx="0" cy="0"/>
        </a:xfrm>
      </p:grpSpPr>
      <p:sp>
        <p:nvSpPr>
          <p:cNvPr id="16" name="Google Shape;16;p3"/>
          <p:cNvSpPr txBox="1"/>
          <p:nvPr>
            <p:ph idx="1" type="body"/>
          </p:nvPr>
        </p:nvSpPr>
        <p:spPr>
          <a:xfrm>
            <a:off x="406400" y="457200"/>
            <a:ext cx="11176000" cy="4572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80000"/>
              </a:lnSpc>
              <a:spcBef>
                <a:spcPts val="0"/>
              </a:spcBef>
              <a:spcAft>
                <a:spcPts val="0"/>
              </a:spcAft>
              <a:buClr>
                <a:srgbClr val="838787"/>
              </a:buClr>
              <a:buSzPts val="2400"/>
              <a:buFont typeface="Avenir"/>
              <a:buNone/>
              <a:defRPr b="0" i="0" sz="2400" u="none" cap="none" strike="noStrike">
                <a:solidFill>
                  <a:srgbClr val="838787"/>
                </a:solidFill>
                <a:latin typeface="Arial"/>
                <a:ea typeface="Arial"/>
                <a:cs typeface="Arial"/>
                <a:sym typeface="Arial"/>
              </a:defRPr>
            </a:lvl1pPr>
            <a:lvl2pPr indent="-455292" lvl="1" marL="914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2pPr>
            <a:lvl3pPr indent="-455292" lvl="2" marL="1371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3pPr>
            <a:lvl4pPr indent="-455292" lvl="3" marL="1828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4pPr>
            <a:lvl5pPr indent="-455292" lvl="4" marL="22860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5pPr>
            <a:lvl6pPr indent="-455292"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2"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2"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2"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17" name="Google Shape;17;p3"/>
          <p:cNvSpPr txBox="1"/>
          <p:nvPr>
            <p:ph type="title"/>
          </p:nvPr>
        </p:nvSpPr>
        <p:spPr>
          <a:xfrm>
            <a:off x="406400" y="1536700"/>
            <a:ext cx="12192000" cy="723900"/>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1pPr>
            <a:lvl2pPr lvl="1"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2pPr>
            <a:lvl3pPr lvl="2"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3pPr>
            <a:lvl4pPr lvl="3"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4pPr>
            <a:lvl5pPr lvl="4"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5pPr>
            <a:lvl6pPr lvl="5"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6pPr>
            <a:lvl7pPr lvl="6"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7pPr>
            <a:lvl8pPr lvl="7"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8pPr>
            <a:lvl9pPr lvl="8"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9pPr>
          </a:lstStyle>
          <a:p/>
        </p:txBody>
      </p:sp>
      <p:sp>
        <p:nvSpPr>
          <p:cNvPr id="18" name="Google Shape;18;p3"/>
          <p:cNvSpPr txBox="1"/>
          <p:nvPr>
            <p:ph idx="2" type="body"/>
          </p:nvPr>
        </p:nvSpPr>
        <p:spPr>
          <a:xfrm>
            <a:off x="406400" y="2743200"/>
            <a:ext cx="12192000" cy="6108700"/>
          </a:xfrm>
          <a:prstGeom prst="rect">
            <a:avLst/>
          </a:prstGeom>
          <a:noFill/>
          <a:ln>
            <a:noFill/>
          </a:ln>
        </p:spPr>
        <p:txBody>
          <a:bodyPr anchorCtr="0" anchor="t" bIns="91425" lIns="91425" spcFirstLastPara="1" rIns="91425" wrap="square" tIns="91425">
            <a:noAutofit/>
          </a:bodyPr>
          <a:lstStyle>
            <a:lvl1pPr indent="-455292" lvl="0" marL="4572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1pPr>
            <a:lvl2pPr indent="-455292" lvl="1" marL="9144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2pPr>
            <a:lvl3pPr indent="-455292" lvl="2" marL="13716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3pPr>
            <a:lvl4pPr indent="-455292" lvl="3" marL="18288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4pPr>
            <a:lvl5pPr indent="-455292" lvl="4" marL="22860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5pPr>
            <a:lvl6pPr indent="-455292"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2"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2"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2"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19" name="Google Shape;19;p3"/>
          <p:cNvSpPr txBox="1"/>
          <p:nvPr>
            <p:ph idx="12" type="sldNum"/>
          </p:nvPr>
        </p:nvSpPr>
        <p:spPr>
          <a:xfrm>
            <a:off x="12186622" y="431800"/>
            <a:ext cx="406897" cy="457200"/>
          </a:xfrm>
          <a:prstGeom prst="rect">
            <a:avLst/>
          </a:prstGeom>
          <a:noFill/>
          <a:ln>
            <a:noFill/>
          </a:ln>
        </p:spPr>
        <p:txBody>
          <a:bodyPr anchorCtr="0" anchor="t" bIns="50800" lIns="50800" spcFirstLastPara="1" rIns="50800" wrap="square" tIns="50800">
            <a:noAutofit/>
          </a:bodyPr>
          <a:lstStyle>
            <a:lvl1pPr indent="0" lvl="0"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9" name="Shape 99"/>
        <p:cNvGrpSpPr/>
        <p:nvPr/>
      </p:nvGrpSpPr>
      <p:grpSpPr>
        <a:xfrm>
          <a:off x="0" y="0"/>
          <a:ext cx="0" cy="0"/>
          <a:chOff x="0" y="0"/>
          <a:chExt cx="0" cy="0"/>
        </a:xfrm>
      </p:grpSpPr>
      <p:sp>
        <p:nvSpPr>
          <p:cNvPr id="100" name="Google Shape;100;p22"/>
          <p:cNvSpPr txBox="1"/>
          <p:nvPr>
            <p:ph type="ctrTitle"/>
          </p:nvPr>
        </p:nvSpPr>
        <p:spPr>
          <a:xfrm>
            <a:off x="443319" y="1411935"/>
            <a:ext cx="12118200" cy="3892200"/>
          </a:xfrm>
          <a:prstGeom prst="rect">
            <a:avLst/>
          </a:prstGeom>
        </p:spPr>
        <p:txBody>
          <a:bodyPr anchorCtr="0" anchor="b" bIns="144475" lIns="144475" spcFirstLastPara="1" rIns="144475" wrap="square" tIns="144475">
            <a:normAutofit/>
          </a:bodyPr>
          <a:lstStyle>
            <a:lvl1pPr lvl="0" rtl="0" algn="ctr">
              <a:spcBef>
                <a:spcPts val="0"/>
              </a:spcBef>
              <a:spcAft>
                <a:spcPts val="0"/>
              </a:spcAft>
              <a:buSzPts val="8200"/>
              <a:buNone/>
              <a:defRPr sz="8200"/>
            </a:lvl1pPr>
            <a:lvl2pPr lvl="1" rtl="0" algn="ctr">
              <a:spcBef>
                <a:spcPts val="0"/>
              </a:spcBef>
              <a:spcAft>
                <a:spcPts val="0"/>
              </a:spcAft>
              <a:buSzPts val="8200"/>
              <a:buNone/>
              <a:defRPr sz="8200"/>
            </a:lvl2pPr>
            <a:lvl3pPr lvl="2" rtl="0" algn="ctr">
              <a:spcBef>
                <a:spcPts val="0"/>
              </a:spcBef>
              <a:spcAft>
                <a:spcPts val="0"/>
              </a:spcAft>
              <a:buSzPts val="8200"/>
              <a:buNone/>
              <a:defRPr sz="8200"/>
            </a:lvl3pPr>
            <a:lvl4pPr lvl="3" rtl="0" algn="ctr">
              <a:spcBef>
                <a:spcPts val="0"/>
              </a:spcBef>
              <a:spcAft>
                <a:spcPts val="0"/>
              </a:spcAft>
              <a:buSzPts val="8200"/>
              <a:buNone/>
              <a:defRPr sz="8200"/>
            </a:lvl4pPr>
            <a:lvl5pPr lvl="4" rtl="0" algn="ctr">
              <a:spcBef>
                <a:spcPts val="0"/>
              </a:spcBef>
              <a:spcAft>
                <a:spcPts val="0"/>
              </a:spcAft>
              <a:buSzPts val="8200"/>
              <a:buNone/>
              <a:defRPr sz="8200"/>
            </a:lvl5pPr>
            <a:lvl6pPr lvl="5" rtl="0" algn="ctr">
              <a:spcBef>
                <a:spcPts val="0"/>
              </a:spcBef>
              <a:spcAft>
                <a:spcPts val="0"/>
              </a:spcAft>
              <a:buSzPts val="8200"/>
              <a:buNone/>
              <a:defRPr sz="8200"/>
            </a:lvl6pPr>
            <a:lvl7pPr lvl="6" rtl="0" algn="ctr">
              <a:spcBef>
                <a:spcPts val="0"/>
              </a:spcBef>
              <a:spcAft>
                <a:spcPts val="0"/>
              </a:spcAft>
              <a:buSzPts val="8200"/>
              <a:buNone/>
              <a:defRPr sz="8200"/>
            </a:lvl7pPr>
            <a:lvl8pPr lvl="7" rtl="0" algn="ctr">
              <a:spcBef>
                <a:spcPts val="0"/>
              </a:spcBef>
              <a:spcAft>
                <a:spcPts val="0"/>
              </a:spcAft>
              <a:buSzPts val="8200"/>
              <a:buNone/>
              <a:defRPr sz="8200"/>
            </a:lvl8pPr>
            <a:lvl9pPr lvl="8" rtl="0" algn="ctr">
              <a:spcBef>
                <a:spcPts val="0"/>
              </a:spcBef>
              <a:spcAft>
                <a:spcPts val="0"/>
              </a:spcAft>
              <a:buSzPts val="8200"/>
              <a:buNone/>
              <a:defRPr sz="8200"/>
            </a:lvl9pPr>
          </a:lstStyle>
          <a:p/>
        </p:txBody>
      </p:sp>
      <p:sp>
        <p:nvSpPr>
          <p:cNvPr id="101" name="Google Shape;101;p22"/>
          <p:cNvSpPr txBox="1"/>
          <p:nvPr>
            <p:ph idx="1" type="subTitle"/>
          </p:nvPr>
        </p:nvSpPr>
        <p:spPr>
          <a:xfrm>
            <a:off x="443307" y="5374341"/>
            <a:ext cx="12118200" cy="1503000"/>
          </a:xfrm>
          <a:prstGeom prst="rect">
            <a:avLst/>
          </a:prstGeom>
        </p:spPr>
        <p:txBody>
          <a:bodyPr anchorCtr="0" anchor="t" bIns="144475" lIns="144475" spcFirstLastPara="1" rIns="144475" wrap="square" tIns="144475">
            <a:normAutofit/>
          </a:bodyPr>
          <a:lstStyle>
            <a:lvl1pPr lvl="0" rtl="0" algn="ctr">
              <a:lnSpc>
                <a:spcPct val="100000"/>
              </a:lnSpc>
              <a:spcBef>
                <a:spcPts val="0"/>
              </a:spcBef>
              <a:spcAft>
                <a:spcPts val="0"/>
              </a:spcAft>
              <a:buSzPts val="4400"/>
              <a:buNone/>
              <a:defRPr sz="4400"/>
            </a:lvl1pPr>
            <a:lvl2pPr lvl="1" rtl="0" algn="ctr">
              <a:lnSpc>
                <a:spcPct val="100000"/>
              </a:lnSpc>
              <a:spcBef>
                <a:spcPts val="0"/>
              </a:spcBef>
              <a:spcAft>
                <a:spcPts val="0"/>
              </a:spcAft>
              <a:buSzPts val="4400"/>
              <a:buNone/>
              <a:defRPr sz="4400"/>
            </a:lvl2pPr>
            <a:lvl3pPr lvl="2" rtl="0" algn="ctr">
              <a:lnSpc>
                <a:spcPct val="100000"/>
              </a:lnSpc>
              <a:spcBef>
                <a:spcPts val="0"/>
              </a:spcBef>
              <a:spcAft>
                <a:spcPts val="0"/>
              </a:spcAft>
              <a:buSzPts val="4400"/>
              <a:buNone/>
              <a:defRPr sz="4400"/>
            </a:lvl3pPr>
            <a:lvl4pPr lvl="3" rtl="0" algn="ctr">
              <a:lnSpc>
                <a:spcPct val="100000"/>
              </a:lnSpc>
              <a:spcBef>
                <a:spcPts val="0"/>
              </a:spcBef>
              <a:spcAft>
                <a:spcPts val="0"/>
              </a:spcAft>
              <a:buSzPts val="4400"/>
              <a:buNone/>
              <a:defRPr sz="4400"/>
            </a:lvl4pPr>
            <a:lvl5pPr lvl="4" rtl="0" algn="ctr">
              <a:lnSpc>
                <a:spcPct val="100000"/>
              </a:lnSpc>
              <a:spcBef>
                <a:spcPts val="0"/>
              </a:spcBef>
              <a:spcAft>
                <a:spcPts val="0"/>
              </a:spcAft>
              <a:buSzPts val="4400"/>
              <a:buNone/>
              <a:defRPr sz="4400"/>
            </a:lvl5pPr>
            <a:lvl6pPr lvl="5" rtl="0" algn="ctr">
              <a:lnSpc>
                <a:spcPct val="100000"/>
              </a:lnSpc>
              <a:spcBef>
                <a:spcPts val="0"/>
              </a:spcBef>
              <a:spcAft>
                <a:spcPts val="0"/>
              </a:spcAft>
              <a:buSzPts val="4400"/>
              <a:buNone/>
              <a:defRPr sz="4400"/>
            </a:lvl6pPr>
            <a:lvl7pPr lvl="6" rtl="0" algn="ctr">
              <a:lnSpc>
                <a:spcPct val="100000"/>
              </a:lnSpc>
              <a:spcBef>
                <a:spcPts val="0"/>
              </a:spcBef>
              <a:spcAft>
                <a:spcPts val="0"/>
              </a:spcAft>
              <a:buSzPts val="4400"/>
              <a:buNone/>
              <a:defRPr sz="4400"/>
            </a:lvl7pPr>
            <a:lvl8pPr lvl="7" rtl="0" algn="ctr">
              <a:lnSpc>
                <a:spcPct val="100000"/>
              </a:lnSpc>
              <a:spcBef>
                <a:spcPts val="0"/>
              </a:spcBef>
              <a:spcAft>
                <a:spcPts val="0"/>
              </a:spcAft>
              <a:buSzPts val="4400"/>
              <a:buNone/>
              <a:defRPr sz="4400"/>
            </a:lvl8pPr>
            <a:lvl9pPr lvl="8" rtl="0" algn="ctr">
              <a:lnSpc>
                <a:spcPct val="100000"/>
              </a:lnSpc>
              <a:spcBef>
                <a:spcPts val="0"/>
              </a:spcBef>
              <a:spcAft>
                <a:spcPts val="0"/>
              </a:spcAft>
              <a:buSzPts val="4400"/>
              <a:buNone/>
              <a:defRPr sz="4400"/>
            </a:lvl9pPr>
          </a:lstStyle>
          <a:p/>
        </p:txBody>
      </p:sp>
      <p:sp>
        <p:nvSpPr>
          <p:cNvPr id="102" name="Google Shape;102;p22"/>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3" name="Shape 103"/>
        <p:cNvGrpSpPr/>
        <p:nvPr/>
      </p:nvGrpSpPr>
      <p:grpSpPr>
        <a:xfrm>
          <a:off x="0" y="0"/>
          <a:ext cx="0" cy="0"/>
          <a:chOff x="0" y="0"/>
          <a:chExt cx="0" cy="0"/>
        </a:xfrm>
      </p:grpSpPr>
      <p:sp>
        <p:nvSpPr>
          <p:cNvPr id="104" name="Google Shape;104;p23"/>
          <p:cNvSpPr txBox="1"/>
          <p:nvPr>
            <p:ph type="title"/>
          </p:nvPr>
        </p:nvSpPr>
        <p:spPr>
          <a:xfrm>
            <a:off x="443307" y="4078649"/>
            <a:ext cx="12118200" cy="1596300"/>
          </a:xfrm>
          <a:prstGeom prst="rect">
            <a:avLst/>
          </a:prstGeom>
        </p:spPr>
        <p:txBody>
          <a:bodyPr anchorCtr="0" anchor="ctr" bIns="144475" lIns="144475" spcFirstLastPara="1" rIns="144475" wrap="square" tIns="144475">
            <a:normAutofit/>
          </a:bodyPr>
          <a:lstStyle>
            <a:lvl1pPr lvl="0" rtl="0" algn="ctr">
              <a:spcBef>
                <a:spcPts val="0"/>
              </a:spcBef>
              <a:spcAft>
                <a:spcPts val="0"/>
              </a:spcAft>
              <a:buSzPts val="5700"/>
              <a:buNone/>
              <a:defRPr sz="5700"/>
            </a:lvl1pPr>
            <a:lvl2pPr lvl="1" rtl="0" algn="ctr">
              <a:spcBef>
                <a:spcPts val="0"/>
              </a:spcBef>
              <a:spcAft>
                <a:spcPts val="0"/>
              </a:spcAft>
              <a:buSzPts val="5700"/>
              <a:buNone/>
              <a:defRPr sz="5700"/>
            </a:lvl2pPr>
            <a:lvl3pPr lvl="2" rtl="0" algn="ctr">
              <a:spcBef>
                <a:spcPts val="0"/>
              </a:spcBef>
              <a:spcAft>
                <a:spcPts val="0"/>
              </a:spcAft>
              <a:buSzPts val="5700"/>
              <a:buNone/>
              <a:defRPr sz="5700"/>
            </a:lvl3pPr>
            <a:lvl4pPr lvl="3" rtl="0" algn="ctr">
              <a:spcBef>
                <a:spcPts val="0"/>
              </a:spcBef>
              <a:spcAft>
                <a:spcPts val="0"/>
              </a:spcAft>
              <a:buSzPts val="5700"/>
              <a:buNone/>
              <a:defRPr sz="5700"/>
            </a:lvl4pPr>
            <a:lvl5pPr lvl="4" rtl="0" algn="ctr">
              <a:spcBef>
                <a:spcPts val="0"/>
              </a:spcBef>
              <a:spcAft>
                <a:spcPts val="0"/>
              </a:spcAft>
              <a:buSzPts val="5700"/>
              <a:buNone/>
              <a:defRPr sz="5700"/>
            </a:lvl5pPr>
            <a:lvl6pPr lvl="5" rtl="0" algn="ctr">
              <a:spcBef>
                <a:spcPts val="0"/>
              </a:spcBef>
              <a:spcAft>
                <a:spcPts val="0"/>
              </a:spcAft>
              <a:buSzPts val="5700"/>
              <a:buNone/>
              <a:defRPr sz="5700"/>
            </a:lvl6pPr>
            <a:lvl7pPr lvl="6" rtl="0" algn="ctr">
              <a:spcBef>
                <a:spcPts val="0"/>
              </a:spcBef>
              <a:spcAft>
                <a:spcPts val="0"/>
              </a:spcAft>
              <a:buSzPts val="5700"/>
              <a:buNone/>
              <a:defRPr sz="5700"/>
            </a:lvl7pPr>
            <a:lvl8pPr lvl="7" rtl="0" algn="ctr">
              <a:spcBef>
                <a:spcPts val="0"/>
              </a:spcBef>
              <a:spcAft>
                <a:spcPts val="0"/>
              </a:spcAft>
              <a:buSzPts val="5700"/>
              <a:buNone/>
              <a:defRPr sz="5700"/>
            </a:lvl8pPr>
            <a:lvl9pPr lvl="8" rtl="0" algn="ctr">
              <a:spcBef>
                <a:spcPts val="0"/>
              </a:spcBef>
              <a:spcAft>
                <a:spcPts val="0"/>
              </a:spcAft>
              <a:buSzPts val="5700"/>
              <a:buNone/>
              <a:defRPr sz="5700"/>
            </a:lvl9pPr>
          </a:lstStyle>
          <a:p/>
        </p:txBody>
      </p:sp>
      <p:sp>
        <p:nvSpPr>
          <p:cNvPr id="105" name="Google Shape;105;p23"/>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6" name="Shape 106"/>
        <p:cNvGrpSpPr/>
        <p:nvPr/>
      </p:nvGrpSpPr>
      <p:grpSpPr>
        <a:xfrm>
          <a:off x="0" y="0"/>
          <a:ext cx="0" cy="0"/>
          <a:chOff x="0" y="0"/>
          <a:chExt cx="0" cy="0"/>
        </a:xfrm>
      </p:grpSpPr>
      <p:sp>
        <p:nvSpPr>
          <p:cNvPr id="107" name="Google Shape;107;p24"/>
          <p:cNvSpPr txBox="1"/>
          <p:nvPr>
            <p:ph type="title"/>
          </p:nvPr>
        </p:nvSpPr>
        <p:spPr>
          <a:xfrm>
            <a:off x="443307" y="843899"/>
            <a:ext cx="12118200" cy="1086000"/>
          </a:xfrm>
          <a:prstGeom prst="rect">
            <a:avLst/>
          </a:prstGeom>
        </p:spPr>
        <p:txBody>
          <a:bodyPr anchorCtr="0" anchor="t" bIns="144475" lIns="144475" spcFirstLastPara="1" rIns="144475" wrap="square" tIns="144475">
            <a:norm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p:txBody>
      </p:sp>
      <p:sp>
        <p:nvSpPr>
          <p:cNvPr id="108" name="Google Shape;108;p24"/>
          <p:cNvSpPr txBox="1"/>
          <p:nvPr>
            <p:ph idx="1" type="body"/>
          </p:nvPr>
        </p:nvSpPr>
        <p:spPr>
          <a:xfrm>
            <a:off x="443307" y="2185434"/>
            <a:ext cx="12118200" cy="6478500"/>
          </a:xfrm>
          <a:prstGeom prst="rect">
            <a:avLst/>
          </a:prstGeom>
        </p:spPr>
        <p:txBody>
          <a:bodyPr anchorCtr="0" anchor="t" bIns="144475" lIns="144475" spcFirstLastPara="1" rIns="144475" wrap="square" tIns="144475">
            <a:normAutofit/>
          </a:bodyPr>
          <a:lstStyle>
            <a:lvl1pPr indent="-406400" lvl="0" marL="457200" rtl="0">
              <a:spcBef>
                <a:spcPts val="0"/>
              </a:spcBef>
              <a:spcAft>
                <a:spcPts val="0"/>
              </a:spcAft>
              <a:buSzPts val="28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109" name="Google Shape;109;p24"/>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0" name="Shape 110"/>
        <p:cNvGrpSpPr/>
        <p:nvPr/>
      </p:nvGrpSpPr>
      <p:grpSpPr>
        <a:xfrm>
          <a:off x="0" y="0"/>
          <a:ext cx="0" cy="0"/>
          <a:chOff x="0" y="0"/>
          <a:chExt cx="0" cy="0"/>
        </a:xfrm>
      </p:grpSpPr>
      <p:sp>
        <p:nvSpPr>
          <p:cNvPr id="111" name="Google Shape;111;p25"/>
          <p:cNvSpPr txBox="1"/>
          <p:nvPr>
            <p:ph type="title"/>
          </p:nvPr>
        </p:nvSpPr>
        <p:spPr>
          <a:xfrm>
            <a:off x="443307" y="843899"/>
            <a:ext cx="12118200" cy="1086000"/>
          </a:xfrm>
          <a:prstGeom prst="rect">
            <a:avLst/>
          </a:prstGeom>
        </p:spPr>
        <p:txBody>
          <a:bodyPr anchorCtr="0" anchor="t" bIns="144475" lIns="144475" spcFirstLastPara="1" rIns="144475" wrap="square" tIns="144475">
            <a:norm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p:txBody>
      </p:sp>
      <p:sp>
        <p:nvSpPr>
          <p:cNvPr id="112" name="Google Shape;112;p25"/>
          <p:cNvSpPr txBox="1"/>
          <p:nvPr>
            <p:ph idx="1" type="body"/>
          </p:nvPr>
        </p:nvSpPr>
        <p:spPr>
          <a:xfrm>
            <a:off x="443307" y="2185434"/>
            <a:ext cx="5688600" cy="6478500"/>
          </a:xfrm>
          <a:prstGeom prst="rect">
            <a:avLst/>
          </a:prstGeom>
        </p:spPr>
        <p:txBody>
          <a:bodyPr anchorCtr="0" anchor="t" bIns="144475" lIns="144475" spcFirstLastPara="1" rIns="144475" wrap="square" tIns="144475">
            <a:normAutofit/>
          </a:bodyPr>
          <a:lstStyle>
            <a:lvl1pPr indent="-368300" lvl="0" marL="457200" rtl="0">
              <a:spcBef>
                <a:spcPts val="0"/>
              </a:spcBef>
              <a:spcAft>
                <a:spcPts val="0"/>
              </a:spcAft>
              <a:buSzPts val="2200"/>
              <a:buChar char="●"/>
              <a:defRPr sz="22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113" name="Google Shape;113;p25"/>
          <p:cNvSpPr txBox="1"/>
          <p:nvPr>
            <p:ph idx="2" type="body"/>
          </p:nvPr>
        </p:nvSpPr>
        <p:spPr>
          <a:xfrm>
            <a:off x="6872747" y="2185434"/>
            <a:ext cx="5688600" cy="6478500"/>
          </a:xfrm>
          <a:prstGeom prst="rect">
            <a:avLst/>
          </a:prstGeom>
        </p:spPr>
        <p:txBody>
          <a:bodyPr anchorCtr="0" anchor="t" bIns="144475" lIns="144475" spcFirstLastPara="1" rIns="144475" wrap="square" tIns="144475">
            <a:normAutofit/>
          </a:bodyPr>
          <a:lstStyle>
            <a:lvl1pPr indent="-368300" lvl="0" marL="457200" rtl="0">
              <a:spcBef>
                <a:spcPts val="0"/>
              </a:spcBef>
              <a:spcAft>
                <a:spcPts val="0"/>
              </a:spcAft>
              <a:buSzPts val="2200"/>
              <a:buChar char="●"/>
              <a:defRPr sz="22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114" name="Google Shape;114;p25"/>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5" name="Shape 115"/>
        <p:cNvGrpSpPr/>
        <p:nvPr/>
      </p:nvGrpSpPr>
      <p:grpSpPr>
        <a:xfrm>
          <a:off x="0" y="0"/>
          <a:ext cx="0" cy="0"/>
          <a:chOff x="0" y="0"/>
          <a:chExt cx="0" cy="0"/>
        </a:xfrm>
      </p:grpSpPr>
      <p:sp>
        <p:nvSpPr>
          <p:cNvPr id="116" name="Google Shape;116;p26"/>
          <p:cNvSpPr txBox="1"/>
          <p:nvPr>
            <p:ph type="title"/>
          </p:nvPr>
        </p:nvSpPr>
        <p:spPr>
          <a:xfrm>
            <a:off x="443307" y="843899"/>
            <a:ext cx="12118200" cy="1086000"/>
          </a:xfrm>
          <a:prstGeom prst="rect">
            <a:avLst/>
          </a:prstGeom>
        </p:spPr>
        <p:txBody>
          <a:bodyPr anchorCtr="0" anchor="t" bIns="144475" lIns="144475" spcFirstLastPara="1" rIns="144475" wrap="square" tIns="144475">
            <a:norm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p:txBody>
      </p:sp>
      <p:sp>
        <p:nvSpPr>
          <p:cNvPr id="117" name="Google Shape;117;p26"/>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8" name="Shape 118"/>
        <p:cNvGrpSpPr/>
        <p:nvPr/>
      </p:nvGrpSpPr>
      <p:grpSpPr>
        <a:xfrm>
          <a:off x="0" y="0"/>
          <a:ext cx="0" cy="0"/>
          <a:chOff x="0" y="0"/>
          <a:chExt cx="0" cy="0"/>
        </a:xfrm>
      </p:grpSpPr>
      <p:sp>
        <p:nvSpPr>
          <p:cNvPr id="119" name="Google Shape;119;p27"/>
          <p:cNvSpPr txBox="1"/>
          <p:nvPr>
            <p:ph type="title"/>
          </p:nvPr>
        </p:nvSpPr>
        <p:spPr>
          <a:xfrm>
            <a:off x="443307" y="1053582"/>
            <a:ext cx="3993600" cy="1433100"/>
          </a:xfrm>
          <a:prstGeom prst="rect">
            <a:avLst/>
          </a:prstGeom>
        </p:spPr>
        <p:txBody>
          <a:bodyPr anchorCtr="0" anchor="b" bIns="144475" lIns="144475" spcFirstLastPara="1" rIns="144475" wrap="square" tIns="144475">
            <a:normAutofit/>
          </a:bodyPr>
          <a:lstStyle>
            <a:lvl1pPr lvl="0" rtl="0">
              <a:spcBef>
                <a:spcPts val="0"/>
              </a:spcBef>
              <a:spcAft>
                <a:spcPts val="0"/>
              </a:spcAft>
              <a:buSzPts val="3800"/>
              <a:buNone/>
              <a:defRPr sz="3800"/>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p:txBody>
      </p:sp>
      <p:sp>
        <p:nvSpPr>
          <p:cNvPr id="120" name="Google Shape;120;p27"/>
          <p:cNvSpPr txBox="1"/>
          <p:nvPr>
            <p:ph idx="1" type="body"/>
          </p:nvPr>
        </p:nvSpPr>
        <p:spPr>
          <a:xfrm>
            <a:off x="443307" y="2635093"/>
            <a:ext cx="3993600" cy="6029100"/>
          </a:xfrm>
          <a:prstGeom prst="rect">
            <a:avLst/>
          </a:prstGeom>
        </p:spPr>
        <p:txBody>
          <a:bodyPr anchorCtr="0" anchor="t" bIns="144475" lIns="144475" spcFirstLastPara="1" rIns="144475" wrap="square" tIns="144475">
            <a:normAutofit/>
          </a:bodyPr>
          <a:lstStyle>
            <a:lvl1pPr indent="-349250" lvl="0" marL="457200" rtl="0">
              <a:spcBef>
                <a:spcPts val="0"/>
              </a:spcBef>
              <a:spcAft>
                <a:spcPts val="0"/>
              </a:spcAft>
              <a:buSzPts val="1900"/>
              <a:buChar char="●"/>
              <a:defRPr sz="19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121" name="Google Shape;121;p27"/>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2" name="Shape 122"/>
        <p:cNvGrpSpPr/>
        <p:nvPr/>
      </p:nvGrpSpPr>
      <p:grpSpPr>
        <a:xfrm>
          <a:off x="0" y="0"/>
          <a:ext cx="0" cy="0"/>
          <a:chOff x="0" y="0"/>
          <a:chExt cx="0" cy="0"/>
        </a:xfrm>
      </p:grpSpPr>
      <p:sp>
        <p:nvSpPr>
          <p:cNvPr id="123" name="Google Shape;123;p28"/>
          <p:cNvSpPr txBox="1"/>
          <p:nvPr>
            <p:ph type="title"/>
          </p:nvPr>
        </p:nvSpPr>
        <p:spPr>
          <a:xfrm>
            <a:off x="697244" y="853618"/>
            <a:ext cx="9056400" cy="7757400"/>
          </a:xfrm>
          <a:prstGeom prst="rect">
            <a:avLst/>
          </a:prstGeom>
        </p:spPr>
        <p:txBody>
          <a:bodyPr anchorCtr="0" anchor="ctr" bIns="144475" lIns="144475" spcFirstLastPara="1" rIns="144475" wrap="square" tIns="144475">
            <a:normAutofit/>
          </a:bodyPr>
          <a:lstStyle>
            <a:lvl1pPr lvl="0" rtl="0">
              <a:spcBef>
                <a:spcPts val="0"/>
              </a:spcBef>
              <a:spcAft>
                <a:spcPts val="0"/>
              </a:spcAft>
              <a:buSzPts val="7600"/>
              <a:buNone/>
              <a:defRPr sz="7600"/>
            </a:lvl1pPr>
            <a:lvl2pPr lvl="1" rtl="0">
              <a:spcBef>
                <a:spcPts val="0"/>
              </a:spcBef>
              <a:spcAft>
                <a:spcPts val="0"/>
              </a:spcAft>
              <a:buSzPts val="7600"/>
              <a:buNone/>
              <a:defRPr sz="7600"/>
            </a:lvl2pPr>
            <a:lvl3pPr lvl="2" rtl="0">
              <a:spcBef>
                <a:spcPts val="0"/>
              </a:spcBef>
              <a:spcAft>
                <a:spcPts val="0"/>
              </a:spcAft>
              <a:buSzPts val="7600"/>
              <a:buNone/>
              <a:defRPr sz="7600"/>
            </a:lvl3pPr>
            <a:lvl4pPr lvl="3" rtl="0">
              <a:spcBef>
                <a:spcPts val="0"/>
              </a:spcBef>
              <a:spcAft>
                <a:spcPts val="0"/>
              </a:spcAft>
              <a:buSzPts val="7600"/>
              <a:buNone/>
              <a:defRPr sz="7600"/>
            </a:lvl4pPr>
            <a:lvl5pPr lvl="4" rtl="0">
              <a:spcBef>
                <a:spcPts val="0"/>
              </a:spcBef>
              <a:spcAft>
                <a:spcPts val="0"/>
              </a:spcAft>
              <a:buSzPts val="7600"/>
              <a:buNone/>
              <a:defRPr sz="7600"/>
            </a:lvl5pPr>
            <a:lvl6pPr lvl="5" rtl="0">
              <a:spcBef>
                <a:spcPts val="0"/>
              </a:spcBef>
              <a:spcAft>
                <a:spcPts val="0"/>
              </a:spcAft>
              <a:buSzPts val="7600"/>
              <a:buNone/>
              <a:defRPr sz="7600"/>
            </a:lvl6pPr>
            <a:lvl7pPr lvl="6" rtl="0">
              <a:spcBef>
                <a:spcPts val="0"/>
              </a:spcBef>
              <a:spcAft>
                <a:spcPts val="0"/>
              </a:spcAft>
              <a:buSzPts val="7600"/>
              <a:buNone/>
              <a:defRPr sz="7600"/>
            </a:lvl7pPr>
            <a:lvl8pPr lvl="7" rtl="0">
              <a:spcBef>
                <a:spcPts val="0"/>
              </a:spcBef>
              <a:spcAft>
                <a:spcPts val="0"/>
              </a:spcAft>
              <a:buSzPts val="7600"/>
              <a:buNone/>
              <a:defRPr sz="7600"/>
            </a:lvl8pPr>
            <a:lvl9pPr lvl="8" rtl="0">
              <a:spcBef>
                <a:spcPts val="0"/>
              </a:spcBef>
              <a:spcAft>
                <a:spcPts val="0"/>
              </a:spcAft>
              <a:buSzPts val="7600"/>
              <a:buNone/>
              <a:defRPr sz="7600"/>
            </a:lvl9pPr>
          </a:lstStyle>
          <a:p/>
        </p:txBody>
      </p:sp>
      <p:sp>
        <p:nvSpPr>
          <p:cNvPr id="124" name="Google Shape;124;p28"/>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5" name="Shape 125"/>
        <p:cNvGrpSpPr/>
        <p:nvPr/>
      </p:nvGrpSpPr>
      <p:grpSpPr>
        <a:xfrm>
          <a:off x="0" y="0"/>
          <a:ext cx="0" cy="0"/>
          <a:chOff x="0" y="0"/>
          <a:chExt cx="0" cy="0"/>
        </a:xfrm>
      </p:grpSpPr>
      <p:sp>
        <p:nvSpPr>
          <p:cNvPr id="126" name="Google Shape;126;p29"/>
          <p:cNvSpPr/>
          <p:nvPr/>
        </p:nvSpPr>
        <p:spPr>
          <a:xfrm>
            <a:off x="6502400" y="-237"/>
            <a:ext cx="6502500" cy="9753600"/>
          </a:xfrm>
          <a:prstGeom prst="rect">
            <a:avLst/>
          </a:prstGeom>
          <a:solidFill>
            <a:schemeClr val="lt2"/>
          </a:solidFill>
          <a:ln>
            <a:noFill/>
          </a:ln>
        </p:spPr>
        <p:txBody>
          <a:bodyPr anchorCtr="0" anchor="ctr" bIns="144475" lIns="144475" spcFirstLastPara="1" rIns="144475" wrap="square" tIns="144475">
            <a:noAutofit/>
          </a:bodyPr>
          <a:lstStyle/>
          <a:p>
            <a:pPr indent="0" lvl="0" marL="0" rtl="0" algn="l">
              <a:spcBef>
                <a:spcPts val="0"/>
              </a:spcBef>
              <a:spcAft>
                <a:spcPts val="0"/>
              </a:spcAft>
              <a:buNone/>
            </a:pPr>
            <a:r>
              <a:t/>
            </a:r>
            <a:endParaRPr/>
          </a:p>
        </p:txBody>
      </p:sp>
      <p:sp>
        <p:nvSpPr>
          <p:cNvPr id="127" name="Google Shape;127;p29"/>
          <p:cNvSpPr txBox="1"/>
          <p:nvPr>
            <p:ph type="title"/>
          </p:nvPr>
        </p:nvSpPr>
        <p:spPr>
          <a:xfrm>
            <a:off x="377600" y="2338465"/>
            <a:ext cx="5753100" cy="2811000"/>
          </a:xfrm>
          <a:prstGeom prst="rect">
            <a:avLst/>
          </a:prstGeom>
        </p:spPr>
        <p:txBody>
          <a:bodyPr anchorCtr="0" anchor="b" bIns="144475" lIns="144475" spcFirstLastPara="1" rIns="144475" wrap="square" tIns="144475">
            <a:normAutofit/>
          </a:bodyPr>
          <a:lstStyle>
            <a:lvl1pPr lvl="0" rtl="0" algn="ctr">
              <a:spcBef>
                <a:spcPts val="0"/>
              </a:spcBef>
              <a:spcAft>
                <a:spcPts val="0"/>
              </a:spcAft>
              <a:buSzPts val="6600"/>
              <a:buNone/>
              <a:defRPr sz="6600"/>
            </a:lvl1pPr>
            <a:lvl2pPr lvl="1" rtl="0" algn="ctr">
              <a:spcBef>
                <a:spcPts val="0"/>
              </a:spcBef>
              <a:spcAft>
                <a:spcPts val="0"/>
              </a:spcAft>
              <a:buSzPts val="6600"/>
              <a:buNone/>
              <a:defRPr sz="6600"/>
            </a:lvl2pPr>
            <a:lvl3pPr lvl="2" rtl="0" algn="ctr">
              <a:spcBef>
                <a:spcPts val="0"/>
              </a:spcBef>
              <a:spcAft>
                <a:spcPts val="0"/>
              </a:spcAft>
              <a:buSzPts val="6600"/>
              <a:buNone/>
              <a:defRPr sz="6600"/>
            </a:lvl3pPr>
            <a:lvl4pPr lvl="3" rtl="0" algn="ctr">
              <a:spcBef>
                <a:spcPts val="0"/>
              </a:spcBef>
              <a:spcAft>
                <a:spcPts val="0"/>
              </a:spcAft>
              <a:buSzPts val="6600"/>
              <a:buNone/>
              <a:defRPr sz="6600"/>
            </a:lvl4pPr>
            <a:lvl5pPr lvl="4" rtl="0" algn="ctr">
              <a:spcBef>
                <a:spcPts val="0"/>
              </a:spcBef>
              <a:spcAft>
                <a:spcPts val="0"/>
              </a:spcAft>
              <a:buSzPts val="6600"/>
              <a:buNone/>
              <a:defRPr sz="6600"/>
            </a:lvl5pPr>
            <a:lvl6pPr lvl="5" rtl="0" algn="ctr">
              <a:spcBef>
                <a:spcPts val="0"/>
              </a:spcBef>
              <a:spcAft>
                <a:spcPts val="0"/>
              </a:spcAft>
              <a:buSzPts val="6600"/>
              <a:buNone/>
              <a:defRPr sz="6600"/>
            </a:lvl6pPr>
            <a:lvl7pPr lvl="6" rtl="0" algn="ctr">
              <a:spcBef>
                <a:spcPts val="0"/>
              </a:spcBef>
              <a:spcAft>
                <a:spcPts val="0"/>
              </a:spcAft>
              <a:buSzPts val="6600"/>
              <a:buNone/>
              <a:defRPr sz="6600"/>
            </a:lvl7pPr>
            <a:lvl8pPr lvl="7" rtl="0" algn="ctr">
              <a:spcBef>
                <a:spcPts val="0"/>
              </a:spcBef>
              <a:spcAft>
                <a:spcPts val="0"/>
              </a:spcAft>
              <a:buSzPts val="6600"/>
              <a:buNone/>
              <a:defRPr sz="6600"/>
            </a:lvl8pPr>
            <a:lvl9pPr lvl="8" rtl="0" algn="ctr">
              <a:spcBef>
                <a:spcPts val="0"/>
              </a:spcBef>
              <a:spcAft>
                <a:spcPts val="0"/>
              </a:spcAft>
              <a:buSzPts val="6600"/>
              <a:buNone/>
              <a:defRPr sz="6600"/>
            </a:lvl9pPr>
          </a:lstStyle>
          <a:p/>
        </p:txBody>
      </p:sp>
      <p:sp>
        <p:nvSpPr>
          <p:cNvPr id="128" name="Google Shape;128;p29"/>
          <p:cNvSpPr txBox="1"/>
          <p:nvPr>
            <p:ph idx="1" type="subTitle"/>
          </p:nvPr>
        </p:nvSpPr>
        <p:spPr>
          <a:xfrm>
            <a:off x="377600" y="5315461"/>
            <a:ext cx="5753100" cy="2342100"/>
          </a:xfrm>
          <a:prstGeom prst="rect">
            <a:avLst/>
          </a:prstGeom>
        </p:spPr>
        <p:txBody>
          <a:bodyPr anchorCtr="0" anchor="t" bIns="144475" lIns="144475" spcFirstLastPara="1" rIns="144475" wrap="square" tIns="144475">
            <a:normAutofit/>
          </a:bodyPr>
          <a:lstStyle>
            <a:lvl1pPr lvl="0" rtl="0" algn="ctr">
              <a:lnSpc>
                <a:spcPct val="100000"/>
              </a:lnSpc>
              <a:spcBef>
                <a:spcPts val="0"/>
              </a:spcBef>
              <a:spcAft>
                <a:spcPts val="0"/>
              </a:spcAft>
              <a:buSzPts val="3300"/>
              <a:buNone/>
              <a:defRPr sz="3300"/>
            </a:lvl1pPr>
            <a:lvl2pPr lvl="1" rtl="0" algn="ctr">
              <a:lnSpc>
                <a:spcPct val="100000"/>
              </a:lnSpc>
              <a:spcBef>
                <a:spcPts val="0"/>
              </a:spcBef>
              <a:spcAft>
                <a:spcPts val="0"/>
              </a:spcAft>
              <a:buSzPts val="3300"/>
              <a:buNone/>
              <a:defRPr sz="3300"/>
            </a:lvl2pPr>
            <a:lvl3pPr lvl="2" rtl="0" algn="ctr">
              <a:lnSpc>
                <a:spcPct val="100000"/>
              </a:lnSpc>
              <a:spcBef>
                <a:spcPts val="0"/>
              </a:spcBef>
              <a:spcAft>
                <a:spcPts val="0"/>
              </a:spcAft>
              <a:buSzPts val="3300"/>
              <a:buNone/>
              <a:defRPr sz="3300"/>
            </a:lvl3pPr>
            <a:lvl4pPr lvl="3" rtl="0" algn="ctr">
              <a:lnSpc>
                <a:spcPct val="100000"/>
              </a:lnSpc>
              <a:spcBef>
                <a:spcPts val="0"/>
              </a:spcBef>
              <a:spcAft>
                <a:spcPts val="0"/>
              </a:spcAft>
              <a:buSzPts val="3300"/>
              <a:buNone/>
              <a:defRPr sz="3300"/>
            </a:lvl4pPr>
            <a:lvl5pPr lvl="4" rtl="0" algn="ctr">
              <a:lnSpc>
                <a:spcPct val="100000"/>
              </a:lnSpc>
              <a:spcBef>
                <a:spcPts val="0"/>
              </a:spcBef>
              <a:spcAft>
                <a:spcPts val="0"/>
              </a:spcAft>
              <a:buSzPts val="3300"/>
              <a:buNone/>
              <a:defRPr sz="3300"/>
            </a:lvl5pPr>
            <a:lvl6pPr lvl="5" rtl="0" algn="ctr">
              <a:lnSpc>
                <a:spcPct val="100000"/>
              </a:lnSpc>
              <a:spcBef>
                <a:spcPts val="0"/>
              </a:spcBef>
              <a:spcAft>
                <a:spcPts val="0"/>
              </a:spcAft>
              <a:buSzPts val="3300"/>
              <a:buNone/>
              <a:defRPr sz="3300"/>
            </a:lvl6pPr>
            <a:lvl7pPr lvl="6" rtl="0" algn="ctr">
              <a:lnSpc>
                <a:spcPct val="100000"/>
              </a:lnSpc>
              <a:spcBef>
                <a:spcPts val="0"/>
              </a:spcBef>
              <a:spcAft>
                <a:spcPts val="0"/>
              </a:spcAft>
              <a:buSzPts val="3300"/>
              <a:buNone/>
              <a:defRPr sz="3300"/>
            </a:lvl7pPr>
            <a:lvl8pPr lvl="7" rtl="0" algn="ctr">
              <a:lnSpc>
                <a:spcPct val="100000"/>
              </a:lnSpc>
              <a:spcBef>
                <a:spcPts val="0"/>
              </a:spcBef>
              <a:spcAft>
                <a:spcPts val="0"/>
              </a:spcAft>
              <a:buSzPts val="3300"/>
              <a:buNone/>
              <a:defRPr sz="3300"/>
            </a:lvl8pPr>
            <a:lvl9pPr lvl="8" rtl="0" algn="ctr">
              <a:lnSpc>
                <a:spcPct val="100000"/>
              </a:lnSpc>
              <a:spcBef>
                <a:spcPts val="0"/>
              </a:spcBef>
              <a:spcAft>
                <a:spcPts val="0"/>
              </a:spcAft>
              <a:buSzPts val="3300"/>
              <a:buNone/>
              <a:defRPr sz="3300"/>
            </a:lvl9pPr>
          </a:lstStyle>
          <a:p/>
        </p:txBody>
      </p:sp>
      <p:sp>
        <p:nvSpPr>
          <p:cNvPr id="129" name="Google Shape;129;p29"/>
          <p:cNvSpPr txBox="1"/>
          <p:nvPr>
            <p:ph idx="2" type="body"/>
          </p:nvPr>
        </p:nvSpPr>
        <p:spPr>
          <a:xfrm>
            <a:off x="7025067" y="1373061"/>
            <a:ext cx="5457000" cy="7007100"/>
          </a:xfrm>
          <a:prstGeom prst="rect">
            <a:avLst/>
          </a:prstGeom>
        </p:spPr>
        <p:txBody>
          <a:bodyPr anchorCtr="0" anchor="ctr" bIns="144475" lIns="144475" spcFirstLastPara="1" rIns="144475" wrap="square" tIns="144475">
            <a:normAutofit/>
          </a:bodyPr>
          <a:lstStyle>
            <a:lvl1pPr indent="-406400" lvl="0" marL="457200" rtl="0">
              <a:spcBef>
                <a:spcPts val="0"/>
              </a:spcBef>
              <a:spcAft>
                <a:spcPts val="0"/>
              </a:spcAft>
              <a:buSzPts val="28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130" name="Google Shape;130;p29"/>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1" name="Shape 131"/>
        <p:cNvGrpSpPr/>
        <p:nvPr/>
      </p:nvGrpSpPr>
      <p:grpSpPr>
        <a:xfrm>
          <a:off x="0" y="0"/>
          <a:ext cx="0" cy="0"/>
          <a:chOff x="0" y="0"/>
          <a:chExt cx="0" cy="0"/>
        </a:xfrm>
      </p:grpSpPr>
      <p:sp>
        <p:nvSpPr>
          <p:cNvPr id="132" name="Google Shape;132;p30"/>
          <p:cNvSpPr txBox="1"/>
          <p:nvPr>
            <p:ph idx="1" type="body"/>
          </p:nvPr>
        </p:nvSpPr>
        <p:spPr>
          <a:xfrm>
            <a:off x="443307" y="8022424"/>
            <a:ext cx="8531700" cy="1147500"/>
          </a:xfrm>
          <a:prstGeom prst="rect">
            <a:avLst/>
          </a:prstGeom>
        </p:spPr>
        <p:txBody>
          <a:bodyPr anchorCtr="0" anchor="ctr" bIns="144475" lIns="144475" spcFirstLastPara="1" rIns="144475" wrap="square" tIns="144475">
            <a:normAutofit/>
          </a:bodyPr>
          <a:lstStyle>
            <a:lvl1pPr indent="-228600" lvl="0" marL="457200" rtl="0">
              <a:lnSpc>
                <a:spcPct val="100000"/>
              </a:lnSpc>
              <a:spcBef>
                <a:spcPts val="0"/>
              </a:spcBef>
              <a:spcAft>
                <a:spcPts val="0"/>
              </a:spcAft>
              <a:buSzPts val="2800"/>
              <a:buNone/>
              <a:defRPr/>
            </a:lvl1pPr>
          </a:lstStyle>
          <a:p/>
        </p:txBody>
      </p:sp>
      <p:sp>
        <p:nvSpPr>
          <p:cNvPr id="133" name="Google Shape;133;p30"/>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4" name="Shape 134"/>
        <p:cNvGrpSpPr/>
        <p:nvPr/>
      </p:nvGrpSpPr>
      <p:grpSpPr>
        <a:xfrm>
          <a:off x="0" y="0"/>
          <a:ext cx="0" cy="0"/>
          <a:chOff x="0" y="0"/>
          <a:chExt cx="0" cy="0"/>
        </a:xfrm>
      </p:grpSpPr>
      <p:sp>
        <p:nvSpPr>
          <p:cNvPr id="135" name="Google Shape;135;p31"/>
          <p:cNvSpPr txBox="1"/>
          <p:nvPr>
            <p:ph hasCustomPrompt="1" type="title"/>
          </p:nvPr>
        </p:nvSpPr>
        <p:spPr>
          <a:xfrm>
            <a:off x="443307" y="2097541"/>
            <a:ext cx="12118200" cy="3723300"/>
          </a:xfrm>
          <a:prstGeom prst="rect">
            <a:avLst/>
          </a:prstGeom>
        </p:spPr>
        <p:txBody>
          <a:bodyPr anchorCtr="0" anchor="b" bIns="144475" lIns="144475" spcFirstLastPara="1" rIns="144475" wrap="square" tIns="144475">
            <a:normAutofit/>
          </a:bodyPr>
          <a:lstStyle>
            <a:lvl1pPr lvl="0" rtl="0" algn="ctr">
              <a:spcBef>
                <a:spcPts val="0"/>
              </a:spcBef>
              <a:spcAft>
                <a:spcPts val="0"/>
              </a:spcAft>
              <a:buSzPts val="19000"/>
              <a:buNone/>
              <a:defRPr sz="19000"/>
            </a:lvl1pPr>
            <a:lvl2pPr lvl="1" rtl="0" algn="ctr">
              <a:spcBef>
                <a:spcPts val="0"/>
              </a:spcBef>
              <a:spcAft>
                <a:spcPts val="0"/>
              </a:spcAft>
              <a:buSzPts val="19000"/>
              <a:buNone/>
              <a:defRPr sz="19000"/>
            </a:lvl2pPr>
            <a:lvl3pPr lvl="2" rtl="0" algn="ctr">
              <a:spcBef>
                <a:spcPts val="0"/>
              </a:spcBef>
              <a:spcAft>
                <a:spcPts val="0"/>
              </a:spcAft>
              <a:buSzPts val="19000"/>
              <a:buNone/>
              <a:defRPr sz="19000"/>
            </a:lvl3pPr>
            <a:lvl4pPr lvl="3" rtl="0" algn="ctr">
              <a:spcBef>
                <a:spcPts val="0"/>
              </a:spcBef>
              <a:spcAft>
                <a:spcPts val="0"/>
              </a:spcAft>
              <a:buSzPts val="19000"/>
              <a:buNone/>
              <a:defRPr sz="19000"/>
            </a:lvl4pPr>
            <a:lvl5pPr lvl="4" rtl="0" algn="ctr">
              <a:spcBef>
                <a:spcPts val="0"/>
              </a:spcBef>
              <a:spcAft>
                <a:spcPts val="0"/>
              </a:spcAft>
              <a:buSzPts val="19000"/>
              <a:buNone/>
              <a:defRPr sz="19000"/>
            </a:lvl5pPr>
            <a:lvl6pPr lvl="5" rtl="0" algn="ctr">
              <a:spcBef>
                <a:spcPts val="0"/>
              </a:spcBef>
              <a:spcAft>
                <a:spcPts val="0"/>
              </a:spcAft>
              <a:buSzPts val="19000"/>
              <a:buNone/>
              <a:defRPr sz="19000"/>
            </a:lvl6pPr>
            <a:lvl7pPr lvl="6" rtl="0" algn="ctr">
              <a:spcBef>
                <a:spcPts val="0"/>
              </a:spcBef>
              <a:spcAft>
                <a:spcPts val="0"/>
              </a:spcAft>
              <a:buSzPts val="19000"/>
              <a:buNone/>
              <a:defRPr sz="19000"/>
            </a:lvl7pPr>
            <a:lvl8pPr lvl="7" rtl="0" algn="ctr">
              <a:spcBef>
                <a:spcPts val="0"/>
              </a:spcBef>
              <a:spcAft>
                <a:spcPts val="0"/>
              </a:spcAft>
              <a:buSzPts val="19000"/>
              <a:buNone/>
              <a:defRPr sz="19000"/>
            </a:lvl8pPr>
            <a:lvl9pPr lvl="8" rtl="0" algn="ctr">
              <a:spcBef>
                <a:spcPts val="0"/>
              </a:spcBef>
              <a:spcAft>
                <a:spcPts val="0"/>
              </a:spcAft>
              <a:buSzPts val="19000"/>
              <a:buNone/>
              <a:defRPr sz="19000"/>
            </a:lvl9pPr>
          </a:lstStyle>
          <a:p>
            <a:r>
              <a:t>xx%</a:t>
            </a:r>
          </a:p>
        </p:txBody>
      </p:sp>
      <p:sp>
        <p:nvSpPr>
          <p:cNvPr id="136" name="Google Shape;136;p31"/>
          <p:cNvSpPr txBox="1"/>
          <p:nvPr>
            <p:ph idx="1" type="body"/>
          </p:nvPr>
        </p:nvSpPr>
        <p:spPr>
          <a:xfrm>
            <a:off x="443307" y="5977553"/>
            <a:ext cx="12118200" cy="2466600"/>
          </a:xfrm>
          <a:prstGeom prst="rect">
            <a:avLst/>
          </a:prstGeom>
        </p:spPr>
        <p:txBody>
          <a:bodyPr anchorCtr="0" anchor="t" bIns="144475" lIns="144475" spcFirstLastPara="1" rIns="144475" wrap="square" tIns="144475">
            <a:normAutofit/>
          </a:bodyPr>
          <a:lstStyle>
            <a:lvl1pPr indent="-406400" lvl="0" marL="457200" rtl="0" algn="ctr">
              <a:spcBef>
                <a:spcPts val="0"/>
              </a:spcBef>
              <a:spcAft>
                <a:spcPts val="0"/>
              </a:spcAft>
              <a:buSzPts val="2800"/>
              <a:buChar char="●"/>
              <a:defRPr/>
            </a:lvl1pPr>
            <a:lvl2pPr indent="-368300" lvl="1" marL="914400" rtl="0" algn="ctr">
              <a:spcBef>
                <a:spcPts val="0"/>
              </a:spcBef>
              <a:spcAft>
                <a:spcPts val="0"/>
              </a:spcAft>
              <a:buSzPts val="2200"/>
              <a:buChar char="○"/>
              <a:defRPr/>
            </a:lvl2pPr>
            <a:lvl3pPr indent="-368300" lvl="2" marL="1371600" rtl="0" algn="ctr">
              <a:spcBef>
                <a:spcPts val="0"/>
              </a:spcBef>
              <a:spcAft>
                <a:spcPts val="0"/>
              </a:spcAft>
              <a:buSzPts val="2200"/>
              <a:buChar char="■"/>
              <a:defRPr/>
            </a:lvl3pPr>
            <a:lvl4pPr indent="-368300" lvl="3" marL="1828800" rtl="0" algn="ctr">
              <a:spcBef>
                <a:spcPts val="0"/>
              </a:spcBef>
              <a:spcAft>
                <a:spcPts val="0"/>
              </a:spcAft>
              <a:buSzPts val="2200"/>
              <a:buChar char="●"/>
              <a:defRPr/>
            </a:lvl4pPr>
            <a:lvl5pPr indent="-368300" lvl="4" marL="2286000" rtl="0" algn="ctr">
              <a:spcBef>
                <a:spcPts val="0"/>
              </a:spcBef>
              <a:spcAft>
                <a:spcPts val="0"/>
              </a:spcAft>
              <a:buSzPts val="2200"/>
              <a:buChar char="○"/>
              <a:defRPr/>
            </a:lvl5pPr>
            <a:lvl6pPr indent="-368300" lvl="5" marL="2743200" rtl="0" algn="ctr">
              <a:spcBef>
                <a:spcPts val="0"/>
              </a:spcBef>
              <a:spcAft>
                <a:spcPts val="0"/>
              </a:spcAft>
              <a:buSzPts val="2200"/>
              <a:buChar char="■"/>
              <a:defRPr/>
            </a:lvl6pPr>
            <a:lvl7pPr indent="-368300" lvl="6" marL="3200400" rtl="0" algn="ctr">
              <a:spcBef>
                <a:spcPts val="0"/>
              </a:spcBef>
              <a:spcAft>
                <a:spcPts val="0"/>
              </a:spcAft>
              <a:buSzPts val="2200"/>
              <a:buChar char="●"/>
              <a:defRPr/>
            </a:lvl7pPr>
            <a:lvl8pPr indent="-368300" lvl="7" marL="3657600" rtl="0" algn="ctr">
              <a:spcBef>
                <a:spcPts val="0"/>
              </a:spcBef>
              <a:spcAft>
                <a:spcPts val="0"/>
              </a:spcAft>
              <a:buSzPts val="2200"/>
              <a:buChar char="○"/>
              <a:defRPr/>
            </a:lvl8pPr>
            <a:lvl9pPr indent="-368300" lvl="8" marL="4114800" rtl="0" algn="ctr">
              <a:spcBef>
                <a:spcPts val="0"/>
              </a:spcBef>
              <a:spcAft>
                <a:spcPts val="0"/>
              </a:spcAft>
              <a:buSzPts val="2200"/>
              <a:buChar char="■"/>
              <a:defRPr/>
            </a:lvl9pPr>
          </a:lstStyle>
          <a:p/>
        </p:txBody>
      </p:sp>
      <p:sp>
        <p:nvSpPr>
          <p:cNvPr id="137" name="Google Shape;137;p31"/>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20" name="Shape 20"/>
        <p:cNvGrpSpPr/>
        <p:nvPr/>
      </p:nvGrpSpPr>
      <p:grpSpPr>
        <a:xfrm>
          <a:off x="0" y="0"/>
          <a:ext cx="0" cy="0"/>
          <a:chOff x="0" y="0"/>
          <a:chExt cx="0" cy="0"/>
        </a:xfrm>
      </p:grpSpPr>
      <p:sp>
        <p:nvSpPr>
          <p:cNvPr id="21" name="Google Shape;21;p4"/>
          <p:cNvSpPr txBox="1"/>
          <p:nvPr>
            <p:ph idx="1" type="body"/>
          </p:nvPr>
        </p:nvSpPr>
        <p:spPr>
          <a:xfrm>
            <a:off x="406400" y="457200"/>
            <a:ext cx="11176000" cy="4572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80000"/>
              </a:lnSpc>
              <a:spcBef>
                <a:spcPts val="0"/>
              </a:spcBef>
              <a:spcAft>
                <a:spcPts val="0"/>
              </a:spcAft>
              <a:buClr>
                <a:srgbClr val="838787"/>
              </a:buClr>
              <a:buSzPts val="2400"/>
              <a:buFont typeface="Avenir"/>
              <a:buNone/>
              <a:defRPr b="0" i="0" sz="2400" u="none" cap="none" strike="noStrike">
                <a:solidFill>
                  <a:srgbClr val="838787"/>
                </a:solidFill>
                <a:latin typeface="Arial"/>
                <a:ea typeface="Arial"/>
                <a:cs typeface="Arial"/>
                <a:sym typeface="Arial"/>
              </a:defRPr>
            </a:lvl1pPr>
            <a:lvl2pPr indent="-455292" lvl="1" marL="914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2pPr>
            <a:lvl3pPr indent="-455292" lvl="2" marL="1371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3pPr>
            <a:lvl4pPr indent="-455292" lvl="3" marL="1828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4pPr>
            <a:lvl5pPr indent="-455292" lvl="4" marL="22860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5pPr>
            <a:lvl6pPr indent="-455292"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2"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2"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2"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22" name="Google Shape;22;p4"/>
          <p:cNvSpPr txBox="1"/>
          <p:nvPr>
            <p:ph type="title"/>
          </p:nvPr>
        </p:nvSpPr>
        <p:spPr>
          <a:xfrm>
            <a:off x="406400" y="1536700"/>
            <a:ext cx="12192000" cy="723900"/>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1pPr>
            <a:lvl2pPr lvl="1"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2pPr>
            <a:lvl3pPr lvl="2"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3pPr>
            <a:lvl4pPr lvl="3"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4pPr>
            <a:lvl5pPr lvl="4"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5pPr>
            <a:lvl6pPr lvl="5"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6pPr>
            <a:lvl7pPr lvl="6"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7pPr>
            <a:lvl8pPr lvl="7"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8pPr>
            <a:lvl9pPr lvl="8"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9pPr>
          </a:lstStyle>
          <a:p/>
        </p:txBody>
      </p:sp>
      <p:sp>
        <p:nvSpPr>
          <p:cNvPr id="23" name="Google Shape;23;p4"/>
          <p:cNvSpPr txBox="1"/>
          <p:nvPr>
            <p:ph idx="12" type="sldNum"/>
          </p:nvPr>
        </p:nvSpPr>
        <p:spPr>
          <a:xfrm>
            <a:off x="12186622" y="431800"/>
            <a:ext cx="406897" cy="457200"/>
          </a:xfrm>
          <a:prstGeom prst="rect">
            <a:avLst/>
          </a:prstGeom>
          <a:noFill/>
          <a:ln>
            <a:noFill/>
          </a:ln>
        </p:spPr>
        <p:txBody>
          <a:bodyPr anchorCtr="0" anchor="t" bIns="50800" lIns="50800" spcFirstLastPara="1" rIns="50800" wrap="square" tIns="50800">
            <a:noAutofit/>
          </a:bodyPr>
          <a:lstStyle>
            <a:lvl1pPr indent="0" lvl="0"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8" name="Shape 138"/>
        <p:cNvGrpSpPr/>
        <p:nvPr/>
      </p:nvGrpSpPr>
      <p:grpSpPr>
        <a:xfrm>
          <a:off x="0" y="0"/>
          <a:ext cx="0" cy="0"/>
          <a:chOff x="0" y="0"/>
          <a:chExt cx="0" cy="0"/>
        </a:xfrm>
      </p:grpSpPr>
      <p:sp>
        <p:nvSpPr>
          <p:cNvPr id="139" name="Google Shape;139;p32"/>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showMasterSp="0">
  <p:cSld name="Photo - Horizontal">
    <p:bg>
      <p:bgPr>
        <a:solidFill>
          <a:srgbClr val="222222"/>
        </a:solidFill>
      </p:bgPr>
    </p:bg>
    <p:spTree>
      <p:nvGrpSpPr>
        <p:cNvPr id="24" name="Shape 24"/>
        <p:cNvGrpSpPr/>
        <p:nvPr/>
      </p:nvGrpSpPr>
      <p:grpSpPr>
        <a:xfrm>
          <a:off x="0" y="0"/>
          <a:ext cx="0" cy="0"/>
          <a:chOff x="0" y="0"/>
          <a:chExt cx="0" cy="0"/>
        </a:xfrm>
      </p:grpSpPr>
      <p:sp>
        <p:nvSpPr>
          <p:cNvPr id="25" name="Google Shape;25;p5"/>
          <p:cNvSpPr/>
          <p:nvPr>
            <p:ph idx="2" type="pic"/>
          </p:nvPr>
        </p:nvSpPr>
        <p:spPr>
          <a:xfrm>
            <a:off x="0" y="0"/>
            <a:ext cx="13004800" cy="975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1pPr>
            <a:lvl2pPr lvl="1"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2pPr>
            <a:lvl3pPr lvl="2"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3pPr>
            <a:lvl4pPr lvl="3"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4pPr>
            <a:lvl5pPr lvl="4"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5pPr>
            <a:lvl6pPr lvl="5"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lvl="6"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lvl="7"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lvl="8"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cxnSp>
        <p:nvCxnSpPr>
          <p:cNvPr id="26" name="Google Shape;26;p5"/>
          <p:cNvCxnSpPr/>
          <p:nvPr>
            <p:ph idx="1" type="body"/>
          </p:nvPr>
        </p:nvCxnSpPr>
        <p:spPr>
          <a:xfrm flipH="1" rot="10800000">
            <a:off x="406400" y="6140894"/>
            <a:ext cx="12192000" cy="263"/>
          </a:xfrm>
          <a:prstGeom prst="straightConnector1">
            <a:avLst/>
          </a:prstGeom>
          <a:noFill/>
          <a:ln cap="flat" cmpd="sng" w="38100">
            <a:solidFill>
              <a:srgbClr val="A6AAA9"/>
            </a:solidFill>
            <a:prstDash val="solid"/>
            <a:round/>
            <a:headEnd len="sm" w="sm" type="none"/>
            <a:tailEnd len="sm" w="sm" type="none"/>
          </a:ln>
        </p:spPr>
      </p:cxnSp>
      <p:sp>
        <p:nvSpPr>
          <p:cNvPr id="27" name="Google Shape;27;p5"/>
          <p:cNvSpPr txBox="1"/>
          <p:nvPr>
            <p:ph type="title"/>
          </p:nvPr>
        </p:nvSpPr>
        <p:spPr>
          <a:xfrm>
            <a:off x="406400" y="6426200"/>
            <a:ext cx="12192000" cy="2705100"/>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0"/>
              </a:spcBef>
              <a:spcAft>
                <a:spcPts val="0"/>
              </a:spcAft>
              <a:buClr>
                <a:schemeClr val="accent1"/>
              </a:buClr>
              <a:buSzPts val="17000"/>
              <a:buFont typeface="Arial"/>
              <a:buNone/>
              <a:defRPr b="0" i="0" sz="17000" u="none" cap="none" strike="noStrike">
                <a:solidFill>
                  <a:schemeClr val="accent1"/>
                </a:solidFill>
                <a:latin typeface="Arial"/>
                <a:ea typeface="Arial"/>
                <a:cs typeface="Arial"/>
                <a:sym typeface="Arial"/>
              </a:defRPr>
            </a:lvl1pPr>
            <a:lvl2pPr lvl="1"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2pPr>
            <a:lvl3pPr lvl="2"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3pPr>
            <a:lvl4pPr lvl="3"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4pPr>
            <a:lvl5pPr lvl="4"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5pPr>
            <a:lvl6pPr lvl="5"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6pPr>
            <a:lvl7pPr lvl="6"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7pPr>
            <a:lvl8pPr lvl="7"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8pPr>
            <a:lvl9pPr lvl="8"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9pPr>
          </a:lstStyle>
          <a:p/>
        </p:txBody>
      </p:sp>
      <p:sp>
        <p:nvSpPr>
          <p:cNvPr id="28" name="Google Shape;28;p5"/>
          <p:cNvSpPr txBox="1"/>
          <p:nvPr>
            <p:ph idx="3" type="body"/>
          </p:nvPr>
        </p:nvSpPr>
        <p:spPr>
          <a:xfrm>
            <a:off x="406400" y="4267200"/>
            <a:ext cx="12192000" cy="18034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80000"/>
              </a:lnSpc>
              <a:spcBef>
                <a:spcPts val="2300"/>
              </a:spcBef>
              <a:spcAft>
                <a:spcPts val="0"/>
              </a:spcAft>
              <a:buClr>
                <a:srgbClr val="A6AAA9"/>
              </a:buClr>
              <a:buSzPts val="5400"/>
              <a:buFont typeface="Avenir"/>
              <a:buNone/>
              <a:defRPr b="0" i="0" sz="5400" u="none" cap="none" strike="noStrike">
                <a:solidFill>
                  <a:srgbClr val="A6AAA9"/>
                </a:solidFill>
                <a:latin typeface="Arial"/>
                <a:ea typeface="Arial"/>
                <a:cs typeface="Arial"/>
                <a:sym typeface="Arial"/>
              </a:defRPr>
            </a:lvl1pPr>
            <a:lvl2pPr indent="-228600" lvl="1" marL="914400" marR="0" rtl="0" algn="l">
              <a:lnSpc>
                <a:spcPct val="80000"/>
              </a:lnSpc>
              <a:spcBef>
                <a:spcPts val="2300"/>
              </a:spcBef>
              <a:spcAft>
                <a:spcPts val="0"/>
              </a:spcAft>
              <a:buClr>
                <a:srgbClr val="A6AAA9"/>
              </a:buClr>
              <a:buSzPts val="5400"/>
              <a:buFont typeface="Avenir"/>
              <a:buNone/>
              <a:defRPr b="0" i="0" sz="5400" u="none" cap="none" strike="noStrike">
                <a:solidFill>
                  <a:srgbClr val="A6AAA9"/>
                </a:solidFill>
                <a:latin typeface="Arial"/>
                <a:ea typeface="Arial"/>
                <a:cs typeface="Arial"/>
                <a:sym typeface="Arial"/>
              </a:defRPr>
            </a:lvl2pPr>
            <a:lvl3pPr indent="-228600" lvl="2" marL="1371600" marR="0" rtl="0" algn="l">
              <a:lnSpc>
                <a:spcPct val="80000"/>
              </a:lnSpc>
              <a:spcBef>
                <a:spcPts val="2300"/>
              </a:spcBef>
              <a:spcAft>
                <a:spcPts val="0"/>
              </a:spcAft>
              <a:buClr>
                <a:srgbClr val="A6AAA9"/>
              </a:buClr>
              <a:buSzPts val="5400"/>
              <a:buFont typeface="Avenir"/>
              <a:buNone/>
              <a:defRPr b="0" i="0" sz="5400" u="none" cap="none" strike="noStrike">
                <a:solidFill>
                  <a:srgbClr val="A6AAA9"/>
                </a:solidFill>
                <a:latin typeface="Arial"/>
                <a:ea typeface="Arial"/>
                <a:cs typeface="Arial"/>
                <a:sym typeface="Arial"/>
              </a:defRPr>
            </a:lvl3pPr>
            <a:lvl4pPr indent="-228600" lvl="3" marL="1828800" marR="0" rtl="0" algn="l">
              <a:lnSpc>
                <a:spcPct val="80000"/>
              </a:lnSpc>
              <a:spcBef>
                <a:spcPts val="2300"/>
              </a:spcBef>
              <a:spcAft>
                <a:spcPts val="0"/>
              </a:spcAft>
              <a:buClr>
                <a:srgbClr val="A6AAA9"/>
              </a:buClr>
              <a:buSzPts val="5400"/>
              <a:buFont typeface="Avenir"/>
              <a:buNone/>
              <a:defRPr b="0" i="0" sz="5400" u="none" cap="none" strike="noStrike">
                <a:solidFill>
                  <a:srgbClr val="A6AAA9"/>
                </a:solidFill>
                <a:latin typeface="Arial"/>
                <a:ea typeface="Arial"/>
                <a:cs typeface="Arial"/>
                <a:sym typeface="Arial"/>
              </a:defRPr>
            </a:lvl4pPr>
            <a:lvl5pPr indent="-228600" lvl="4" marL="2286000" marR="0" rtl="0" algn="l">
              <a:lnSpc>
                <a:spcPct val="80000"/>
              </a:lnSpc>
              <a:spcBef>
                <a:spcPts val="2300"/>
              </a:spcBef>
              <a:spcAft>
                <a:spcPts val="0"/>
              </a:spcAft>
              <a:buClr>
                <a:srgbClr val="A6AAA9"/>
              </a:buClr>
              <a:buSzPts val="5400"/>
              <a:buFont typeface="Avenir"/>
              <a:buNone/>
              <a:defRPr b="0" i="0" sz="5400" u="none" cap="none" strike="noStrike">
                <a:solidFill>
                  <a:srgbClr val="A6AAA9"/>
                </a:solidFill>
                <a:latin typeface="Arial"/>
                <a:ea typeface="Arial"/>
                <a:cs typeface="Arial"/>
                <a:sym typeface="Arial"/>
              </a:defRPr>
            </a:lvl5pPr>
            <a:lvl6pPr indent="-455292"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2"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2"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2"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29" name="Google Shape;29;p5"/>
          <p:cNvSpPr txBox="1"/>
          <p:nvPr>
            <p:ph idx="12" type="sldNum"/>
          </p:nvPr>
        </p:nvSpPr>
        <p:spPr>
          <a:xfrm>
            <a:off x="12194440" y="431800"/>
            <a:ext cx="406898" cy="457200"/>
          </a:xfrm>
          <a:prstGeom prst="rect">
            <a:avLst/>
          </a:prstGeom>
          <a:noFill/>
          <a:ln>
            <a:noFill/>
          </a:ln>
        </p:spPr>
        <p:txBody>
          <a:bodyPr anchorCtr="0" anchor="t" bIns="50800" lIns="50800" spcFirstLastPara="1" rIns="50800" wrap="square" tIns="50800">
            <a:noAutofit/>
          </a:bodyPr>
          <a:lstStyle>
            <a:lvl1pPr indent="0" lvl="0"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Alt" showMasterSp="0">
  <p:cSld name="Title &amp; Subtitle Alt">
    <p:spTree>
      <p:nvGrpSpPr>
        <p:cNvPr id="30" name="Shape 30"/>
        <p:cNvGrpSpPr/>
        <p:nvPr/>
      </p:nvGrpSpPr>
      <p:grpSpPr>
        <a:xfrm>
          <a:off x="0" y="0"/>
          <a:ext cx="0" cy="0"/>
          <a:chOff x="0" y="0"/>
          <a:chExt cx="0" cy="0"/>
        </a:xfrm>
      </p:grpSpPr>
      <p:cxnSp>
        <p:nvCxnSpPr>
          <p:cNvPr id="31" name="Google Shape;31;p6"/>
          <p:cNvCxnSpPr/>
          <p:nvPr/>
        </p:nvCxnSpPr>
        <p:spPr>
          <a:xfrm flipH="1" rot="10800000">
            <a:off x="406400" y="6140894"/>
            <a:ext cx="12192000" cy="263"/>
          </a:xfrm>
          <a:prstGeom prst="straightConnector1">
            <a:avLst/>
          </a:prstGeom>
          <a:noFill/>
          <a:ln cap="flat" cmpd="sng" w="38100">
            <a:solidFill>
              <a:srgbClr val="A6AAA9"/>
            </a:solidFill>
            <a:prstDash val="solid"/>
            <a:miter lim="400000"/>
            <a:headEnd len="sm" w="sm" type="none"/>
            <a:tailEnd len="sm" w="sm" type="none"/>
          </a:ln>
        </p:spPr>
      </p:cxnSp>
      <p:sp>
        <p:nvSpPr>
          <p:cNvPr id="32" name="Google Shape;32;p6"/>
          <p:cNvSpPr txBox="1"/>
          <p:nvPr>
            <p:ph type="title"/>
          </p:nvPr>
        </p:nvSpPr>
        <p:spPr>
          <a:xfrm>
            <a:off x="406400" y="6426200"/>
            <a:ext cx="12192000" cy="2705100"/>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0"/>
              </a:spcBef>
              <a:spcAft>
                <a:spcPts val="0"/>
              </a:spcAft>
              <a:buClr>
                <a:schemeClr val="accent1"/>
              </a:buClr>
              <a:buSzPts val="17000"/>
              <a:buFont typeface="Arial"/>
              <a:buNone/>
              <a:defRPr b="0" i="0" sz="17000" u="none" cap="none" strike="noStrike">
                <a:solidFill>
                  <a:schemeClr val="accent1"/>
                </a:solidFill>
                <a:latin typeface="Arial"/>
                <a:ea typeface="Arial"/>
                <a:cs typeface="Arial"/>
                <a:sym typeface="Arial"/>
              </a:defRPr>
            </a:lvl1pPr>
            <a:lvl2pPr lvl="1"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2pPr>
            <a:lvl3pPr lvl="2"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3pPr>
            <a:lvl4pPr lvl="3"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4pPr>
            <a:lvl5pPr lvl="4"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5pPr>
            <a:lvl6pPr lvl="5"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6pPr>
            <a:lvl7pPr lvl="6"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7pPr>
            <a:lvl8pPr lvl="7"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8pPr>
            <a:lvl9pPr lvl="8"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9pPr>
          </a:lstStyle>
          <a:p/>
        </p:txBody>
      </p:sp>
      <p:sp>
        <p:nvSpPr>
          <p:cNvPr id="33" name="Google Shape;33;p6"/>
          <p:cNvSpPr txBox="1"/>
          <p:nvPr>
            <p:ph idx="1" type="body"/>
          </p:nvPr>
        </p:nvSpPr>
        <p:spPr>
          <a:xfrm>
            <a:off x="406400" y="4267200"/>
            <a:ext cx="12192000" cy="18034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80000"/>
              </a:lnSpc>
              <a:spcBef>
                <a:spcPts val="2300"/>
              </a:spcBef>
              <a:spcAft>
                <a:spcPts val="0"/>
              </a:spcAft>
              <a:buClr>
                <a:srgbClr val="A6AAA9"/>
              </a:buClr>
              <a:buSzPts val="5400"/>
              <a:buFont typeface="Avenir"/>
              <a:buNone/>
              <a:defRPr b="0" i="0" sz="5400" u="none" cap="none" strike="noStrike">
                <a:solidFill>
                  <a:srgbClr val="A6AAA9"/>
                </a:solidFill>
                <a:latin typeface="Arial"/>
                <a:ea typeface="Arial"/>
                <a:cs typeface="Arial"/>
                <a:sym typeface="Arial"/>
              </a:defRPr>
            </a:lvl1pPr>
            <a:lvl2pPr indent="-228600" lvl="1" marL="914400" marR="0" rtl="0" algn="l">
              <a:lnSpc>
                <a:spcPct val="80000"/>
              </a:lnSpc>
              <a:spcBef>
                <a:spcPts val="2300"/>
              </a:spcBef>
              <a:spcAft>
                <a:spcPts val="0"/>
              </a:spcAft>
              <a:buClr>
                <a:srgbClr val="A6AAA9"/>
              </a:buClr>
              <a:buSzPts val="5400"/>
              <a:buFont typeface="Avenir"/>
              <a:buNone/>
              <a:defRPr b="0" i="0" sz="5400" u="none" cap="none" strike="noStrike">
                <a:solidFill>
                  <a:srgbClr val="A6AAA9"/>
                </a:solidFill>
                <a:latin typeface="Arial"/>
                <a:ea typeface="Arial"/>
                <a:cs typeface="Arial"/>
                <a:sym typeface="Arial"/>
              </a:defRPr>
            </a:lvl2pPr>
            <a:lvl3pPr indent="-228600" lvl="2" marL="1371600" marR="0" rtl="0" algn="l">
              <a:lnSpc>
                <a:spcPct val="80000"/>
              </a:lnSpc>
              <a:spcBef>
                <a:spcPts val="2300"/>
              </a:spcBef>
              <a:spcAft>
                <a:spcPts val="0"/>
              </a:spcAft>
              <a:buClr>
                <a:srgbClr val="A6AAA9"/>
              </a:buClr>
              <a:buSzPts val="5400"/>
              <a:buFont typeface="Avenir"/>
              <a:buNone/>
              <a:defRPr b="0" i="0" sz="5400" u="none" cap="none" strike="noStrike">
                <a:solidFill>
                  <a:srgbClr val="A6AAA9"/>
                </a:solidFill>
                <a:latin typeface="Arial"/>
                <a:ea typeface="Arial"/>
                <a:cs typeface="Arial"/>
                <a:sym typeface="Arial"/>
              </a:defRPr>
            </a:lvl3pPr>
            <a:lvl4pPr indent="-228600" lvl="3" marL="1828800" marR="0" rtl="0" algn="l">
              <a:lnSpc>
                <a:spcPct val="80000"/>
              </a:lnSpc>
              <a:spcBef>
                <a:spcPts val="2300"/>
              </a:spcBef>
              <a:spcAft>
                <a:spcPts val="0"/>
              </a:spcAft>
              <a:buClr>
                <a:srgbClr val="A6AAA9"/>
              </a:buClr>
              <a:buSzPts val="5400"/>
              <a:buFont typeface="Avenir"/>
              <a:buNone/>
              <a:defRPr b="0" i="0" sz="5400" u="none" cap="none" strike="noStrike">
                <a:solidFill>
                  <a:srgbClr val="A6AAA9"/>
                </a:solidFill>
                <a:latin typeface="Arial"/>
                <a:ea typeface="Arial"/>
                <a:cs typeface="Arial"/>
                <a:sym typeface="Arial"/>
              </a:defRPr>
            </a:lvl4pPr>
            <a:lvl5pPr indent="-228600" lvl="4" marL="2286000" marR="0" rtl="0" algn="l">
              <a:lnSpc>
                <a:spcPct val="80000"/>
              </a:lnSpc>
              <a:spcBef>
                <a:spcPts val="2300"/>
              </a:spcBef>
              <a:spcAft>
                <a:spcPts val="0"/>
              </a:spcAft>
              <a:buClr>
                <a:srgbClr val="A6AAA9"/>
              </a:buClr>
              <a:buSzPts val="5400"/>
              <a:buFont typeface="Avenir"/>
              <a:buNone/>
              <a:defRPr b="0" i="0" sz="5400" u="none" cap="none" strike="noStrike">
                <a:solidFill>
                  <a:srgbClr val="A6AAA9"/>
                </a:solidFill>
                <a:latin typeface="Arial"/>
                <a:ea typeface="Arial"/>
                <a:cs typeface="Arial"/>
                <a:sym typeface="Arial"/>
              </a:defRPr>
            </a:lvl5pPr>
            <a:lvl6pPr indent="-455292"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2"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2"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2"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34" name="Google Shape;34;p6"/>
          <p:cNvSpPr txBox="1"/>
          <p:nvPr>
            <p:ph idx="12" type="sldNum"/>
          </p:nvPr>
        </p:nvSpPr>
        <p:spPr>
          <a:xfrm>
            <a:off x="12161859" y="419100"/>
            <a:ext cx="406898" cy="457200"/>
          </a:xfrm>
          <a:prstGeom prst="rect">
            <a:avLst/>
          </a:prstGeom>
          <a:noFill/>
          <a:ln>
            <a:noFill/>
          </a:ln>
        </p:spPr>
        <p:txBody>
          <a:bodyPr anchorCtr="0" anchor="t" bIns="50800" lIns="50800" spcFirstLastPara="1" rIns="50800" wrap="square" tIns="50800">
            <a:noAutofit/>
          </a:bodyPr>
          <a:lstStyle>
            <a:lvl1pPr indent="0" lvl="0"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er" showMasterSp="0">
  <p:cSld name="Title - Center">
    <p:bg>
      <p:bgPr>
        <a:solidFill>
          <a:srgbClr val="222222"/>
        </a:solidFill>
      </p:bgPr>
    </p:bg>
    <p:spTree>
      <p:nvGrpSpPr>
        <p:cNvPr id="35" name="Shape 35"/>
        <p:cNvGrpSpPr/>
        <p:nvPr/>
      </p:nvGrpSpPr>
      <p:grpSpPr>
        <a:xfrm>
          <a:off x="0" y="0"/>
          <a:ext cx="0" cy="0"/>
          <a:chOff x="0" y="0"/>
          <a:chExt cx="0" cy="0"/>
        </a:xfrm>
      </p:grpSpPr>
      <p:sp>
        <p:nvSpPr>
          <p:cNvPr id="36" name="Google Shape;36;p7"/>
          <p:cNvSpPr txBox="1"/>
          <p:nvPr>
            <p:ph type="title"/>
          </p:nvPr>
        </p:nvSpPr>
        <p:spPr>
          <a:xfrm>
            <a:off x="406400" y="4038600"/>
            <a:ext cx="12192000" cy="4521200"/>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0"/>
              </a:spcBef>
              <a:spcAft>
                <a:spcPts val="0"/>
              </a:spcAft>
              <a:buClr>
                <a:schemeClr val="accent1"/>
              </a:buClr>
              <a:buSzPts val="17000"/>
              <a:buFont typeface="Arial"/>
              <a:buNone/>
              <a:defRPr b="0" i="0" sz="17000" u="none" cap="none" strike="noStrike">
                <a:solidFill>
                  <a:schemeClr val="accent1"/>
                </a:solidFill>
                <a:latin typeface="Arial"/>
                <a:ea typeface="Arial"/>
                <a:cs typeface="Arial"/>
                <a:sym typeface="Arial"/>
              </a:defRPr>
            </a:lvl1pPr>
            <a:lvl2pPr lvl="1"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2pPr>
            <a:lvl3pPr lvl="2"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3pPr>
            <a:lvl4pPr lvl="3"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4pPr>
            <a:lvl5pPr lvl="4"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5pPr>
            <a:lvl6pPr lvl="5"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6pPr>
            <a:lvl7pPr lvl="6"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7pPr>
            <a:lvl8pPr lvl="7"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8pPr>
            <a:lvl9pPr lvl="8"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9pPr>
          </a:lstStyle>
          <a:p/>
        </p:txBody>
      </p:sp>
      <p:sp>
        <p:nvSpPr>
          <p:cNvPr id="37" name="Google Shape;37;p7"/>
          <p:cNvSpPr txBox="1"/>
          <p:nvPr>
            <p:ph idx="12" type="sldNum"/>
          </p:nvPr>
        </p:nvSpPr>
        <p:spPr>
          <a:xfrm>
            <a:off x="12194440" y="431800"/>
            <a:ext cx="406898" cy="457200"/>
          </a:xfrm>
          <a:prstGeom prst="rect">
            <a:avLst/>
          </a:prstGeom>
          <a:noFill/>
          <a:ln>
            <a:noFill/>
          </a:ln>
        </p:spPr>
        <p:txBody>
          <a:bodyPr anchorCtr="0" anchor="t" bIns="50800" lIns="50800" spcFirstLastPara="1" rIns="50800" wrap="square" tIns="50800">
            <a:noAutofit/>
          </a:bodyPr>
          <a:lstStyle>
            <a:lvl1pPr indent="0" lvl="0"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showMasterSp="0">
  <p:cSld name="Photo - Vertical">
    <p:bg>
      <p:bgPr>
        <a:solidFill>
          <a:srgbClr val="222222"/>
        </a:solidFill>
      </p:bgPr>
    </p:bg>
    <p:spTree>
      <p:nvGrpSpPr>
        <p:cNvPr id="38" name="Shape 38"/>
        <p:cNvGrpSpPr/>
        <p:nvPr/>
      </p:nvGrpSpPr>
      <p:grpSpPr>
        <a:xfrm>
          <a:off x="0" y="0"/>
          <a:ext cx="0" cy="0"/>
          <a:chOff x="0" y="0"/>
          <a:chExt cx="0" cy="0"/>
        </a:xfrm>
      </p:grpSpPr>
      <p:cxnSp>
        <p:nvCxnSpPr>
          <p:cNvPr id="39" name="Google Shape;39;p8"/>
          <p:cNvCxnSpPr/>
          <p:nvPr/>
        </p:nvCxnSpPr>
        <p:spPr>
          <a:xfrm flipH="1" rot="10800000">
            <a:off x="5892800" y="6141012"/>
            <a:ext cx="6705600" cy="145"/>
          </a:xfrm>
          <a:prstGeom prst="straightConnector1">
            <a:avLst/>
          </a:prstGeom>
          <a:noFill/>
          <a:ln cap="flat" cmpd="sng" w="38100">
            <a:solidFill>
              <a:srgbClr val="A6AAA9"/>
            </a:solidFill>
            <a:prstDash val="solid"/>
            <a:miter lim="400000"/>
            <a:headEnd len="sm" w="sm" type="none"/>
            <a:tailEnd len="sm" w="sm" type="none"/>
          </a:ln>
        </p:spPr>
      </p:cxnSp>
      <p:sp>
        <p:nvSpPr>
          <p:cNvPr id="40" name="Google Shape;40;p8"/>
          <p:cNvSpPr/>
          <p:nvPr>
            <p:ph idx="2" type="pic"/>
          </p:nvPr>
        </p:nvSpPr>
        <p:spPr>
          <a:xfrm>
            <a:off x="0" y="0"/>
            <a:ext cx="5486400" cy="975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1pPr>
            <a:lvl2pPr lvl="1"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2pPr>
            <a:lvl3pPr lvl="2"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3pPr>
            <a:lvl4pPr lvl="3"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4pPr>
            <a:lvl5pPr lvl="4"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5pPr>
            <a:lvl6pPr lvl="5"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lvl="6"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lvl="7"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lvl="8"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41" name="Google Shape;41;p8"/>
          <p:cNvSpPr txBox="1"/>
          <p:nvPr>
            <p:ph type="title"/>
          </p:nvPr>
        </p:nvSpPr>
        <p:spPr>
          <a:xfrm>
            <a:off x="5892800" y="6426200"/>
            <a:ext cx="6705600" cy="2705100"/>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0"/>
              </a:spcBef>
              <a:spcAft>
                <a:spcPts val="0"/>
              </a:spcAft>
              <a:buClr>
                <a:schemeClr val="accent1"/>
              </a:buClr>
              <a:buSzPts val="17000"/>
              <a:buFont typeface="Arial"/>
              <a:buNone/>
              <a:defRPr b="0" i="0" sz="17000" u="none" cap="none" strike="noStrike">
                <a:solidFill>
                  <a:schemeClr val="accent1"/>
                </a:solidFill>
                <a:latin typeface="Arial"/>
                <a:ea typeface="Arial"/>
                <a:cs typeface="Arial"/>
                <a:sym typeface="Arial"/>
              </a:defRPr>
            </a:lvl1pPr>
            <a:lvl2pPr lvl="1"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2pPr>
            <a:lvl3pPr lvl="2"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3pPr>
            <a:lvl4pPr lvl="3"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4pPr>
            <a:lvl5pPr lvl="4"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5pPr>
            <a:lvl6pPr lvl="5"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6pPr>
            <a:lvl7pPr lvl="6"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7pPr>
            <a:lvl8pPr lvl="7"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8pPr>
            <a:lvl9pPr lvl="8"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9pPr>
          </a:lstStyle>
          <a:p/>
        </p:txBody>
      </p:sp>
      <p:sp>
        <p:nvSpPr>
          <p:cNvPr id="42" name="Google Shape;42;p8"/>
          <p:cNvSpPr txBox="1"/>
          <p:nvPr>
            <p:ph idx="1" type="body"/>
          </p:nvPr>
        </p:nvSpPr>
        <p:spPr>
          <a:xfrm>
            <a:off x="5892800" y="4267200"/>
            <a:ext cx="6705600" cy="18034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80000"/>
              </a:lnSpc>
              <a:spcBef>
                <a:spcPts val="2300"/>
              </a:spcBef>
              <a:spcAft>
                <a:spcPts val="0"/>
              </a:spcAft>
              <a:buClr>
                <a:srgbClr val="A6AAA9"/>
              </a:buClr>
              <a:buSzPts val="5400"/>
              <a:buFont typeface="Avenir"/>
              <a:buNone/>
              <a:defRPr b="0" i="0" sz="5400" u="none" cap="none" strike="noStrike">
                <a:solidFill>
                  <a:srgbClr val="A6AAA9"/>
                </a:solidFill>
                <a:latin typeface="Arial"/>
                <a:ea typeface="Arial"/>
                <a:cs typeface="Arial"/>
                <a:sym typeface="Arial"/>
              </a:defRPr>
            </a:lvl1pPr>
            <a:lvl2pPr indent="-228600" lvl="1" marL="914400" marR="0" rtl="0" algn="l">
              <a:lnSpc>
                <a:spcPct val="80000"/>
              </a:lnSpc>
              <a:spcBef>
                <a:spcPts val="2300"/>
              </a:spcBef>
              <a:spcAft>
                <a:spcPts val="0"/>
              </a:spcAft>
              <a:buClr>
                <a:srgbClr val="A6AAA9"/>
              </a:buClr>
              <a:buSzPts val="5400"/>
              <a:buFont typeface="Avenir"/>
              <a:buNone/>
              <a:defRPr b="0" i="0" sz="5400" u="none" cap="none" strike="noStrike">
                <a:solidFill>
                  <a:srgbClr val="A6AAA9"/>
                </a:solidFill>
                <a:latin typeface="Arial"/>
                <a:ea typeface="Arial"/>
                <a:cs typeface="Arial"/>
                <a:sym typeface="Arial"/>
              </a:defRPr>
            </a:lvl2pPr>
            <a:lvl3pPr indent="-228600" lvl="2" marL="1371600" marR="0" rtl="0" algn="l">
              <a:lnSpc>
                <a:spcPct val="80000"/>
              </a:lnSpc>
              <a:spcBef>
                <a:spcPts val="2300"/>
              </a:spcBef>
              <a:spcAft>
                <a:spcPts val="0"/>
              </a:spcAft>
              <a:buClr>
                <a:srgbClr val="A6AAA9"/>
              </a:buClr>
              <a:buSzPts val="5400"/>
              <a:buFont typeface="Avenir"/>
              <a:buNone/>
              <a:defRPr b="0" i="0" sz="5400" u="none" cap="none" strike="noStrike">
                <a:solidFill>
                  <a:srgbClr val="A6AAA9"/>
                </a:solidFill>
                <a:latin typeface="Arial"/>
                <a:ea typeface="Arial"/>
                <a:cs typeface="Arial"/>
                <a:sym typeface="Arial"/>
              </a:defRPr>
            </a:lvl3pPr>
            <a:lvl4pPr indent="-228600" lvl="3" marL="1828800" marR="0" rtl="0" algn="l">
              <a:lnSpc>
                <a:spcPct val="80000"/>
              </a:lnSpc>
              <a:spcBef>
                <a:spcPts val="2300"/>
              </a:spcBef>
              <a:spcAft>
                <a:spcPts val="0"/>
              </a:spcAft>
              <a:buClr>
                <a:srgbClr val="A6AAA9"/>
              </a:buClr>
              <a:buSzPts val="5400"/>
              <a:buFont typeface="Avenir"/>
              <a:buNone/>
              <a:defRPr b="0" i="0" sz="5400" u="none" cap="none" strike="noStrike">
                <a:solidFill>
                  <a:srgbClr val="A6AAA9"/>
                </a:solidFill>
                <a:latin typeface="Arial"/>
                <a:ea typeface="Arial"/>
                <a:cs typeface="Arial"/>
                <a:sym typeface="Arial"/>
              </a:defRPr>
            </a:lvl4pPr>
            <a:lvl5pPr indent="-228600" lvl="4" marL="2286000" marR="0" rtl="0" algn="l">
              <a:lnSpc>
                <a:spcPct val="80000"/>
              </a:lnSpc>
              <a:spcBef>
                <a:spcPts val="2300"/>
              </a:spcBef>
              <a:spcAft>
                <a:spcPts val="0"/>
              </a:spcAft>
              <a:buClr>
                <a:srgbClr val="A6AAA9"/>
              </a:buClr>
              <a:buSzPts val="5400"/>
              <a:buFont typeface="Avenir"/>
              <a:buNone/>
              <a:defRPr b="0" i="0" sz="5400" u="none" cap="none" strike="noStrike">
                <a:solidFill>
                  <a:srgbClr val="A6AAA9"/>
                </a:solidFill>
                <a:latin typeface="Arial"/>
                <a:ea typeface="Arial"/>
                <a:cs typeface="Arial"/>
                <a:sym typeface="Arial"/>
              </a:defRPr>
            </a:lvl5pPr>
            <a:lvl6pPr indent="-455292"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2"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2"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2"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43" name="Google Shape;43;p8"/>
          <p:cNvSpPr txBox="1"/>
          <p:nvPr>
            <p:ph idx="12" type="sldNum"/>
          </p:nvPr>
        </p:nvSpPr>
        <p:spPr>
          <a:xfrm>
            <a:off x="12194440" y="431800"/>
            <a:ext cx="406898" cy="457200"/>
          </a:xfrm>
          <a:prstGeom prst="rect">
            <a:avLst/>
          </a:prstGeom>
          <a:noFill/>
          <a:ln>
            <a:noFill/>
          </a:ln>
        </p:spPr>
        <p:txBody>
          <a:bodyPr anchorCtr="0" anchor="t" bIns="50800" lIns="50800" spcFirstLastPara="1" rIns="50800" wrap="square" tIns="50800">
            <a:noAutofit/>
          </a:bodyPr>
          <a:lstStyle>
            <a:lvl1pPr indent="0" lvl="0"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bg>
      <p:bgPr>
        <a:solidFill>
          <a:srgbClr val="222222"/>
        </a:solidFill>
      </p:bgPr>
    </p:bg>
    <p:spTree>
      <p:nvGrpSpPr>
        <p:cNvPr id="44" name="Shape 44"/>
        <p:cNvGrpSpPr/>
        <p:nvPr/>
      </p:nvGrpSpPr>
      <p:grpSpPr>
        <a:xfrm>
          <a:off x="0" y="0"/>
          <a:ext cx="0" cy="0"/>
          <a:chOff x="0" y="0"/>
          <a:chExt cx="0" cy="0"/>
        </a:xfrm>
      </p:grpSpPr>
      <p:sp>
        <p:nvSpPr>
          <p:cNvPr id="45" name="Google Shape;45;p9"/>
          <p:cNvSpPr txBox="1"/>
          <p:nvPr>
            <p:ph idx="1" type="body"/>
          </p:nvPr>
        </p:nvSpPr>
        <p:spPr>
          <a:xfrm>
            <a:off x="406400" y="457200"/>
            <a:ext cx="11176000" cy="4572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80000"/>
              </a:lnSpc>
              <a:spcBef>
                <a:spcPts val="0"/>
              </a:spcBef>
              <a:spcAft>
                <a:spcPts val="0"/>
              </a:spcAft>
              <a:buClr>
                <a:srgbClr val="838787"/>
              </a:buClr>
              <a:buSzPts val="2400"/>
              <a:buFont typeface="Avenir"/>
              <a:buNone/>
              <a:defRPr b="0" i="0" sz="2400" u="none" cap="none" strike="noStrike">
                <a:solidFill>
                  <a:srgbClr val="838787"/>
                </a:solidFill>
                <a:latin typeface="Arial"/>
                <a:ea typeface="Arial"/>
                <a:cs typeface="Arial"/>
                <a:sym typeface="Arial"/>
              </a:defRPr>
            </a:lvl1pPr>
            <a:lvl2pPr indent="-455292" lvl="1" marL="914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2pPr>
            <a:lvl3pPr indent="-455292" lvl="2" marL="1371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3pPr>
            <a:lvl4pPr indent="-455292" lvl="3" marL="1828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4pPr>
            <a:lvl5pPr indent="-455292" lvl="4" marL="22860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5pPr>
            <a:lvl6pPr indent="-455292"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2"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2"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2"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46" name="Google Shape;46;p9"/>
          <p:cNvSpPr txBox="1"/>
          <p:nvPr>
            <p:ph type="title"/>
          </p:nvPr>
        </p:nvSpPr>
        <p:spPr>
          <a:xfrm>
            <a:off x="406400" y="1536700"/>
            <a:ext cx="12192000" cy="723900"/>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1pPr>
            <a:lvl2pPr lvl="1"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2pPr>
            <a:lvl3pPr lvl="2"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3pPr>
            <a:lvl4pPr lvl="3"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4pPr>
            <a:lvl5pPr lvl="4"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5pPr>
            <a:lvl6pPr lvl="5"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6pPr>
            <a:lvl7pPr lvl="6"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7pPr>
            <a:lvl8pPr lvl="7"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8pPr>
            <a:lvl9pPr lvl="8"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9pPr>
          </a:lstStyle>
          <a:p/>
        </p:txBody>
      </p:sp>
      <p:sp>
        <p:nvSpPr>
          <p:cNvPr id="47" name="Google Shape;47;p9"/>
          <p:cNvSpPr txBox="1"/>
          <p:nvPr>
            <p:ph idx="2" type="body"/>
          </p:nvPr>
        </p:nvSpPr>
        <p:spPr>
          <a:xfrm>
            <a:off x="406400" y="2743200"/>
            <a:ext cx="12192000" cy="6108700"/>
          </a:xfrm>
          <a:prstGeom prst="rect">
            <a:avLst/>
          </a:prstGeom>
          <a:noFill/>
          <a:ln>
            <a:noFill/>
          </a:ln>
        </p:spPr>
        <p:txBody>
          <a:bodyPr anchorCtr="0" anchor="t" bIns="91425" lIns="91425" spcFirstLastPara="1" rIns="91425" wrap="square" tIns="91425">
            <a:noAutofit/>
          </a:bodyPr>
          <a:lstStyle>
            <a:lvl1pPr indent="-455292" lvl="0" marL="4572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1pPr>
            <a:lvl2pPr indent="-455292" lvl="1" marL="9144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2pPr>
            <a:lvl3pPr indent="-455292" lvl="2" marL="13716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3pPr>
            <a:lvl4pPr indent="-455292" lvl="3" marL="18288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4pPr>
            <a:lvl5pPr indent="-455292" lvl="4" marL="22860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5pPr>
            <a:lvl6pPr indent="-455292"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2"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2"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2"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48" name="Google Shape;48;p9"/>
          <p:cNvSpPr txBox="1"/>
          <p:nvPr>
            <p:ph idx="12" type="sldNum"/>
          </p:nvPr>
        </p:nvSpPr>
        <p:spPr>
          <a:xfrm>
            <a:off x="12186622" y="431800"/>
            <a:ext cx="406897" cy="457200"/>
          </a:xfrm>
          <a:prstGeom prst="rect">
            <a:avLst/>
          </a:prstGeom>
          <a:noFill/>
          <a:ln>
            <a:noFill/>
          </a:ln>
        </p:spPr>
        <p:txBody>
          <a:bodyPr anchorCtr="0" anchor="t" bIns="50800" lIns="50800" spcFirstLastPara="1" rIns="50800" wrap="square" tIns="50800">
            <a:noAutofit/>
          </a:bodyPr>
          <a:lstStyle>
            <a:lvl1pPr indent="0" lvl="0"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bg>
      <p:bgPr>
        <a:solidFill>
          <a:srgbClr val="222222"/>
        </a:solidFill>
      </p:bgPr>
    </p:bg>
    <p:spTree>
      <p:nvGrpSpPr>
        <p:cNvPr id="49" name="Shape 49"/>
        <p:cNvGrpSpPr/>
        <p:nvPr/>
      </p:nvGrpSpPr>
      <p:grpSpPr>
        <a:xfrm>
          <a:off x="0" y="0"/>
          <a:ext cx="0" cy="0"/>
          <a:chOff x="0" y="0"/>
          <a:chExt cx="0" cy="0"/>
        </a:xfrm>
      </p:grpSpPr>
      <p:sp>
        <p:nvSpPr>
          <p:cNvPr id="50" name="Google Shape;50;p10"/>
          <p:cNvSpPr txBox="1"/>
          <p:nvPr>
            <p:ph idx="1" type="body"/>
          </p:nvPr>
        </p:nvSpPr>
        <p:spPr>
          <a:xfrm>
            <a:off x="406400" y="457200"/>
            <a:ext cx="11176000" cy="4572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80000"/>
              </a:lnSpc>
              <a:spcBef>
                <a:spcPts val="0"/>
              </a:spcBef>
              <a:spcAft>
                <a:spcPts val="0"/>
              </a:spcAft>
              <a:buClr>
                <a:srgbClr val="838787"/>
              </a:buClr>
              <a:buSzPts val="2400"/>
              <a:buFont typeface="Avenir"/>
              <a:buNone/>
              <a:defRPr b="0" i="0" sz="2400" u="none" cap="none" strike="noStrike">
                <a:solidFill>
                  <a:srgbClr val="838787"/>
                </a:solidFill>
                <a:latin typeface="Arial"/>
                <a:ea typeface="Arial"/>
                <a:cs typeface="Arial"/>
                <a:sym typeface="Arial"/>
              </a:defRPr>
            </a:lvl1pPr>
            <a:lvl2pPr indent="-455292" lvl="1" marL="914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2pPr>
            <a:lvl3pPr indent="-455292" lvl="2" marL="1371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3pPr>
            <a:lvl4pPr indent="-455292" lvl="3" marL="1828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4pPr>
            <a:lvl5pPr indent="-455292" lvl="4" marL="22860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5pPr>
            <a:lvl6pPr indent="-455292"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2"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2"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2"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51" name="Google Shape;51;p10"/>
          <p:cNvSpPr/>
          <p:nvPr>
            <p:ph idx="2" type="pic"/>
          </p:nvPr>
        </p:nvSpPr>
        <p:spPr>
          <a:xfrm>
            <a:off x="7112000" y="1536700"/>
            <a:ext cx="5486400" cy="779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1pPr>
            <a:lvl2pPr lvl="1"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2pPr>
            <a:lvl3pPr lvl="2"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3pPr>
            <a:lvl4pPr lvl="3"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4pPr>
            <a:lvl5pPr lvl="4"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5pPr>
            <a:lvl6pPr lvl="5"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lvl="6"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lvl="7"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lvl="8"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52" name="Google Shape;52;p10"/>
          <p:cNvSpPr txBox="1"/>
          <p:nvPr>
            <p:ph type="title"/>
          </p:nvPr>
        </p:nvSpPr>
        <p:spPr>
          <a:xfrm>
            <a:off x="406400" y="1536700"/>
            <a:ext cx="6299200" cy="723900"/>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1pPr>
            <a:lvl2pPr lvl="1"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2pPr>
            <a:lvl3pPr lvl="2"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3pPr>
            <a:lvl4pPr lvl="3"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4pPr>
            <a:lvl5pPr lvl="4"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5pPr>
            <a:lvl6pPr lvl="5"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6pPr>
            <a:lvl7pPr lvl="6"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7pPr>
            <a:lvl8pPr lvl="7"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8pPr>
            <a:lvl9pPr lvl="8"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9pPr>
          </a:lstStyle>
          <a:p/>
        </p:txBody>
      </p:sp>
      <p:sp>
        <p:nvSpPr>
          <p:cNvPr id="53" name="Google Shape;53;p10"/>
          <p:cNvSpPr txBox="1"/>
          <p:nvPr>
            <p:ph idx="3" type="body"/>
          </p:nvPr>
        </p:nvSpPr>
        <p:spPr>
          <a:xfrm>
            <a:off x="406400" y="2743200"/>
            <a:ext cx="6299200" cy="6108700"/>
          </a:xfrm>
          <a:prstGeom prst="rect">
            <a:avLst/>
          </a:prstGeom>
          <a:noFill/>
          <a:ln>
            <a:noFill/>
          </a:ln>
        </p:spPr>
        <p:txBody>
          <a:bodyPr anchorCtr="0" anchor="t" bIns="91425" lIns="91425" spcFirstLastPara="1" rIns="91425" wrap="square" tIns="91425">
            <a:noAutofit/>
          </a:bodyPr>
          <a:lstStyle>
            <a:lvl1pPr indent="-415288" lvl="0" marL="457200" marR="0" rtl="0" algn="l">
              <a:lnSpc>
                <a:spcPct val="100000"/>
              </a:lnSpc>
              <a:spcBef>
                <a:spcPts val="2800"/>
              </a:spcBef>
              <a:spcAft>
                <a:spcPts val="0"/>
              </a:spcAft>
              <a:buClr>
                <a:schemeClr val="accent1"/>
              </a:buClr>
              <a:buSzPts val="2940"/>
              <a:buFont typeface="Avenir"/>
              <a:buChar char="▸"/>
              <a:defRPr b="0" i="0" sz="2800" u="none" cap="none" strike="noStrike">
                <a:solidFill>
                  <a:srgbClr val="838787"/>
                </a:solidFill>
                <a:latin typeface="Avenir"/>
                <a:ea typeface="Avenir"/>
                <a:cs typeface="Avenir"/>
                <a:sym typeface="Avenir"/>
              </a:defRPr>
            </a:lvl1pPr>
            <a:lvl2pPr indent="-415288" lvl="1" marL="914400" marR="0" rtl="0" algn="l">
              <a:lnSpc>
                <a:spcPct val="100000"/>
              </a:lnSpc>
              <a:spcBef>
                <a:spcPts val="2800"/>
              </a:spcBef>
              <a:spcAft>
                <a:spcPts val="0"/>
              </a:spcAft>
              <a:buClr>
                <a:schemeClr val="accent1"/>
              </a:buClr>
              <a:buSzPts val="2940"/>
              <a:buFont typeface="Avenir"/>
              <a:buChar char="▸"/>
              <a:defRPr b="0" i="0" sz="2800" u="none" cap="none" strike="noStrike">
                <a:solidFill>
                  <a:srgbClr val="838787"/>
                </a:solidFill>
                <a:latin typeface="Avenir"/>
                <a:ea typeface="Avenir"/>
                <a:cs typeface="Avenir"/>
                <a:sym typeface="Avenir"/>
              </a:defRPr>
            </a:lvl2pPr>
            <a:lvl3pPr indent="-415288" lvl="2" marL="1371600" marR="0" rtl="0" algn="l">
              <a:lnSpc>
                <a:spcPct val="100000"/>
              </a:lnSpc>
              <a:spcBef>
                <a:spcPts val="2800"/>
              </a:spcBef>
              <a:spcAft>
                <a:spcPts val="0"/>
              </a:spcAft>
              <a:buClr>
                <a:schemeClr val="accent1"/>
              </a:buClr>
              <a:buSzPts val="2940"/>
              <a:buFont typeface="Avenir"/>
              <a:buChar char="▸"/>
              <a:defRPr b="0" i="0" sz="2800" u="none" cap="none" strike="noStrike">
                <a:solidFill>
                  <a:srgbClr val="838787"/>
                </a:solidFill>
                <a:latin typeface="Avenir"/>
                <a:ea typeface="Avenir"/>
                <a:cs typeface="Avenir"/>
                <a:sym typeface="Avenir"/>
              </a:defRPr>
            </a:lvl3pPr>
            <a:lvl4pPr indent="-415288" lvl="3" marL="1828800" marR="0" rtl="0" algn="l">
              <a:lnSpc>
                <a:spcPct val="100000"/>
              </a:lnSpc>
              <a:spcBef>
                <a:spcPts val="2800"/>
              </a:spcBef>
              <a:spcAft>
                <a:spcPts val="0"/>
              </a:spcAft>
              <a:buClr>
                <a:schemeClr val="accent1"/>
              </a:buClr>
              <a:buSzPts val="2940"/>
              <a:buFont typeface="Avenir"/>
              <a:buChar char="▸"/>
              <a:defRPr b="0" i="0" sz="2800" u="none" cap="none" strike="noStrike">
                <a:solidFill>
                  <a:srgbClr val="838787"/>
                </a:solidFill>
                <a:latin typeface="Avenir"/>
                <a:ea typeface="Avenir"/>
                <a:cs typeface="Avenir"/>
                <a:sym typeface="Avenir"/>
              </a:defRPr>
            </a:lvl4pPr>
            <a:lvl5pPr indent="-415288" lvl="4" marL="2286000" marR="0" rtl="0" algn="l">
              <a:lnSpc>
                <a:spcPct val="100000"/>
              </a:lnSpc>
              <a:spcBef>
                <a:spcPts val="2800"/>
              </a:spcBef>
              <a:spcAft>
                <a:spcPts val="0"/>
              </a:spcAft>
              <a:buClr>
                <a:schemeClr val="accent1"/>
              </a:buClr>
              <a:buSzPts val="2940"/>
              <a:buFont typeface="Avenir"/>
              <a:buChar char="▸"/>
              <a:defRPr b="0" i="0" sz="2800" u="none" cap="none" strike="noStrike">
                <a:solidFill>
                  <a:srgbClr val="838787"/>
                </a:solidFill>
                <a:latin typeface="Avenir"/>
                <a:ea typeface="Avenir"/>
                <a:cs typeface="Avenir"/>
                <a:sym typeface="Avenir"/>
              </a:defRPr>
            </a:lvl5pPr>
            <a:lvl6pPr indent="-455292"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2"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2"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2"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54" name="Google Shape;54;p10"/>
          <p:cNvSpPr txBox="1"/>
          <p:nvPr>
            <p:ph idx="12" type="sldNum"/>
          </p:nvPr>
        </p:nvSpPr>
        <p:spPr>
          <a:xfrm>
            <a:off x="12186622" y="431800"/>
            <a:ext cx="406897" cy="457200"/>
          </a:xfrm>
          <a:prstGeom prst="rect">
            <a:avLst/>
          </a:prstGeom>
          <a:noFill/>
          <a:ln>
            <a:noFill/>
          </a:ln>
        </p:spPr>
        <p:txBody>
          <a:bodyPr anchorCtr="0" anchor="t" bIns="50800" lIns="50800" spcFirstLastPara="1" rIns="50800" wrap="square" tIns="50800">
            <a:noAutofit/>
          </a:bodyPr>
          <a:lstStyle>
            <a:lvl1pPr indent="0" lvl="0"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3.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cxnSp>
        <p:nvCxnSpPr>
          <p:cNvPr id="6" name="Google Shape;6;p1"/>
          <p:cNvCxnSpPr/>
          <p:nvPr/>
        </p:nvCxnSpPr>
        <p:spPr>
          <a:xfrm flipH="1" rot="10800000">
            <a:off x="406400" y="993160"/>
            <a:ext cx="12192000" cy="263"/>
          </a:xfrm>
          <a:prstGeom prst="straightConnector1">
            <a:avLst/>
          </a:prstGeom>
          <a:noFill/>
          <a:ln cap="flat" cmpd="sng" w="25400">
            <a:solidFill>
              <a:srgbClr val="A6AAA9"/>
            </a:solidFill>
            <a:prstDash val="solid"/>
            <a:miter lim="400000"/>
            <a:headEnd len="sm" w="sm" type="none"/>
            <a:tailEnd len="sm" w="sm" type="none"/>
          </a:ln>
        </p:spPr>
      </p:cxnSp>
      <p:sp>
        <p:nvSpPr>
          <p:cNvPr id="7" name="Google Shape;7;p1"/>
          <p:cNvSpPr txBox="1"/>
          <p:nvPr>
            <p:ph type="title"/>
          </p:nvPr>
        </p:nvSpPr>
        <p:spPr>
          <a:xfrm>
            <a:off x="406400" y="1536700"/>
            <a:ext cx="12192000" cy="723900"/>
          </a:xfrm>
          <a:prstGeom prst="rect">
            <a:avLst/>
          </a:prstGeom>
          <a:noFill/>
          <a:ln>
            <a:noFill/>
          </a:ln>
        </p:spPr>
        <p:txBody>
          <a:bodyPr anchorCtr="0" anchor="t" bIns="91425" lIns="91425" spcFirstLastPara="1" rIns="91425" wrap="square" tIns="91425">
            <a:noAutofit/>
          </a:bodyPr>
          <a:lstStyle>
            <a:lvl1pPr lvl="0"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1pPr>
            <a:lvl2pPr lvl="1"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2pPr>
            <a:lvl3pPr lvl="2"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3pPr>
            <a:lvl4pPr lvl="3"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4pPr>
            <a:lvl5pPr lvl="4"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5pPr>
            <a:lvl6pPr lvl="5"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6pPr>
            <a:lvl7pPr lvl="6"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7pPr>
            <a:lvl8pPr lvl="7"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8pPr>
            <a:lvl9pPr lvl="8"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9pPr>
          </a:lstStyle>
          <a:p/>
        </p:txBody>
      </p:sp>
      <p:sp>
        <p:nvSpPr>
          <p:cNvPr id="8" name="Google Shape;8;p1"/>
          <p:cNvSpPr txBox="1"/>
          <p:nvPr>
            <p:ph idx="1" type="body"/>
          </p:nvPr>
        </p:nvSpPr>
        <p:spPr>
          <a:xfrm>
            <a:off x="406400" y="2743200"/>
            <a:ext cx="12192000" cy="6108700"/>
          </a:xfrm>
          <a:prstGeom prst="rect">
            <a:avLst/>
          </a:prstGeom>
          <a:noFill/>
          <a:ln>
            <a:noFill/>
          </a:ln>
        </p:spPr>
        <p:txBody>
          <a:bodyPr anchorCtr="0" anchor="t" bIns="91425" lIns="91425" spcFirstLastPara="1" rIns="91425" wrap="square" tIns="91425">
            <a:noAutofit/>
          </a:bodyPr>
          <a:lstStyle>
            <a:lvl1pPr indent="-455292" lvl="0" marL="457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1pPr>
            <a:lvl2pPr indent="-455292" lvl="1" marL="914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2pPr>
            <a:lvl3pPr indent="-455292" lvl="2" marL="1371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3pPr>
            <a:lvl4pPr indent="-455292" lvl="3" marL="1828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4pPr>
            <a:lvl5pPr indent="-455292" lvl="4" marL="22860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5pPr>
            <a:lvl6pPr indent="-455292"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2"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2"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2"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9" name="Google Shape;9;p1"/>
          <p:cNvSpPr txBox="1"/>
          <p:nvPr>
            <p:ph idx="12" type="sldNum"/>
          </p:nvPr>
        </p:nvSpPr>
        <p:spPr>
          <a:xfrm>
            <a:off x="12186622" y="431800"/>
            <a:ext cx="406897" cy="457200"/>
          </a:xfrm>
          <a:prstGeom prst="rect">
            <a:avLst/>
          </a:prstGeom>
          <a:noFill/>
          <a:ln>
            <a:noFill/>
          </a:ln>
        </p:spPr>
        <p:txBody>
          <a:bodyPr anchorCtr="0" anchor="t" bIns="50800" lIns="50800" spcFirstLastPara="1" rIns="50800" wrap="square" tIns="50800">
            <a:noAutofit/>
          </a:bodyPr>
          <a:lstStyle>
            <a:lvl1pPr indent="0" lvl="0"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5" name="Shape 95"/>
        <p:cNvGrpSpPr/>
        <p:nvPr/>
      </p:nvGrpSpPr>
      <p:grpSpPr>
        <a:xfrm>
          <a:off x="0" y="0"/>
          <a:ext cx="0" cy="0"/>
          <a:chOff x="0" y="0"/>
          <a:chExt cx="0" cy="0"/>
        </a:xfrm>
      </p:grpSpPr>
      <p:sp>
        <p:nvSpPr>
          <p:cNvPr id="96" name="Google Shape;96;p21"/>
          <p:cNvSpPr txBox="1"/>
          <p:nvPr>
            <p:ph type="title"/>
          </p:nvPr>
        </p:nvSpPr>
        <p:spPr>
          <a:xfrm>
            <a:off x="443307" y="843899"/>
            <a:ext cx="12118200" cy="1086000"/>
          </a:xfrm>
          <a:prstGeom prst="rect">
            <a:avLst/>
          </a:prstGeom>
          <a:noFill/>
          <a:ln>
            <a:noFill/>
          </a:ln>
        </p:spPr>
        <p:txBody>
          <a:bodyPr anchorCtr="0" anchor="t" bIns="144475" lIns="144475" spcFirstLastPara="1" rIns="144475" wrap="square" tIns="144475">
            <a:normAutofit/>
          </a:bodyPr>
          <a:lstStyle>
            <a:lvl1pPr lvl="0" rtl="0">
              <a:spcBef>
                <a:spcPts val="0"/>
              </a:spcBef>
              <a:spcAft>
                <a:spcPts val="0"/>
              </a:spcAft>
              <a:buClr>
                <a:schemeClr val="dk1"/>
              </a:buClr>
              <a:buSzPts val="4400"/>
              <a:buNone/>
              <a:defRPr sz="4400">
                <a:solidFill>
                  <a:schemeClr val="dk1"/>
                </a:solidFill>
              </a:defRPr>
            </a:lvl1pPr>
            <a:lvl2pPr lvl="1" rtl="0">
              <a:spcBef>
                <a:spcPts val="0"/>
              </a:spcBef>
              <a:spcAft>
                <a:spcPts val="0"/>
              </a:spcAft>
              <a:buClr>
                <a:schemeClr val="dk1"/>
              </a:buClr>
              <a:buSzPts val="4400"/>
              <a:buNone/>
              <a:defRPr sz="4400">
                <a:solidFill>
                  <a:schemeClr val="dk1"/>
                </a:solidFill>
              </a:defRPr>
            </a:lvl2pPr>
            <a:lvl3pPr lvl="2" rtl="0">
              <a:spcBef>
                <a:spcPts val="0"/>
              </a:spcBef>
              <a:spcAft>
                <a:spcPts val="0"/>
              </a:spcAft>
              <a:buClr>
                <a:schemeClr val="dk1"/>
              </a:buClr>
              <a:buSzPts val="4400"/>
              <a:buNone/>
              <a:defRPr sz="4400">
                <a:solidFill>
                  <a:schemeClr val="dk1"/>
                </a:solidFill>
              </a:defRPr>
            </a:lvl3pPr>
            <a:lvl4pPr lvl="3" rtl="0">
              <a:spcBef>
                <a:spcPts val="0"/>
              </a:spcBef>
              <a:spcAft>
                <a:spcPts val="0"/>
              </a:spcAft>
              <a:buClr>
                <a:schemeClr val="dk1"/>
              </a:buClr>
              <a:buSzPts val="4400"/>
              <a:buNone/>
              <a:defRPr sz="4400">
                <a:solidFill>
                  <a:schemeClr val="dk1"/>
                </a:solidFill>
              </a:defRPr>
            </a:lvl4pPr>
            <a:lvl5pPr lvl="4" rtl="0">
              <a:spcBef>
                <a:spcPts val="0"/>
              </a:spcBef>
              <a:spcAft>
                <a:spcPts val="0"/>
              </a:spcAft>
              <a:buClr>
                <a:schemeClr val="dk1"/>
              </a:buClr>
              <a:buSzPts val="4400"/>
              <a:buNone/>
              <a:defRPr sz="4400">
                <a:solidFill>
                  <a:schemeClr val="dk1"/>
                </a:solidFill>
              </a:defRPr>
            </a:lvl5pPr>
            <a:lvl6pPr lvl="5" rtl="0">
              <a:spcBef>
                <a:spcPts val="0"/>
              </a:spcBef>
              <a:spcAft>
                <a:spcPts val="0"/>
              </a:spcAft>
              <a:buClr>
                <a:schemeClr val="dk1"/>
              </a:buClr>
              <a:buSzPts val="4400"/>
              <a:buNone/>
              <a:defRPr sz="4400">
                <a:solidFill>
                  <a:schemeClr val="dk1"/>
                </a:solidFill>
              </a:defRPr>
            </a:lvl6pPr>
            <a:lvl7pPr lvl="6" rtl="0">
              <a:spcBef>
                <a:spcPts val="0"/>
              </a:spcBef>
              <a:spcAft>
                <a:spcPts val="0"/>
              </a:spcAft>
              <a:buClr>
                <a:schemeClr val="dk1"/>
              </a:buClr>
              <a:buSzPts val="4400"/>
              <a:buNone/>
              <a:defRPr sz="4400">
                <a:solidFill>
                  <a:schemeClr val="dk1"/>
                </a:solidFill>
              </a:defRPr>
            </a:lvl7pPr>
            <a:lvl8pPr lvl="7" rtl="0">
              <a:spcBef>
                <a:spcPts val="0"/>
              </a:spcBef>
              <a:spcAft>
                <a:spcPts val="0"/>
              </a:spcAft>
              <a:buClr>
                <a:schemeClr val="dk1"/>
              </a:buClr>
              <a:buSzPts val="4400"/>
              <a:buNone/>
              <a:defRPr sz="4400">
                <a:solidFill>
                  <a:schemeClr val="dk1"/>
                </a:solidFill>
              </a:defRPr>
            </a:lvl8pPr>
            <a:lvl9pPr lvl="8" rtl="0">
              <a:spcBef>
                <a:spcPts val="0"/>
              </a:spcBef>
              <a:spcAft>
                <a:spcPts val="0"/>
              </a:spcAft>
              <a:buClr>
                <a:schemeClr val="dk1"/>
              </a:buClr>
              <a:buSzPts val="4400"/>
              <a:buNone/>
              <a:defRPr sz="4400">
                <a:solidFill>
                  <a:schemeClr val="dk1"/>
                </a:solidFill>
              </a:defRPr>
            </a:lvl9pPr>
          </a:lstStyle>
          <a:p/>
        </p:txBody>
      </p:sp>
      <p:sp>
        <p:nvSpPr>
          <p:cNvPr id="97" name="Google Shape;97;p21"/>
          <p:cNvSpPr txBox="1"/>
          <p:nvPr>
            <p:ph idx="1" type="body"/>
          </p:nvPr>
        </p:nvSpPr>
        <p:spPr>
          <a:xfrm>
            <a:off x="443307" y="2185434"/>
            <a:ext cx="12118200" cy="6478500"/>
          </a:xfrm>
          <a:prstGeom prst="rect">
            <a:avLst/>
          </a:prstGeom>
          <a:noFill/>
          <a:ln>
            <a:noFill/>
          </a:ln>
        </p:spPr>
        <p:txBody>
          <a:bodyPr anchorCtr="0" anchor="t" bIns="144475" lIns="144475" spcFirstLastPara="1" rIns="144475" wrap="square" tIns="144475">
            <a:normAutofit/>
          </a:bodyPr>
          <a:lstStyle>
            <a:lvl1pPr indent="-406400" lvl="0" marL="457200" rtl="0">
              <a:lnSpc>
                <a:spcPct val="115000"/>
              </a:lnSpc>
              <a:spcBef>
                <a:spcPts val="0"/>
              </a:spcBef>
              <a:spcAft>
                <a:spcPts val="0"/>
              </a:spcAft>
              <a:buClr>
                <a:schemeClr val="dk2"/>
              </a:buClr>
              <a:buSzPts val="2800"/>
              <a:buChar char="●"/>
              <a:defRPr sz="2800">
                <a:solidFill>
                  <a:schemeClr val="dk2"/>
                </a:solidFill>
              </a:defRPr>
            </a:lvl1pPr>
            <a:lvl2pPr indent="-368300" lvl="1" marL="914400" rtl="0">
              <a:lnSpc>
                <a:spcPct val="115000"/>
              </a:lnSpc>
              <a:spcBef>
                <a:spcPts val="0"/>
              </a:spcBef>
              <a:spcAft>
                <a:spcPts val="0"/>
              </a:spcAft>
              <a:buClr>
                <a:schemeClr val="dk2"/>
              </a:buClr>
              <a:buSzPts val="2200"/>
              <a:buChar char="○"/>
              <a:defRPr sz="2200">
                <a:solidFill>
                  <a:schemeClr val="dk2"/>
                </a:solidFill>
              </a:defRPr>
            </a:lvl2pPr>
            <a:lvl3pPr indent="-368300" lvl="2" marL="1371600" rtl="0">
              <a:lnSpc>
                <a:spcPct val="115000"/>
              </a:lnSpc>
              <a:spcBef>
                <a:spcPts val="0"/>
              </a:spcBef>
              <a:spcAft>
                <a:spcPts val="0"/>
              </a:spcAft>
              <a:buClr>
                <a:schemeClr val="dk2"/>
              </a:buClr>
              <a:buSzPts val="2200"/>
              <a:buChar char="■"/>
              <a:defRPr sz="2200">
                <a:solidFill>
                  <a:schemeClr val="dk2"/>
                </a:solidFill>
              </a:defRPr>
            </a:lvl3pPr>
            <a:lvl4pPr indent="-368300" lvl="3" marL="1828800" rtl="0">
              <a:lnSpc>
                <a:spcPct val="115000"/>
              </a:lnSpc>
              <a:spcBef>
                <a:spcPts val="0"/>
              </a:spcBef>
              <a:spcAft>
                <a:spcPts val="0"/>
              </a:spcAft>
              <a:buClr>
                <a:schemeClr val="dk2"/>
              </a:buClr>
              <a:buSzPts val="2200"/>
              <a:buChar char="●"/>
              <a:defRPr sz="2200">
                <a:solidFill>
                  <a:schemeClr val="dk2"/>
                </a:solidFill>
              </a:defRPr>
            </a:lvl4pPr>
            <a:lvl5pPr indent="-368300" lvl="4" marL="2286000" rtl="0">
              <a:lnSpc>
                <a:spcPct val="115000"/>
              </a:lnSpc>
              <a:spcBef>
                <a:spcPts val="0"/>
              </a:spcBef>
              <a:spcAft>
                <a:spcPts val="0"/>
              </a:spcAft>
              <a:buClr>
                <a:schemeClr val="dk2"/>
              </a:buClr>
              <a:buSzPts val="2200"/>
              <a:buChar char="○"/>
              <a:defRPr sz="2200">
                <a:solidFill>
                  <a:schemeClr val="dk2"/>
                </a:solidFill>
              </a:defRPr>
            </a:lvl5pPr>
            <a:lvl6pPr indent="-368300" lvl="5" marL="2743200" rtl="0">
              <a:lnSpc>
                <a:spcPct val="115000"/>
              </a:lnSpc>
              <a:spcBef>
                <a:spcPts val="0"/>
              </a:spcBef>
              <a:spcAft>
                <a:spcPts val="0"/>
              </a:spcAft>
              <a:buClr>
                <a:schemeClr val="dk2"/>
              </a:buClr>
              <a:buSzPts val="2200"/>
              <a:buChar char="■"/>
              <a:defRPr sz="2200">
                <a:solidFill>
                  <a:schemeClr val="dk2"/>
                </a:solidFill>
              </a:defRPr>
            </a:lvl6pPr>
            <a:lvl7pPr indent="-368300" lvl="6" marL="3200400" rtl="0">
              <a:lnSpc>
                <a:spcPct val="115000"/>
              </a:lnSpc>
              <a:spcBef>
                <a:spcPts val="0"/>
              </a:spcBef>
              <a:spcAft>
                <a:spcPts val="0"/>
              </a:spcAft>
              <a:buClr>
                <a:schemeClr val="dk2"/>
              </a:buClr>
              <a:buSzPts val="2200"/>
              <a:buChar char="●"/>
              <a:defRPr sz="2200">
                <a:solidFill>
                  <a:schemeClr val="dk2"/>
                </a:solidFill>
              </a:defRPr>
            </a:lvl7pPr>
            <a:lvl8pPr indent="-368300" lvl="7" marL="3657600" rtl="0">
              <a:lnSpc>
                <a:spcPct val="115000"/>
              </a:lnSpc>
              <a:spcBef>
                <a:spcPts val="0"/>
              </a:spcBef>
              <a:spcAft>
                <a:spcPts val="0"/>
              </a:spcAft>
              <a:buClr>
                <a:schemeClr val="dk2"/>
              </a:buClr>
              <a:buSzPts val="2200"/>
              <a:buChar char="○"/>
              <a:defRPr sz="2200">
                <a:solidFill>
                  <a:schemeClr val="dk2"/>
                </a:solidFill>
              </a:defRPr>
            </a:lvl8pPr>
            <a:lvl9pPr indent="-368300" lvl="8" marL="4114800" rtl="0">
              <a:lnSpc>
                <a:spcPct val="115000"/>
              </a:lnSpc>
              <a:spcBef>
                <a:spcPts val="0"/>
              </a:spcBef>
              <a:spcAft>
                <a:spcPts val="0"/>
              </a:spcAft>
              <a:buClr>
                <a:schemeClr val="dk2"/>
              </a:buClr>
              <a:buSzPts val="2200"/>
              <a:buChar char="■"/>
              <a:defRPr sz="2200">
                <a:solidFill>
                  <a:schemeClr val="dk2"/>
                </a:solidFill>
              </a:defRPr>
            </a:lvl9pPr>
          </a:lstStyle>
          <a:p/>
        </p:txBody>
      </p:sp>
      <p:sp>
        <p:nvSpPr>
          <p:cNvPr id="98" name="Google Shape;98;p21"/>
          <p:cNvSpPr txBox="1"/>
          <p:nvPr>
            <p:ph idx="12" type="sldNum"/>
          </p:nvPr>
        </p:nvSpPr>
        <p:spPr>
          <a:xfrm>
            <a:off x="12049718" y="8842841"/>
            <a:ext cx="780300" cy="746400"/>
          </a:xfrm>
          <a:prstGeom prst="rect">
            <a:avLst/>
          </a:prstGeom>
          <a:noFill/>
          <a:ln>
            <a:noFill/>
          </a:ln>
        </p:spPr>
        <p:txBody>
          <a:bodyPr anchorCtr="0" anchor="ctr" bIns="144475" lIns="144475" spcFirstLastPara="1" rIns="144475" wrap="square" tIns="144475">
            <a:normAutofit/>
          </a:bodyPr>
          <a:lstStyle>
            <a:lvl1pPr lvl="0" rtl="0" algn="r">
              <a:buNone/>
              <a:defRPr sz="1600">
                <a:solidFill>
                  <a:schemeClr val="dk2"/>
                </a:solidFill>
              </a:defRPr>
            </a:lvl1pPr>
            <a:lvl2pPr lvl="1" rtl="0" algn="r">
              <a:buNone/>
              <a:defRPr sz="1600">
                <a:solidFill>
                  <a:schemeClr val="dk2"/>
                </a:solidFill>
              </a:defRPr>
            </a:lvl2pPr>
            <a:lvl3pPr lvl="2" rtl="0" algn="r">
              <a:buNone/>
              <a:defRPr sz="1600">
                <a:solidFill>
                  <a:schemeClr val="dk2"/>
                </a:solidFill>
              </a:defRPr>
            </a:lvl3pPr>
            <a:lvl4pPr lvl="3" rtl="0" algn="r">
              <a:buNone/>
              <a:defRPr sz="1600">
                <a:solidFill>
                  <a:schemeClr val="dk2"/>
                </a:solidFill>
              </a:defRPr>
            </a:lvl4pPr>
            <a:lvl5pPr lvl="4" rtl="0" algn="r">
              <a:buNone/>
              <a:defRPr sz="1600">
                <a:solidFill>
                  <a:schemeClr val="dk2"/>
                </a:solidFill>
              </a:defRPr>
            </a:lvl5pPr>
            <a:lvl6pPr lvl="5" rtl="0" algn="r">
              <a:buNone/>
              <a:defRPr sz="1600">
                <a:solidFill>
                  <a:schemeClr val="dk2"/>
                </a:solidFill>
              </a:defRPr>
            </a:lvl6pPr>
            <a:lvl7pPr lvl="6" rtl="0" algn="r">
              <a:buNone/>
              <a:defRPr sz="1600">
                <a:solidFill>
                  <a:schemeClr val="dk2"/>
                </a:solidFill>
              </a:defRPr>
            </a:lvl7pPr>
            <a:lvl8pPr lvl="7" rtl="0" algn="r">
              <a:buNone/>
              <a:defRPr sz="1600">
                <a:solidFill>
                  <a:schemeClr val="dk2"/>
                </a:solidFill>
              </a:defRPr>
            </a:lvl8pPr>
            <a:lvl9pPr lvl="8" rtl="0" algn="r">
              <a:buNone/>
              <a:defRPr sz="16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hyperlink" Target="https://playcode.io/rxj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hyperlink" Target="https://github.com/public-apis/public-apis" TargetMode="External"/><Relationship Id="rId4" Type="http://schemas.openxmlformats.org/officeDocument/2006/relationships/hyperlink" Target="https://fakestoreapi.com/products/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hyperlink" Target="https://fakestoreapi.com/products" TargetMode="External"/><Relationship Id="rId4" Type="http://schemas.openxmlformats.org/officeDocument/2006/relationships/hyperlink" Target="https://fakestoreapi.com/products/1" TargetMode="External"/><Relationship Id="rId5" Type="http://schemas.openxmlformats.org/officeDocument/2006/relationships/hyperlink" Target="https://fakestoreapi.com/products" TargetMode="External"/><Relationship Id="rId6" Type="http://schemas.openxmlformats.org/officeDocument/2006/relationships/hyperlink" Target="https://fakestoreapi.com/products/1" TargetMode="External"/><Relationship Id="rId7" Type="http://schemas.openxmlformats.org/officeDocument/2006/relationships/hyperlink" Target="https://fakestoreapi.com/products/1"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 Id="rId3" Type="http://schemas.openxmlformats.org/officeDocument/2006/relationships/hyperlink" Target="https://fakestoreapi.com/auth/login"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6.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 Id="rId3" Type="http://schemas.openxmlformats.org/officeDocument/2006/relationships/image" Target="../media/image21.pn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1.xml"/><Relationship Id="rId3" Type="http://schemas.openxmlformats.org/officeDocument/2006/relationships/image" Target="../media/image23.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2.xml"/><Relationship Id="rId3" Type="http://schemas.openxmlformats.org/officeDocument/2006/relationships/image" Target="../media/image22.png"/><Relationship Id="rId4" Type="http://schemas.openxmlformats.org/officeDocument/2006/relationships/image" Target="../media/image18.png"/><Relationship Id="rId5"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3.xml"/><Relationship Id="rId3" Type="http://schemas.openxmlformats.org/officeDocument/2006/relationships/image" Target="../media/image35.png"/><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4.xml"/><Relationship Id="rId3"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5.xml"/><Relationship Id="rId3"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7.xml"/><Relationship Id="rId3"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9.xml"/><Relationship Id="rId3" Type="http://schemas.openxmlformats.org/officeDocument/2006/relationships/image" Target="../media/image36.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0.xml"/><Relationship Id="rId3"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1.xml"/><Relationship Id="rId3" Type="http://schemas.openxmlformats.org/officeDocument/2006/relationships/image" Target="../media/image5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2.xml"/><Relationship Id="rId3" Type="http://schemas.openxmlformats.org/officeDocument/2006/relationships/image" Target="../media/image5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3.xml"/><Relationship Id="rId3" Type="http://schemas.openxmlformats.org/officeDocument/2006/relationships/image" Target="../media/image28.png"/><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4.xml"/><Relationship Id="rId3" Type="http://schemas.openxmlformats.org/officeDocument/2006/relationships/image" Target="../media/image3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5.xml"/><Relationship Id="rId3"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6.xml"/><Relationship Id="rId3" Type="http://schemas.openxmlformats.org/officeDocument/2006/relationships/image" Target="../media/image4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7.xml"/><Relationship Id="rId3" Type="http://schemas.openxmlformats.org/officeDocument/2006/relationships/image" Target="../media/image3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8.xml"/><Relationship Id="rId3" Type="http://schemas.openxmlformats.org/officeDocument/2006/relationships/image" Target="../media/image38.png"/><Relationship Id="rId4" Type="http://schemas.openxmlformats.org/officeDocument/2006/relationships/image" Target="../media/image4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9.xml"/><Relationship Id="rId3" Type="http://schemas.openxmlformats.org/officeDocument/2006/relationships/image" Target="../media/image4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0.xml"/><Relationship Id="rId3" Type="http://schemas.openxmlformats.org/officeDocument/2006/relationships/image" Target="../media/image43.png"/><Relationship Id="rId4" Type="http://schemas.openxmlformats.org/officeDocument/2006/relationships/image" Target="../media/image4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3.xml"/><Relationship Id="rId3" Type="http://schemas.openxmlformats.org/officeDocument/2006/relationships/image" Target="../media/image4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4.xml"/><Relationship Id="rId3" Type="http://schemas.openxmlformats.org/officeDocument/2006/relationships/image" Target="../media/image5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5.xml"/><Relationship Id="rId3" Type="http://schemas.openxmlformats.org/officeDocument/2006/relationships/image" Target="../media/image4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7.xml"/><Relationship Id="rId3" Type="http://schemas.openxmlformats.org/officeDocument/2006/relationships/image" Target="../media/image49.png"/><Relationship Id="rId4" Type="http://schemas.openxmlformats.org/officeDocument/2006/relationships/image" Target="../media/image4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8.xml"/><Relationship Id="rId3" Type="http://schemas.openxmlformats.org/officeDocument/2006/relationships/image" Target="../media/image5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9.xml"/><Relationship Id="rId3" Type="http://schemas.openxmlformats.org/officeDocument/2006/relationships/image" Target="../media/image4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0.xml"/><Relationship Id="rId3" Type="http://schemas.openxmlformats.org/officeDocument/2006/relationships/image" Target="../media/image5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1.xml"/><Relationship Id="rId3" Type="http://schemas.openxmlformats.org/officeDocument/2006/relationships/image" Target="../media/image51.png"/><Relationship Id="rId4" Type="http://schemas.openxmlformats.org/officeDocument/2006/relationships/image" Target="../media/image50.png"/><Relationship Id="rId5" Type="http://schemas.openxmlformats.org/officeDocument/2006/relationships/image" Target="../media/image5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2.xml"/><Relationship Id="rId3" Type="http://schemas.openxmlformats.org/officeDocument/2006/relationships/image" Target="../media/image5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5.xml"/><Relationship Id="rId3" Type="http://schemas.openxmlformats.org/officeDocument/2006/relationships/image" Target="../media/image55.png"/><Relationship Id="rId4" Type="http://schemas.openxmlformats.org/officeDocument/2006/relationships/image" Target="../media/image5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6.xml"/><Relationship Id="rId3" Type="http://schemas.openxmlformats.org/officeDocument/2006/relationships/image" Target="../media/image6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7.xml"/><Relationship Id="rId3" Type="http://schemas.openxmlformats.org/officeDocument/2006/relationships/image" Target="../media/image6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3"/>
          <p:cNvSpPr txBox="1"/>
          <p:nvPr>
            <p:ph type="ctrTitle"/>
          </p:nvPr>
        </p:nvSpPr>
        <p:spPr>
          <a:xfrm>
            <a:off x="443319" y="1411935"/>
            <a:ext cx="12118200" cy="3892200"/>
          </a:xfrm>
          <a:prstGeom prst="rect">
            <a:avLst/>
          </a:prstGeom>
        </p:spPr>
        <p:txBody>
          <a:bodyPr anchorCtr="0" anchor="b" bIns="144475" lIns="144475" spcFirstLastPara="1" rIns="144475" wrap="square" tIns="144475">
            <a:normAutofit/>
          </a:bodyPr>
          <a:lstStyle/>
          <a:p>
            <a:pPr indent="0" lvl="0" marL="0" rtl="0" algn="ctr">
              <a:spcBef>
                <a:spcPts val="0"/>
              </a:spcBef>
              <a:spcAft>
                <a:spcPts val="0"/>
              </a:spcAft>
              <a:buNone/>
            </a:pPr>
            <a:r>
              <a:rPr lang="en-US"/>
              <a:t>Angular training</a:t>
            </a:r>
            <a:endParaRPr/>
          </a:p>
        </p:txBody>
      </p:sp>
      <p:sp>
        <p:nvSpPr>
          <p:cNvPr id="145" name="Google Shape;145;p33"/>
          <p:cNvSpPr txBox="1"/>
          <p:nvPr>
            <p:ph idx="1" type="subTitle"/>
          </p:nvPr>
        </p:nvSpPr>
        <p:spPr>
          <a:xfrm>
            <a:off x="443307" y="5374341"/>
            <a:ext cx="12118200" cy="1503000"/>
          </a:xfrm>
          <a:prstGeom prst="rect">
            <a:avLst/>
          </a:prstGeom>
        </p:spPr>
        <p:txBody>
          <a:bodyPr anchorCtr="0" anchor="t" bIns="144475" lIns="144475" spcFirstLastPara="1" rIns="144475" wrap="square" tIns="144475">
            <a:normAutofit/>
          </a:bodyPr>
          <a:lstStyle/>
          <a:p>
            <a:pPr indent="0" lvl="0" marL="0" rtl="0" algn="ctr">
              <a:spcBef>
                <a:spcPts val="0"/>
              </a:spcBef>
              <a:spcAft>
                <a:spcPts val="0"/>
              </a:spcAft>
              <a:buNone/>
            </a:pPr>
            <a:r>
              <a:rPr lang="en-US"/>
              <a:t>Service, HTTP and RxJS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2"/>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Creating an Angular Service (2)</a:t>
            </a:r>
            <a:endParaRPr/>
          </a:p>
        </p:txBody>
      </p:sp>
      <p:sp>
        <p:nvSpPr>
          <p:cNvPr id="212" name="Google Shape;212;p42"/>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product.service.ts</a:t>
            </a:r>
            <a:endParaRPr/>
          </a:p>
        </p:txBody>
      </p:sp>
      <p:pic>
        <p:nvPicPr>
          <p:cNvPr id="213" name="Google Shape;213;p42"/>
          <p:cNvPicPr preferRelativeResize="0"/>
          <p:nvPr/>
        </p:nvPicPr>
        <p:blipFill>
          <a:blip r:embed="rId3">
            <a:alphaModFix/>
          </a:blip>
          <a:stretch>
            <a:fillRect/>
          </a:stretch>
        </p:blipFill>
        <p:spPr>
          <a:xfrm>
            <a:off x="1482925" y="3106050"/>
            <a:ext cx="9740354" cy="8642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3"/>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Creating an Angular Service (3)</a:t>
            </a:r>
            <a:endParaRPr/>
          </a:p>
        </p:txBody>
      </p:sp>
      <p:sp>
        <p:nvSpPr>
          <p:cNvPr id="219" name="Google Shape;219;p43"/>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solidFill>
                  <a:schemeClr val="lt1"/>
                </a:solidFill>
              </a:rPr>
              <a:t>product-list.component.ts</a:t>
            </a:r>
            <a:endParaRPr>
              <a:solidFill>
                <a:schemeClr val="lt1"/>
              </a:solidFill>
            </a:endParaRPr>
          </a:p>
          <a:p>
            <a:pPr indent="0" lvl="0" marL="0" rtl="0" algn="l">
              <a:spcBef>
                <a:spcPts val="2800"/>
              </a:spcBef>
              <a:spcAft>
                <a:spcPts val="0"/>
              </a:spcAft>
              <a:buNone/>
            </a:pPr>
            <a:r>
              <a:t/>
            </a:r>
            <a:endParaRPr/>
          </a:p>
        </p:txBody>
      </p:sp>
      <p:pic>
        <p:nvPicPr>
          <p:cNvPr id="220" name="Google Shape;220;p43"/>
          <p:cNvPicPr preferRelativeResize="0"/>
          <p:nvPr/>
        </p:nvPicPr>
        <p:blipFill>
          <a:blip r:embed="rId3">
            <a:alphaModFix/>
          </a:blip>
          <a:stretch>
            <a:fillRect/>
          </a:stretch>
        </p:blipFill>
        <p:spPr>
          <a:xfrm>
            <a:off x="443300" y="4039059"/>
            <a:ext cx="9734550" cy="685800"/>
          </a:xfrm>
          <a:prstGeom prst="rect">
            <a:avLst/>
          </a:prstGeom>
          <a:noFill/>
          <a:ln>
            <a:noFill/>
          </a:ln>
        </p:spPr>
      </p:pic>
      <p:pic>
        <p:nvPicPr>
          <p:cNvPr id="221" name="Google Shape;221;p43"/>
          <p:cNvPicPr preferRelativeResize="0"/>
          <p:nvPr/>
        </p:nvPicPr>
        <p:blipFill>
          <a:blip r:embed="rId4">
            <a:alphaModFix/>
          </a:blip>
          <a:stretch>
            <a:fillRect/>
          </a:stretch>
        </p:blipFill>
        <p:spPr>
          <a:xfrm>
            <a:off x="226250" y="5393000"/>
            <a:ext cx="12192000" cy="2609850"/>
          </a:xfrm>
          <a:prstGeom prst="rect">
            <a:avLst/>
          </a:prstGeom>
          <a:noFill/>
          <a:ln>
            <a:noFill/>
          </a:ln>
        </p:spPr>
      </p:pic>
      <p:pic>
        <p:nvPicPr>
          <p:cNvPr id="222" name="Google Shape;222;p43"/>
          <p:cNvPicPr preferRelativeResize="0"/>
          <p:nvPr/>
        </p:nvPicPr>
        <p:blipFill>
          <a:blip r:embed="rId5">
            <a:alphaModFix/>
          </a:blip>
          <a:stretch>
            <a:fillRect/>
          </a:stretch>
        </p:blipFill>
        <p:spPr>
          <a:xfrm>
            <a:off x="443300" y="3297559"/>
            <a:ext cx="12700002" cy="727794"/>
          </a:xfrm>
          <a:prstGeom prst="rect">
            <a:avLst/>
          </a:prstGeom>
          <a:noFill/>
          <a:ln>
            <a:noFill/>
          </a:ln>
        </p:spPr>
      </p:pic>
      <p:sp>
        <p:nvSpPr>
          <p:cNvPr id="223" name="Google Shape;223;p43"/>
          <p:cNvSpPr/>
          <p:nvPr/>
        </p:nvSpPr>
        <p:spPr>
          <a:xfrm>
            <a:off x="7664750" y="5702675"/>
            <a:ext cx="2513100" cy="6858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nir"/>
              <a:ea typeface="Avenir"/>
              <a:cs typeface="Avenir"/>
              <a:sym typeface="Avenir"/>
            </a:endParaRPr>
          </a:p>
        </p:txBody>
      </p:sp>
      <p:sp>
        <p:nvSpPr>
          <p:cNvPr id="224" name="Google Shape;224;p43"/>
          <p:cNvSpPr/>
          <p:nvPr/>
        </p:nvSpPr>
        <p:spPr>
          <a:xfrm>
            <a:off x="2741300" y="6551750"/>
            <a:ext cx="6989700" cy="6858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4"/>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Creating an Angular Service (4)</a:t>
            </a:r>
            <a:endParaRPr/>
          </a:p>
        </p:txBody>
      </p:sp>
      <p:sp>
        <p:nvSpPr>
          <p:cNvPr id="230" name="Google Shape;230;p44"/>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product-list.component.ts</a:t>
            </a:r>
            <a:endParaRPr/>
          </a:p>
        </p:txBody>
      </p:sp>
      <p:pic>
        <p:nvPicPr>
          <p:cNvPr id="231" name="Google Shape;231;p44"/>
          <p:cNvPicPr preferRelativeResize="0"/>
          <p:nvPr/>
        </p:nvPicPr>
        <p:blipFill>
          <a:blip r:embed="rId3">
            <a:alphaModFix/>
          </a:blip>
          <a:stretch>
            <a:fillRect/>
          </a:stretch>
        </p:blipFill>
        <p:spPr>
          <a:xfrm>
            <a:off x="443300" y="3441934"/>
            <a:ext cx="3637552" cy="784866"/>
          </a:xfrm>
          <a:prstGeom prst="rect">
            <a:avLst/>
          </a:prstGeom>
          <a:noFill/>
          <a:ln>
            <a:noFill/>
          </a:ln>
        </p:spPr>
      </p:pic>
      <p:pic>
        <p:nvPicPr>
          <p:cNvPr id="232" name="Google Shape;232;p44"/>
          <p:cNvPicPr preferRelativeResize="0"/>
          <p:nvPr/>
        </p:nvPicPr>
        <p:blipFill>
          <a:blip r:embed="rId4">
            <a:alphaModFix/>
          </a:blip>
          <a:stretch>
            <a:fillRect/>
          </a:stretch>
        </p:blipFill>
        <p:spPr>
          <a:xfrm>
            <a:off x="443300" y="4534600"/>
            <a:ext cx="8629650" cy="1390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5"/>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Observables and RxJS</a:t>
            </a:r>
            <a:endParaRPr/>
          </a:p>
        </p:txBody>
      </p:sp>
      <p:sp>
        <p:nvSpPr>
          <p:cNvPr id="238" name="Google Shape;238;p45"/>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sz="3200">
                <a:solidFill>
                  <a:srgbClr val="0D0D0D"/>
                </a:solidFill>
                <a:highlight>
                  <a:srgbClr val="FFFFFF"/>
                </a:highlight>
                <a:latin typeface="Roboto"/>
                <a:ea typeface="Roboto"/>
                <a:cs typeface="Roboto"/>
                <a:sym typeface="Roboto"/>
              </a:rPr>
              <a:t>RxJS (Reactive Extensions for JavaScript) is a library for reactive programming using Observables, making it easier to compose asynchronous or callback-based code.</a:t>
            </a:r>
            <a:endParaRPr sz="3200">
              <a:solidFill>
                <a:srgbClr val="0D0D0D"/>
              </a:solidFill>
              <a:highlight>
                <a:srgbClr val="FFFFFF"/>
              </a:highlight>
              <a:latin typeface="Roboto"/>
              <a:ea typeface="Roboto"/>
              <a:cs typeface="Roboto"/>
              <a:sym typeface="Roboto"/>
            </a:endParaRPr>
          </a:p>
          <a:p>
            <a:pPr indent="0" lvl="0" marL="0" rtl="0" algn="l">
              <a:spcBef>
                <a:spcPts val="2800"/>
              </a:spcBef>
              <a:spcAft>
                <a:spcPts val="0"/>
              </a:spcAft>
              <a:buNone/>
            </a:pPr>
            <a:r>
              <a:t/>
            </a:r>
            <a:endParaRPr sz="3200">
              <a:solidFill>
                <a:srgbClr val="0D0D0D"/>
              </a:solidFill>
              <a:highlight>
                <a:srgbClr val="FFFFFF"/>
              </a:highlight>
              <a:latin typeface="Roboto"/>
              <a:ea typeface="Roboto"/>
              <a:cs typeface="Roboto"/>
              <a:sym typeface="Roboto"/>
            </a:endParaRPr>
          </a:p>
          <a:p>
            <a:pPr indent="0" lvl="0" marL="0" rtl="0" algn="l">
              <a:spcBef>
                <a:spcPts val="2800"/>
              </a:spcBef>
              <a:spcAft>
                <a:spcPts val="0"/>
              </a:spcAft>
              <a:buNone/>
            </a:pPr>
            <a:r>
              <a:rPr lang="en-US" sz="3200">
                <a:solidFill>
                  <a:srgbClr val="0D0D0D"/>
                </a:solidFill>
                <a:highlight>
                  <a:srgbClr val="FFFFFF"/>
                </a:highlight>
                <a:latin typeface="Roboto"/>
                <a:ea typeface="Roboto"/>
                <a:cs typeface="Roboto"/>
                <a:sym typeface="Roboto"/>
              </a:rPr>
              <a:t>https://rxjs.dev/</a:t>
            </a:r>
            <a:endParaRPr sz="3200">
              <a:solidFill>
                <a:srgbClr val="0D0D0D"/>
              </a:solidFill>
              <a:highlight>
                <a:srgbClr val="FFFFFF"/>
              </a:highlight>
              <a:latin typeface="Roboto"/>
              <a:ea typeface="Roboto"/>
              <a:cs typeface="Roboto"/>
              <a:sym typeface="Roboto"/>
            </a:endParaRPr>
          </a:p>
          <a:p>
            <a:pPr indent="0" lvl="0" marL="0" rtl="0" algn="l">
              <a:spcBef>
                <a:spcPts val="2800"/>
              </a:spcBef>
              <a:spcAft>
                <a:spcPts val="0"/>
              </a:spcAft>
              <a:buNone/>
            </a:pPr>
            <a:r>
              <a:rPr lang="en-US" sz="3200" u="sng">
                <a:solidFill>
                  <a:schemeClr val="hlink"/>
                </a:solidFill>
                <a:highlight>
                  <a:srgbClr val="FFFFFF"/>
                </a:highlight>
                <a:latin typeface="Roboto"/>
                <a:ea typeface="Roboto"/>
                <a:cs typeface="Roboto"/>
                <a:sym typeface="Roboto"/>
                <a:hlinkClick r:id="rId3"/>
              </a:rPr>
              <a:t>https://playcode.io/rxjs</a:t>
            </a:r>
            <a:endParaRPr sz="3200">
              <a:solidFill>
                <a:srgbClr val="0D0D0D"/>
              </a:solidFill>
              <a:highlight>
                <a:srgbClr val="FFFFFF"/>
              </a:highlight>
              <a:latin typeface="Roboto"/>
              <a:ea typeface="Roboto"/>
              <a:cs typeface="Roboto"/>
              <a:sym typeface="Roboto"/>
            </a:endParaRPr>
          </a:p>
          <a:p>
            <a:pPr indent="0" lvl="0" marL="0" rtl="0" algn="l">
              <a:spcBef>
                <a:spcPts val="2800"/>
              </a:spcBef>
              <a:spcAft>
                <a:spcPts val="0"/>
              </a:spcAft>
              <a:buNone/>
            </a:pPr>
            <a:r>
              <a:rPr lang="en-US" sz="3200">
                <a:solidFill>
                  <a:srgbClr val="0D0D0D"/>
                </a:solidFill>
                <a:highlight>
                  <a:srgbClr val="FFFFFF"/>
                </a:highlight>
                <a:latin typeface="Roboto"/>
                <a:ea typeface="Roboto"/>
                <a:cs typeface="Roboto"/>
                <a:sym typeface="Roboto"/>
              </a:rPr>
              <a:t>https://codecraft.tv/courses/angular/reactive-programming-with-rxjs/observables-and-rxjs/</a:t>
            </a:r>
            <a:endParaRPr sz="3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6"/>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Key concept of RxJS</a:t>
            </a:r>
            <a:endParaRPr/>
          </a:p>
        </p:txBody>
      </p:sp>
      <p:sp>
        <p:nvSpPr>
          <p:cNvPr id="244" name="Google Shape;244;p46"/>
          <p:cNvSpPr txBox="1"/>
          <p:nvPr>
            <p:ph idx="1" type="body"/>
          </p:nvPr>
        </p:nvSpPr>
        <p:spPr>
          <a:xfrm>
            <a:off x="443307" y="2185434"/>
            <a:ext cx="12118200" cy="6478500"/>
          </a:xfrm>
          <a:prstGeom prst="rect">
            <a:avLst/>
          </a:prstGeom>
          <a:ln cap="flat" cmpd="sng" w="9525">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431800" lvl="0" marL="457200" rtl="0" algn="l">
              <a:lnSpc>
                <a:spcPct val="115000"/>
              </a:lnSpc>
              <a:spcBef>
                <a:spcPts val="0"/>
              </a:spcBef>
              <a:spcAft>
                <a:spcPts val="0"/>
              </a:spcAft>
              <a:buClr>
                <a:srgbClr val="0D0D0D"/>
              </a:buClr>
              <a:buSzPts val="3200"/>
              <a:buFont typeface="Roboto"/>
              <a:buChar char="●"/>
            </a:pPr>
            <a:r>
              <a:rPr lang="en-US" sz="3200">
                <a:solidFill>
                  <a:srgbClr val="0D0D0D"/>
                </a:solidFill>
                <a:highlight>
                  <a:srgbClr val="FFFFFF"/>
                </a:highlight>
                <a:latin typeface="Roboto"/>
                <a:ea typeface="Roboto"/>
                <a:cs typeface="Roboto"/>
                <a:sym typeface="Roboto"/>
              </a:rPr>
              <a:t>Observable: Represents</a:t>
            </a:r>
            <a:r>
              <a:rPr lang="en-US" sz="3200">
                <a:solidFill>
                  <a:srgbClr val="0D0D0D"/>
                </a:solidFill>
                <a:highlight>
                  <a:schemeClr val="accent4"/>
                </a:highlight>
                <a:latin typeface="Roboto"/>
                <a:ea typeface="Roboto"/>
                <a:cs typeface="Roboto"/>
                <a:sym typeface="Roboto"/>
              </a:rPr>
              <a:t> a stream of data over time</a:t>
            </a:r>
            <a:r>
              <a:rPr lang="en-US" sz="3200">
                <a:solidFill>
                  <a:srgbClr val="0D0D0D"/>
                </a:solidFill>
                <a:highlight>
                  <a:srgbClr val="FFFFFF"/>
                </a:highlight>
                <a:latin typeface="Roboto"/>
                <a:ea typeface="Roboto"/>
                <a:cs typeface="Roboto"/>
                <a:sym typeface="Roboto"/>
              </a:rPr>
              <a:t>. It can emit multiple values asynchronously.</a:t>
            </a:r>
            <a:endParaRPr sz="3200">
              <a:solidFill>
                <a:srgbClr val="0D0D0D"/>
              </a:solidFill>
              <a:highlight>
                <a:srgbClr val="FFFFFF"/>
              </a:highlight>
              <a:latin typeface="Roboto"/>
              <a:ea typeface="Roboto"/>
              <a:cs typeface="Roboto"/>
              <a:sym typeface="Roboto"/>
            </a:endParaRPr>
          </a:p>
          <a:p>
            <a:pPr indent="-431800" lvl="0" marL="457200" rtl="0" algn="l">
              <a:lnSpc>
                <a:spcPct val="115000"/>
              </a:lnSpc>
              <a:spcBef>
                <a:spcPts val="0"/>
              </a:spcBef>
              <a:spcAft>
                <a:spcPts val="0"/>
              </a:spcAft>
              <a:buClr>
                <a:srgbClr val="0D0D0D"/>
              </a:buClr>
              <a:buSzPts val="3200"/>
              <a:buFont typeface="Roboto"/>
              <a:buChar char="●"/>
            </a:pPr>
            <a:r>
              <a:rPr lang="en-US" sz="3200">
                <a:solidFill>
                  <a:srgbClr val="0D0D0D"/>
                </a:solidFill>
                <a:highlight>
                  <a:srgbClr val="FFFFFF"/>
                </a:highlight>
                <a:latin typeface="Roboto"/>
                <a:ea typeface="Roboto"/>
                <a:cs typeface="Roboto"/>
                <a:sym typeface="Roboto"/>
              </a:rPr>
              <a:t>Observer: Listens to the Observables. It reacts to the data stream by defining functions like </a:t>
            </a:r>
            <a:r>
              <a:rPr lang="en-US" sz="3200">
                <a:solidFill>
                  <a:srgbClr val="0D0D0D"/>
                </a:solidFill>
                <a:highlight>
                  <a:srgbClr val="FFFFFF"/>
                </a:highlight>
                <a:latin typeface="Courier New"/>
                <a:ea typeface="Courier New"/>
                <a:cs typeface="Courier New"/>
                <a:sym typeface="Courier New"/>
              </a:rPr>
              <a:t>next</a:t>
            </a:r>
            <a:r>
              <a:rPr lang="en-US" sz="3200">
                <a:solidFill>
                  <a:srgbClr val="0D0D0D"/>
                </a:solidFill>
                <a:highlight>
                  <a:srgbClr val="FFFFFF"/>
                </a:highlight>
                <a:latin typeface="Roboto"/>
                <a:ea typeface="Roboto"/>
                <a:cs typeface="Roboto"/>
                <a:sym typeface="Roboto"/>
              </a:rPr>
              <a:t>, </a:t>
            </a:r>
            <a:r>
              <a:rPr lang="en-US" sz="3200">
                <a:solidFill>
                  <a:srgbClr val="0D0D0D"/>
                </a:solidFill>
                <a:highlight>
                  <a:srgbClr val="FFFFFF"/>
                </a:highlight>
                <a:latin typeface="Courier New"/>
                <a:ea typeface="Courier New"/>
                <a:cs typeface="Courier New"/>
                <a:sym typeface="Courier New"/>
              </a:rPr>
              <a:t>error</a:t>
            </a:r>
            <a:r>
              <a:rPr lang="en-US" sz="3200">
                <a:solidFill>
                  <a:srgbClr val="0D0D0D"/>
                </a:solidFill>
                <a:highlight>
                  <a:srgbClr val="FFFFFF"/>
                </a:highlight>
                <a:latin typeface="Roboto"/>
                <a:ea typeface="Roboto"/>
                <a:cs typeface="Roboto"/>
                <a:sym typeface="Roboto"/>
              </a:rPr>
              <a:t>, and </a:t>
            </a:r>
            <a:r>
              <a:rPr lang="en-US" sz="3200">
                <a:solidFill>
                  <a:srgbClr val="0D0D0D"/>
                </a:solidFill>
                <a:highlight>
                  <a:srgbClr val="FFFFFF"/>
                </a:highlight>
                <a:latin typeface="Courier New"/>
                <a:ea typeface="Courier New"/>
                <a:cs typeface="Courier New"/>
                <a:sym typeface="Courier New"/>
              </a:rPr>
              <a:t>complete</a:t>
            </a:r>
            <a:r>
              <a:rPr lang="en-US" sz="3200">
                <a:solidFill>
                  <a:srgbClr val="0D0D0D"/>
                </a:solidFill>
                <a:highlight>
                  <a:srgbClr val="FFFFFF"/>
                </a:highlight>
                <a:latin typeface="Roboto"/>
                <a:ea typeface="Roboto"/>
                <a:cs typeface="Roboto"/>
                <a:sym typeface="Roboto"/>
              </a:rPr>
              <a:t>.</a:t>
            </a:r>
            <a:endParaRPr sz="3200">
              <a:solidFill>
                <a:srgbClr val="0D0D0D"/>
              </a:solidFill>
              <a:highlight>
                <a:srgbClr val="FFFFFF"/>
              </a:highlight>
              <a:latin typeface="Roboto"/>
              <a:ea typeface="Roboto"/>
              <a:cs typeface="Roboto"/>
              <a:sym typeface="Roboto"/>
            </a:endParaRPr>
          </a:p>
          <a:p>
            <a:pPr indent="-431800" lvl="0" marL="457200" rtl="0" algn="l">
              <a:lnSpc>
                <a:spcPct val="115000"/>
              </a:lnSpc>
              <a:spcBef>
                <a:spcPts val="0"/>
              </a:spcBef>
              <a:spcAft>
                <a:spcPts val="0"/>
              </a:spcAft>
              <a:buClr>
                <a:srgbClr val="0D0D0D"/>
              </a:buClr>
              <a:buSzPts val="3200"/>
              <a:buFont typeface="Roboto"/>
              <a:buChar char="●"/>
            </a:pPr>
            <a:r>
              <a:rPr lang="en-US" sz="3200">
                <a:solidFill>
                  <a:srgbClr val="0D0D0D"/>
                </a:solidFill>
                <a:highlight>
                  <a:srgbClr val="FFFFFF"/>
                </a:highlight>
                <a:latin typeface="Roboto"/>
                <a:ea typeface="Roboto"/>
                <a:cs typeface="Roboto"/>
                <a:sym typeface="Roboto"/>
              </a:rPr>
              <a:t>Operators: Functions used to manipulate Observables. They allow transforming, filtering, combining, and handling errors in data streams.</a:t>
            </a:r>
            <a:endParaRPr sz="3200">
              <a:solidFill>
                <a:srgbClr val="0D0D0D"/>
              </a:solidFill>
              <a:highlight>
                <a:srgbClr val="FFFFFF"/>
              </a:highlight>
              <a:latin typeface="Roboto"/>
              <a:ea typeface="Roboto"/>
              <a:cs typeface="Roboto"/>
              <a:sym typeface="Roboto"/>
            </a:endParaRPr>
          </a:p>
          <a:p>
            <a:pPr indent="-431800" lvl="0" marL="457200" rtl="0" algn="l">
              <a:lnSpc>
                <a:spcPct val="115000"/>
              </a:lnSpc>
              <a:spcBef>
                <a:spcPts val="0"/>
              </a:spcBef>
              <a:spcAft>
                <a:spcPts val="0"/>
              </a:spcAft>
              <a:buClr>
                <a:srgbClr val="0D0D0D"/>
              </a:buClr>
              <a:buSzPts val="3200"/>
              <a:buFont typeface="Roboto"/>
              <a:buChar char="●"/>
            </a:pPr>
            <a:r>
              <a:rPr lang="en-US" sz="3200">
                <a:solidFill>
                  <a:srgbClr val="0D0D0D"/>
                </a:solidFill>
                <a:highlight>
                  <a:srgbClr val="FFFFFF"/>
                </a:highlight>
                <a:latin typeface="Roboto"/>
                <a:ea typeface="Roboto"/>
                <a:cs typeface="Roboto"/>
                <a:sym typeface="Roboto"/>
              </a:rPr>
              <a:t>Subscription: Represents the execution of an Observable. It can be used to unsubscribe from the Observable to prevent memory leaks.</a:t>
            </a:r>
            <a:endParaRPr sz="3200">
              <a:solidFill>
                <a:srgbClr val="0D0D0D"/>
              </a:solidFill>
              <a:highlight>
                <a:srgbClr val="FFFFFF"/>
              </a:highlight>
              <a:latin typeface="Roboto"/>
              <a:ea typeface="Roboto"/>
              <a:cs typeface="Roboto"/>
              <a:sym typeface="Roboto"/>
            </a:endParaRPr>
          </a:p>
          <a:p>
            <a:pPr indent="0" lvl="0" marL="0" rtl="0" algn="l">
              <a:spcBef>
                <a:spcPts val="2800"/>
              </a:spcBef>
              <a:spcAft>
                <a:spcPts val="0"/>
              </a:spcAft>
              <a:buNone/>
            </a:pPr>
            <a:r>
              <a:t/>
            </a:r>
            <a:endParaRPr sz="3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7"/>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Creating observables</a:t>
            </a:r>
            <a:endParaRPr/>
          </a:p>
        </p:txBody>
      </p:sp>
      <p:sp>
        <p:nvSpPr>
          <p:cNvPr id="250" name="Google Shape;250;p47"/>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431800" lvl="0" marL="457200" rtl="0" algn="l">
              <a:lnSpc>
                <a:spcPct val="115000"/>
              </a:lnSpc>
              <a:spcBef>
                <a:spcPts val="0"/>
              </a:spcBef>
              <a:spcAft>
                <a:spcPts val="0"/>
              </a:spcAft>
              <a:buClr>
                <a:srgbClr val="0D0D0D"/>
              </a:buClr>
              <a:buSzPts val="3200"/>
              <a:buFont typeface="Roboto"/>
              <a:buChar char="●"/>
            </a:pPr>
            <a:r>
              <a:rPr lang="en-US" sz="3200">
                <a:solidFill>
                  <a:srgbClr val="0D0D0D"/>
                </a:solidFill>
                <a:highlight>
                  <a:srgbClr val="FFFFFF"/>
                </a:highlight>
                <a:latin typeface="Roboto"/>
                <a:ea typeface="Roboto"/>
                <a:cs typeface="Roboto"/>
                <a:sym typeface="Roboto"/>
              </a:rPr>
              <a:t>Creation Functions: RxJS provides various creation functions like </a:t>
            </a:r>
            <a:r>
              <a:rPr lang="en-US" sz="3200">
                <a:solidFill>
                  <a:srgbClr val="0D0D0D"/>
                </a:solidFill>
                <a:highlight>
                  <a:srgbClr val="FFFFFF"/>
                </a:highlight>
                <a:latin typeface="Courier New"/>
                <a:ea typeface="Courier New"/>
                <a:cs typeface="Courier New"/>
                <a:sym typeface="Courier New"/>
              </a:rPr>
              <a:t>of</a:t>
            </a:r>
            <a:r>
              <a:rPr lang="en-US" sz="3200">
                <a:solidFill>
                  <a:srgbClr val="0D0D0D"/>
                </a:solidFill>
                <a:highlight>
                  <a:srgbClr val="FFFFFF"/>
                </a:highlight>
                <a:latin typeface="Roboto"/>
                <a:ea typeface="Roboto"/>
                <a:cs typeface="Roboto"/>
                <a:sym typeface="Roboto"/>
              </a:rPr>
              <a:t>, </a:t>
            </a:r>
            <a:r>
              <a:rPr lang="en-US" sz="3200">
                <a:solidFill>
                  <a:srgbClr val="0D0D0D"/>
                </a:solidFill>
                <a:highlight>
                  <a:srgbClr val="FFFFFF"/>
                </a:highlight>
                <a:latin typeface="Courier New"/>
                <a:ea typeface="Courier New"/>
                <a:cs typeface="Courier New"/>
                <a:sym typeface="Courier New"/>
              </a:rPr>
              <a:t>from</a:t>
            </a:r>
            <a:r>
              <a:rPr lang="en-US" sz="3200">
                <a:solidFill>
                  <a:srgbClr val="0D0D0D"/>
                </a:solidFill>
                <a:highlight>
                  <a:srgbClr val="FFFFFF"/>
                </a:highlight>
                <a:latin typeface="Roboto"/>
                <a:ea typeface="Roboto"/>
                <a:cs typeface="Roboto"/>
                <a:sym typeface="Roboto"/>
              </a:rPr>
              <a:t>, </a:t>
            </a:r>
            <a:r>
              <a:rPr lang="en-US" sz="3200">
                <a:solidFill>
                  <a:srgbClr val="0D0D0D"/>
                </a:solidFill>
                <a:highlight>
                  <a:srgbClr val="FFFFFF"/>
                </a:highlight>
                <a:latin typeface="Courier New"/>
                <a:ea typeface="Courier New"/>
                <a:cs typeface="Courier New"/>
                <a:sym typeface="Courier New"/>
              </a:rPr>
              <a:t>interval</a:t>
            </a:r>
            <a:r>
              <a:rPr lang="en-US" sz="3200">
                <a:solidFill>
                  <a:srgbClr val="0D0D0D"/>
                </a:solidFill>
                <a:highlight>
                  <a:srgbClr val="FFFFFF"/>
                </a:highlight>
                <a:latin typeface="Roboto"/>
                <a:ea typeface="Roboto"/>
                <a:cs typeface="Roboto"/>
                <a:sym typeface="Roboto"/>
              </a:rPr>
              <a:t>, </a:t>
            </a:r>
            <a:r>
              <a:rPr lang="en-US" sz="3200">
                <a:solidFill>
                  <a:srgbClr val="0D0D0D"/>
                </a:solidFill>
                <a:highlight>
                  <a:srgbClr val="FFFFFF"/>
                </a:highlight>
                <a:latin typeface="Courier New"/>
                <a:ea typeface="Courier New"/>
                <a:cs typeface="Courier New"/>
                <a:sym typeface="Courier New"/>
              </a:rPr>
              <a:t>fromEvent</a:t>
            </a:r>
            <a:r>
              <a:rPr lang="en-US" sz="3200">
                <a:solidFill>
                  <a:srgbClr val="0D0D0D"/>
                </a:solidFill>
                <a:highlight>
                  <a:srgbClr val="FFFFFF"/>
                </a:highlight>
                <a:latin typeface="Roboto"/>
                <a:ea typeface="Roboto"/>
                <a:cs typeface="Roboto"/>
                <a:sym typeface="Roboto"/>
              </a:rPr>
              <a:t>, etc., to create Observables from different data sources.</a:t>
            </a:r>
            <a:endParaRPr sz="3200">
              <a:solidFill>
                <a:srgbClr val="0D0D0D"/>
              </a:solidFill>
              <a:highlight>
                <a:srgbClr val="FFFFFF"/>
              </a:highlight>
              <a:latin typeface="Roboto"/>
              <a:ea typeface="Roboto"/>
              <a:cs typeface="Roboto"/>
              <a:sym typeface="Roboto"/>
            </a:endParaRPr>
          </a:p>
          <a:p>
            <a:pPr indent="-431800" lvl="0" marL="457200" rtl="0" algn="l">
              <a:lnSpc>
                <a:spcPct val="115000"/>
              </a:lnSpc>
              <a:spcBef>
                <a:spcPts val="0"/>
              </a:spcBef>
              <a:spcAft>
                <a:spcPts val="0"/>
              </a:spcAft>
              <a:buClr>
                <a:srgbClr val="0D0D0D"/>
              </a:buClr>
              <a:buSzPts val="3200"/>
              <a:buFont typeface="Roboto"/>
              <a:buChar char="●"/>
            </a:pPr>
            <a:r>
              <a:rPr lang="en-US" sz="3200">
                <a:solidFill>
                  <a:srgbClr val="0D0D0D"/>
                </a:solidFill>
                <a:highlight>
                  <a:srgbClr val="FFFFFF"/>
                </a:highlight>
                <a:latin typeface="Roboto"/>
                <a:ea typeface="Roboto"/>
                <a:cs typeface="Roboto"/>
                <a:sym typeface="Roboto"/>
              </a:rPr>
              <a:t>Custom Observables: You can create custom Observables using the </a:t>
            </a:r>
            <a:r>
              <a:rPr lang="en-US" sz="3200">
                <a:solidFill>
                  <a:srgbClr val="0D0D0D"/>
                </a:solidFill>
                <a:highlight>
                  <a:srgbClr val="FFFFFF"/>
                </a:highlight>
                <a:latin typeface="Courier New"/>
                <a:ea typeface="Courier New"/>
                <a:cs typeface="Courier New"/>
                <a:sym typeface="Courier New"/>
              </a:rPr>
              <a:t>Observable</a:t>
            </a:r>
            <a:r>
              <a:rPr lang="en-US" sz="3200">
                <a:solidFill>
                  <a:srgbClr val="0D0D0D"/>
                </a:solidFill>
                <a:highlight>
                  <a:srgbClr val="FFFFFF"/>
                </a:highlight>
                <a:latin typeface="Roboto"/>
                <a:ea typeface="Roboto"/>
                <a:cs typeface="Roboto"/>
                <a:sym typeface="Roboto"/>
              </a:rPr>
              <a:t> constructor or by using the </a:t>
            </a:r>
            <a:r>
              <a:rPr lang="en-US" sz="3200">
                <a:solidFill>
                  <a:srgbClr val="0D0D0D"/>
                </a:solidFill>
                <a:highlight>
                  <a:srgbClr val="FFFFFF"/>
                </a:highlight>
                <a:latin typeface="Courier New"/>
                <a:ea typeface="Courier New"/>
                <a:cs typeface="Courier New"/>
                <a:sym typeface="Courier New"/>
              </a:rPr>
              <a:t>new Observable()</a:t>
            </a:r>
            <a:r>
              <a:rPr lang="en-US" sz="3200">
                <a:solidFill>
                  <a:srgbClr val="0D0D0D"/>
                </a:solidFill>
                <a:highlight>
                  <a:srgbClr val="FFFFFF"/>
                </a:highlight>
                <a:latin typeface="Roboto"/>
                <a:ea typeface="Roboto"/>
                <a:cs typeface="Roboto"/>
                <a:sym typeface="Roboto"/>
              </a:rPr>
              <a:t> syntax.</a:t>
            </a:r>
            <a:endParaRPr sz="3200">
              <a:solidFill>
                <a:srgbClr val="0D0D0D"/>
              </a:solidFill>
              <a:highlight>
                <a:srgbClr val="FFFFFF"/>
              </a:highlight>
              <a:latin typeface="Roboto"/>
              <a:ea typeface="Roboto"/>
              <a:cs typeface="Roboto"/>
              <a:sym typeface="Roboto"/>
            </a:endParaRPr>
          </a:p>
          <a:p>
            <a:pPr indent="0" lvl="0" marL="0" rtl="0" algn="l">
              <a:spcBef>
                <a:spcPts val="2800"/>
              </a:spcBef>
              <a:spcAft>
                <a:spcPts val="0"/>
              </a:spcAft>
              <a:buNone/>
            </a:pPr>
            <a:r>
              <a:t/>
            </a:r>
            <a:endParaRPr sz="3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8"/>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Subscribing to observables</a:t>
            </a:r>
            <a:endParaRPr/>
          </a:p>
          <a:p>
            <a:pPr indent="0" lvl="0" marL="0" rtl="0" algn="l">
              <a:spcBef>
                <a:spcPts val="2800"/>
              </a:spcBef>
              <a:spcAft>
                <a:spcPts val="0"/>
              </a:spcAft>
              <a:buNone/>
            </a:pPr>
            <a:r>
              <a:t/>
            </a:r>
            <a:endParaRPr/>
          </a:p>
        </p:txBody>
      </p:sp>
      <p:sp>
        <p:nvSpPr>
          <p:cNvPr id="256" name="Google Shape;256;p48"/>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431800" lvl="0" marL="457200" rtl="0" algn="l">
              <a:lnSpc>
                <a:spcPct val="115000"/>
              </a:lnSpc>
              <a:spcBef>
                <a:spcPts val="0"/>
              </a:spcBef>
              <a:spcAft>
                <a:spcPts val="0"/>
              </a:spcAft>
              <a:buClr>
                <a:srgbClr val="0D0D0D"/>
              </a:buClr>
              <a:buSzPts val="3200"/>
              <a:buFont typeface="Roboto"/>
              <a:buChar char="●"/>
            </a:pPr>
            <a:r>
              <a:rPr lang="en-US" sz="3200">
                <a:solidFill>
                  <a:srgbClr val="0D0D0D"/>
                </a:solidFill>
                <a:highlight>
                  <a:srgbClr val="FFFFFF"/>
                </a:highlight>
                <a:latin typeface="Roboto"/>
                <a:ea typeface="Roboto"/>
                <a:cs typeface="Roboto"/>
                <a:sym typeface="Roboto"/>
              </a:rPr>
              <a:t>Use the </a:t>
            </a:r>
            <a:r>
              <a:rPr lang="en-US" sz="3200">
                <a:solidFill>
                  <a:srgbClr val="0D0D0D"/>
                </a:solidFill>
                <a:highlight>
                  <a:srgbClr val="FFFFFF"/>
                </a:highlight>
                <a:latin typeface="Courier New"/>
                <a:ea typeface="Courier New"/>
                <a:cs typeface="Courier New"/>
                <a:sym typeface="Courier New"/>
              </a:rPr>
              <a:t>subscribe()</a:t>
            </a:r>
            <a:r>
              <a:rPr lang="en-US" sz="3200">
                <a:solidFill>
                  <a:srgbClr val="0D0D0D"/>
                </a:solidFill>
                <a:highlight>
                  <a:srgbClr val="FFFFFF"/>
                </a:highlight>
                <a:latin typeface="Roboto"/>
                <a:ea typeface="Roboto"/>
                <a:cs typeface="Roboto"/>
                <a:sym typeface="Roboto"/>
              </a:rPr>
              <a:t> method to start listening to an Observable.</a:t>
            </a:r>
            <a:endParaRPr sz="3200">
              <a:solidFill>
                <a:srgbClr val="0D0D0D"/>
              </a:solidFill>
              <a:highlight>
                <a:srgbClr val="FFFFFF"/>
              </a:highlight>
              <a:latin typeface="Roboto"/>
              <a:ea typeface="Roboto"/>
              <a:cs typeface="Roboto"/>
              <a:sym typeface="Roboto"/>
            </a:endParaRPr>
          </a:p>
          <a:p>
            <a:pPr indent="-431800" lvl="0" marL="457200" rtl="0" algn="l">
              <a:lnSpc>
                <a:spcPct val="115000"/>
              </a:lnSpc>
              <a:spcBef>
                <a:spcPts val="0"/>
              </a:spcBef>
              <a:spcAft>
                <a:spcPts val="0"/>
              </a:spcAft>
              <a:buClr>
                <a:srgbClr val="0D0D0D"/>
              </a:buClr>
              <a:buSzPts val="3200"/>
              <a:buFont typeface="Roboto"/>
              <a:buChar char="●"/>
            </a:pPr>
            <a:r>
              <a:rPr lang="en-US" sz="3200">
                <a:solidFill>
                  <a:srgbClr val="0D0D0D"/>
                </a:solidFill>
                <a:highlight>
                  <a:srgbClr val="FFFFFF"/>
                </a:highlight>
                <a:latin typeface="Roboto"/>
                <a:ea typeface="Roboto"/>
                <a:cs typeface="Roboto"/>
                <a:sym typeface="Roboto"/>
              </a:rPr>
              <a:t>Inside </a:t>
            </a:r>
            <a:r>
              <a:rPr lang="en-US" sz="3200">
                <a:solidFill>
                  <a:srgbClr val="0D0D0D"/>
                </a:solidFill>
                <a:highlight>
                  <a:srgbClr val="FFFFFF"/>
                </a:highlight>
                <a:latin typeface="Courier New"/>
                <a:ea typeface="Courier New"/>
                <a:cs typeface="Courier New"/>
                <a:sym typeface="Courier New"/>
              </a:rPr>
              <a:t>subscribe()</a:t>
            </a:r>
            <a:r>
              <a:rPr lang="en-US" sz="3200">
                <a:solidFill>
                  <a:srgbClr val="0D0D0D"/>
                </a:solidFill>
                <a:highlight>
                  <a:srgbClr val="FFFFFF"/>
                </a:highlight>
                <a:latin typeface="Roboto"/>
                <a:ea typeface="Roboto"/>
                <a:cs typeface="Roboto"/>
                <a:sym typeface="Roboto"/>
              </a:rPr>
              <a:t>, define functions to handle emitted values, errors, and completion of the Observable.</a:t>
            </a:r>
            <a:endParaRPr sz="3200">
              <a:solidFill>
                <a:srgbClr val="0D0D0D"/>
              </a:solidFill>
              <a:highlight>
                <a:srgbClr val="FFFFFF"/>
              </a:highlight>
              <a:latin typeface="Roboto"/>
              <a:ea typeface="Roboto"/>
              <a:cs typeface="Roboto"/>
              <a:sym typeface="Roboto"/>
            </a:endParaRPr>
          </a:p>
          <a:p>
            <a:pPr indent="0" lvl="0" marL="0" rtl="0" algn="l">
              <a:spcBef>
                <a:spcPts val="2800"/>
              </a:spcBef>
              <a:spcAft>
                <a:spcPts val="0"/>
              </a:spcAft>
              <a:buNone/>
            </a:pPr>
            <a:r>
              <a:t/>
            </a:r>
            <a:endParaRPr sz="3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9"/>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Observables operator</a:t>
            </a:r>
            <a:endParaRPr/>
          </a:p>
        </p:txBody>
      </p:sp>
      <p:sp>
        <p:nvSpPr>
          <p:cNvPr id="262" name="Google Shape;262;p49"/>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431800" lvl="0" marL="457200" rtl="0" algn="l">
              <a:lnSpc>
                <a:spcPct val="115000"/>
              </a:lnSpc>
              <a:spcBef>
                <a:spcPts val="0"/>
              </a:spcBef>
              <a:spcAft>
                <a:spcPts val="0"/>
              </a:spcAft>
              <a:buClr>
                <a:srgbClr val="0D0D0D"/>
              </a:buClr>
              <a:buSzPts val="3200"/>
              <a:buFont typeface="Roboto"/>
              <a:buChar char="●"/>
            </a:pPr>
            <a:r>
              <a:rPr lang="en-US" sz="3200">
                <a:solidFill>
                  <a:srgbClr val="0D0D0D"/>
                </a:solidFill>
                <a:highlight>
                  <a:srgbClr val="FFFFFF"/>
                </a:highlight>
                <a:latin typeface="Roboto"/>
                <a:ea typeface="Roboto"/>
                <a:cs typeface="Roboto"/>
                <a:sym typeface="Roboto"/>
              </a:rPr>
              <a:t>Transformation Operators: Examples include </a:t>
            </a:r>
            <a:r>
              <a:rPr lang="en-US" sz="3200">
                <a:solidFill>
                  <a:srgbClr val="0D0D0D"/>
                </a:solidFill>
                <a:highlight>
                  <a:srgbClr val="FFFFFF"/>
                </a:highlight>
                <a:latin typeface="Courier New"/>
                <a:ea typeface="Courier New"/>
                <a:cs typeface="Courier New"/>
                <a:sym typeface="Courier New"/>
              </a:rPr>
              <a:t>map</a:t>
            </a:r>
            <a:r>
              <a:rPr lang="en-US" sz="3200">
                <a:solidFill>
                  <a:srgbClr val="0D0D0D"/>
                </a:solidFill>
                <a:highlight>
                  <a:srgbClr val="FFFFFF"/>
                </a:highlight>
                <a:latin typeface="Roboto"/>
                <a:ea typeface="Roboto"/>
                <a:cs typeface="Roboto"/>
                <a:sym typeface="Roboto"/>
              </a:rPr>
              <a:t>, </a:t>
            </a:r>
            <a:r>
              <a:rPr lang="en-US" sz="3200">
                <a:solidFill>
                  <a:srgbClr val="0D0D0D"/>
                </a:solidFill>
                <a:highlight>
                  <a:srgbClr val="FFFFFF"/>
                </a:highlight>
                <a:latin typeface="Courier New"/>
                <a:ea typeface="Courier New"/>
                <a:cs typeface="Courier New"/>
                <a:sym typeface="Courier New"/>
              </a:rPr>
              <a:t>pluck</a:t>
            </a:r>
            <a:r>
              <a:rPr lang="en-US" sz="3200">
                <a:solidFill>
                  <a:srgbClr val="0D0D0D"/>
                </a:solidFill>
                <a:highlight>
                  <a:srgbClr val="FFFFFF"/>
                </a:highlight>
                <a:latin typeface="Roboto"/>
                <a:ea typeface="Roboto"/>
                <a:cs typeface="Roboto"/>
                <a:sym typeface="Roboto"/>
              </a:rPr>
              <a:t>, </a:t>
            </a:r>
            <a:r>
              <a:rPr lang="en-US" sz="3200">
                <a:solidFill>
                  <a:srgbClr val="0D0D0D"/>
                </a:solidFill>
                <a:highlight>
                  <a:srgbClr val="FFFFFF"/>
                </a:highlight>
                <a:latin typeface="Courier New"/>
                <a:ea typeface="Courier New"/>
                <a:cs typeface="Courier New"/>
                <a:sym typeface="Courier New"/>
              </a:rPr>
              <a:t>switchMap</a:t>
            </a:r>
            <a:r>
              <a:rPr lang="en-US" sz="3200">
                <a:solidFill>
                  <a:srgbClr val="0D0D0D"/>
                </a:solidFill>
                <a:highlight>
                  <a:srgbClr val="FFFFFF"/>
                </a:highlight>
                <a:latin typeface="Roboto"/>
                <a:ea typeface="Roboto"/>
                <a:cs typeface="Roboto"/>
                <a:sym typeface="Roboto"/>
              </a:rPr>
              <a:t>, </a:t>
            </a:r>
            <a:r>
              <a:rPr lang="en-US" sz="3200">
                <a:solidFill>
                  <a:srgbClr val="0D0D0D"/>
                </a:solidFill>
                <a:highlight>
                  <a:srgbClr val="FFFFFF"/>
                </a:highlight>
                <a:latin typeface="Courier New"/>
                <a:ea typeface="Courier New"/>
                <a:cs typeface="Courier New"/>
                <a:sym typeface="Courier New"/>
              </a:rPr>
              <a:t>mergeMap</a:t>
            </a:r>
            <a:r>
              <a:rPr lang="en-US" sz="3200">
                <a:solidFill>
                  <a:srgbClr val="0D0D0D"/>
                </a:solidFill>
                <a:highlight>
                  <a:srgbClr val="FFFFFF"/>
                </a:highlight>
                <a:latin typeface="Roboto"/>
                <a:ea typeface="Roboto"/>
                <a:cs typeface="Roboto"/>
                <a:sym typeface="Roboto"/>
              </a:rPr>
              <a:t>, etc., which transform the values emitted by an Observable.</a:t>
            </a:r>
            <a:endParaRPr sz="3200">
              <a:solidFill>
                <a:srgbClr val="0D0D0D"/>
              </a:solidFill>
              <a:highlight>
                <a:srgbClr val="FFFFFF"/>
              </a:highlight>
              <a:latin typeface="Roboto"/>
              <a:ea typeface="Roboto"/>
              <a:cs typeface="Roboto"/>
              <a:sym typeface="Roboto"/>
            </a:endParaRPr>
          </a:p>
          <a:p>
            <a:pPr indent="-431800" lvl="0" marL="457200" rtl="0" algn="l">
              <a:lnSpc>
                <a:spcPct val="115000"/>
              </a:lnSpc>
              <a:spcBef>
                <a:spcPts val="0"/>
              </a:spcBef>
              <a:spcAft>
                <a:spcPts val="0"/>
              </a:spcAft>
              <a:buClr>
                <a:srgbClr val="0D0D0D"/>
              </a:buClr>
              <a:buSzPts val="3200"/>
              <a:buFont typeface="Roboto"/>
              <a:buChar char="●"/>
            </a:pPr>
            <a:r>
              <a:rPr lang="en-US" sz="3200">
                <a:solidFill>
                  <a:srgbClr val="0D0D0D"/>
                </a:solidFill>
                <a:highlight>
                  <a:srgbClr val="FFFFFF"/>
                </a:highlight>
                <a:latin typeface="Roboto"/>
                <a:ea typeface="Roboto"/>
                <a:cs typeface="Roboto"/>
                <a:sym typeface="Roboto"/>
              </a:rPr>
              <a:t>Filtering Operators: Examples include </a:t>
            </a:r>
            <a:r>
              <a:rPr lang="en-US" sz="3200">
                <a:solidFill>
                  <a:srgbClr val="0D0D0D"/>
                </a:solidFill>
                <a:highlight>
                  <a:srgbClr val="FFFFFF"/>
                </a:highlight>
                <a:latin typeface="Courier New"/>
                <a:ea typeface="Courier New"/>
                <a:cs typeface="Courier New"/>
                <a:sym typeface="Courier New"/>
              </a:rPr>
              <a:t>filter</a:t>
            </a:r>
            <a:r>
              <a:rPr lang="en-US" sz="3200">
                <a:solidFill>
                  <a:srgbClr val="0D0D0D"/>
                </a:solidFill>
                <a:highlight>
                  <a:srgbClr val="FFFFFF"/>
                </a:highlight>
                <a:latin typeface="Roboto"/>
                <a:ea typeface="Roboto"/>
                <a:cs typeface="Roboto"/>
                <a:sym typeface="Roboto"/>
              </a:rPr>
              <a:t>, </a:t>
            </a:r>
            <a:r>
              <a:rPr lang="en-US" sz="3200">
                <a:solidFill>
                  <a:srgbClr val="0D0D0D"/>
                </a:solidFill>
                <a:highlight>
                  <a:srgbClr val="FFFFFF"/>
                </a:highlight>
                <a:latin typeface="Courier New"/>
                <a:ea typeface="Courier New"/>
                <a:cs typeface="Courier New"/>
                <a:sym typeface="Courier New"/>
              </a:rPr>
              <a:t>take</a:t>
            </a:r>
            <a:r>
              <a:rPr lang="en-US" sz="3200">
                <a:solidFill>
                  <a:srgbClr val="0D0D0D"/>
                </a:solidFill>
                <a:highlight>
                  <a:srgbClr val="FFFFFF"/>
                </a:highlight>
                <a:latin typeface="Roboto"/>
                <a:ea typeface="Roboto"/>
                <a:cs typeface="Roboto"/>
                <a:sym typeface="Roboto"/>
              </a:rPr>
              <a:t>, </a:t>
            </a:r>
            <a:r>
              <a:rPr lang="en-US" sz="3200">
                <a:solidFill>
                  <a:srgbClr val="0D0D0D"/>
                </a:solidFill>
                <a:highlight>
                  <a:srgbClr val="FFFFFF"/>
                </a:highlight>
                <a:latin typeface="Courier New"/>
                <a:ea typeface="Courier New"/>
                <a:cs typeface="Courier New"/>
                <a:sym typeface="Courier New"/>
              </a:rPr>
              <a:t>takeUntil</a:t>
            </a:r>
            <a:r>
              <a:rPr lang="en-US" sz="3200">
                <a:solidFill>
                  <a:srgbClr val="0D0D0D"/>
                </a:solidFill>
                <a:highlight>
                  <a:srgbClr val="FFFFFF"/>
                </a:highlight>
                <a:latin typeface="Roboto"/>
                <a:ea typeface="Roboto"/>
                <a:cs typeface="Roboto"/>
                <a:sym typeface="Roboto"/>
              </a:rPr>
              <a:t>, </a:t>
            </a:r>
            <a:r>
              <a:rPr lang="en-US" sz="3200">
                <a:solidFill>
                  <a:srgbClr val="0D0D0D"/>
                </a:solidFill>
                <a:highlight>
                  <a:srgbClr val="FFFFFF"/>
                </a:highlight>
                <a:latin typeface="Courier New"/>
                <a:ea typeface="Courier New"/>
                <a:cs typeface="Courier New"/>
                <a:sym typeface="Courier New"/>
              </a:rPr>
              <a:t>distinctUntilChanged</a:t>
            </a:r>
            <a:r>
              <a:rPr lang="en-US" sz="3200">
                <a:solidFill>
                  <a:srgbClr val="0D0D0D"/>
                </a:solidFill>
                <a:highlight>
                  <a:srgbClr val="FFFFFF"/>
                </a:highlight>
                <a:latin typeface="Roboto"/>
                <a:ea typeface="Roboto"/>
                <a:cs typeface="Roboto"/>
                <a:sym typeface="Roboto"/>
              </a:rPr>
              <a:t>, etc., which filter the values emitted by an Observable.</a:t>
            </a:r>
            <a:endParaRPr sz="3200">
              <a:solidFill>
                <a:srgbClr val="0D0D0D"/>
              </a:solidFill>
              <a:highlight>
                <a:srgbClr val="FFFFFF"/>
              </a:highlight>
              <a:latin typeface="Roboto"/>
              <a:ea typeface="Roboto"/>
              <a:cs typeface="Roboto"/>
              <a:sym typeface="Roboto"/>
            </a:endParaRPr>
          </a:p>
          <a:p>
            <a:pPr indent="-431800" lvl="0" marL="457200" rtl="0" algn="l">
              <a:lnSpc>
                <a:spcPct val="115000"/>
              </a:lnSpc>
              <a:spcBef>
                <a:spcPts val="0"/>
              </a:spcBef>
              <a:spcAft>
                <a:spcPts val="0"/>
              </a:spcAft>
              <a:buClr>
                <a:srgbClr val="0D0D0D"/>
              </a:buClr>
              <a:buSzPts val="3200"/>
              <a:buFont typeface="Roboto"/>
              <a:buChar char="●"/>
            </a:pPr>
            <a:r>
              <a:rPr lang="en-US" sz="3200">
                <a:solidFill>
                  <a:srgbClr val="0D0D0D"/>
                </a:solidFill>
                <a:highlight>
                  <a:srgbClr val="FFFFFF"/>
                </a:highlight>
                <a:latin typeface="Roboto"/>
                <a:ea typeface="Roboto"/>
                <a:cs typeface="Roboto"/>
                <a:sym typeface="Roboto"/>
              </a:rPr>
              <a:t>Combination Operators: Examples include </a:t>
            </a:r>
            <a:r>
              <a:rPr lang="en-US" sz="3200">
                <a:solidFill>
                  <a:srgbClr val="0D0D0D"/>
                </a:solidFill>
                <a:highlight>
                  <a:srgbClr val="FFFFFF"/>
                </a:highlight>
                <a:latin typeface="Courier New"/>
                <a:ea typeface="Courier New"/>
                <a:cs typeface="Courier New"/>
                <a:sym typeface="Courier New"/>
              </a:rPr>
              <a:t>merge</a:t>
            </a:r>
            <a:r>
              <a:rPr lang="en-US" sz="3200">
                <a:solidFill>
                  <a:srgbClr val="0D0D0D"/>
                </a:solidFill>
                <a:highlight>
                  <a:srgbClr val="FFFFFF"/>
                </a:highlight>
                <a:latin typeface="Roboto"/>
                <a:ea typeface="Roboto"/>
                <a:cs typeface="Roboto"/>
                <a:sym typeface="Roboto"/>
              </a:rPr>
              <a:t>, </a:t>
            </a:r>
            <a:r>
              <a:rPr lang="en-US" sz="3200">
                <a:solidFill>
                  <a:srgbClr val="0D0D0D"/>
                </a:solidFill>
                <a:highlight>
                  <a:srgbClr val="FFFFFF"/>
                </a:highlight>
                <a:latin typeface="Courier New"/>
                <a:ea typeface="Courier New"/>
                <a:cs typeface="Courier New"/>
                <a:sym typeface="Courier New"/>
              </a:rPr>
              <a:t>concat</a:t>
            </a:r>
            <a:r>
              <a:rPr lang="en-US" sz="3200">
                <a:solidFill>
                  <a:srgbClr val="0D0D0D"/>
                </a:solidFill>
                <a:highlight>
                  <a:srgbClr val="FFFFFF"/>
                </a:highlight>
                <a:latin typeface="Roboto"/>
                <a:ea typeface="Roboto"/>
                <a:cs typeface="Roboto"/>
                <a:sym typeface="Roboto"/>
              </a:rPr>
              <a:t>, </a:t>
            </a:r>
            <a:r>
              <a:rPr lang="en-US" sz="3200">
                <a:solidFill>
                  <a:srgbClr val="0D0D0D"/>
                </a:solidFill>
                <a:highlight>
                  <a:srgbClr val="FFFFFF"/>
                </a:highlight>
                <a:latin typeface="Courier New"/>
                <a:ea typeface="Courier New"/>
                <a:cs typeface="Courier New"/>
                <a:sym typeface="Courier New"/>
              </a:rPr>
              <a:t>combineLatest</a:t>
            </a:r>
            <a:r>
              <a:rPr lang="en-US" sz="3200">
                <a:solidFill>
                  <a:srgbClr val="0D0D0D"/>
                </a:solidFill>
                <a:highlight>
                  <a:srgbClr val="FFFFFF"/>
                </a:highlight>
                <a:latin typeface="Roboto"/>
                <a:ea typeface="Roboto"/>
                <a:cs typeface="Roboto"/>
                <a:sym typeface="Roboto"/>
              </a:rPr>
              <a:t>, </a:t>
            </a:r>
            <a:r>
              <a:rPr lang="en-US" sz="3200">
                <a:solidFill>
                  <a:srgbClr val="0D0D0D"/>
                </a:solidFill>
                <a:highlight>
                  <a:srgbClr val="FFFFFF"/>
                </a:highlight>
                <a:latin typeface="Courier New"/>
                <a:ea typeface="Courier New"/>
                <a:cs typeface="Courier New"/>
                <a:sym typeface="Courier New"/>
              </a:rPr>
              <a:t>forkJoin</a:t>
            </a:r>
            <a:r>
              <a:rPr lang="en-US" sz="3200">
                <a:solidFill>
                  <a:srgbClr val="0D0D0D"/>
                </a:solidFill>
                <a:highlight>
                  <a:srgbClr val="FFFFFF"/>
                </a:highlight>
                <a:latin typeface="Roboto"/>
                <a:ea typeface="Roboto"/>
                <a:cs typeface="Roboto"/>
                <a:sym typeface="Roboto"/>
              </a:rPr>
              <a:t>, etc., which combine multiple Observables into a single Observable.</a:t>
            </a:r>
            <a:endParaRPr sz="3200">
              <a:solidFill>
                <a:srgbClr val="0D0D0D"/>
              </a:solidFill>
              <a:highlight>
                <a:srgbClr val="FFFFFF"/>
              </a:highlight>
              <a:latin typeface="Roboto"/>
              <a:ea typeface="Roboto"/>
              <a:cs typeface="Roboto"/>
              <a:sym typeface="Roboto"/>
            </a:endParaRPr>
          </a:p>
          <a:p>
            <a:pPr indent="0" lvl="0" marL="0" rtl="0" algn="l">
              <a:spcBef>
                <a:spcPts val="2800"/>
              </a:spcBef>
              <a:spcAft>
                <a:spcPts val="0"/>
              </a:spcAft>
              <a:buNone/>
            </a:pPr>
            <a:r>
              <a:t/>
            </a:r>
            <a:endParaRPr sz="3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0"/>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Error handling</a:t>
            </a:r>
            <a:endParaRPr/>
          </a:p>
        </p:txBody>
      </p:sp>
      <p:sp>
        <p:nvSpPr>
          <p:cNvPr id="268" name="Google Shape;268;p50"/>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431800" lvl="0" marL="457200" rtl="0" algn="l">
              <a:lnSpc>
                <a:spcPct val="115000"/>
              </a:lnSpc>
              <a:spcBef>
                <a:spcPts val="0"/>
              </a:spcBef>
              <a:spcAft>
                <a:spcPts val="0"/>
              </a:spcAft>
              <a:buClr>
                <a:srgbClr val="0D0D0D"/>
              </a:buClr>
              <a:buSzPts val="3200"/>
              <a:buFont typeface="Roboto"/>
              <a:buChar char="●"/>
            </a:pPr>
            <a:r>
              <a:rPr lang="en-US" sz="3200">
                <a:solidFill>
                  <a:srgbClr val="0D0D0D"/>
                </a:solidFill>
                <a:highlight>
                  <a:srgbClr val="FFFFFF"/>
                </a:highlight>
                <a:latin typeface="Roboto"/>
                <a:ea typeface="Roboto"/>
                <a:cs typeface="Roboto"/>
                <a:sym typeface="Roboto"/>
              </a:rPr>
              <a:t>Use operators like </a:t>
            </a:r>
            <a:r>
              <a:rPr lang="en-US" sz="3200">
                <a:solidFill>
                  <a:srgbClr val="0D0D0D"/>
                </a:solidFill>
                <a:highlight>
                  <a:srgbClr val="FFFFFF"/>
                </a:highlight>
                <a:latin typeface="Courier New"/>
                <a:ea typeface="Courier New"/>
                <a:cs typeface="Courier New"/>
                <a:sym typeface="Courier New"/>
              </a:rPr>
              <a:t>catchError</a:t>
            </a:r>
            <a:r>
              <a:rPr lang="en-US" sz="3200">
                <a:solidFill>
                  <a:srgbClr val="0D0D0D"/>
                </a:solidFill>
                <a:highlight>
                  <a:srgbClr val="FFFFFF"/>
                </a:highlight>
                <a:latin typeface="Roboto"/>
                <a:ea typeface="Roboto"/>
                <a:cs typeface="Roboto"/>
                <a:sym typeface="Roboto"/>
              </a:rPr>
              <a:t>, </a:t>
            </a:r>
            <a:r>
              <a:rPr lang="en-US" sz="3200">
                <a:solidFill>
                  <a:srgbClr val="0D0D0D"/>
                </a:solidFill>
                <a:highlight>
                  <a:srgbClr val="FFFFFF"/>
                </a:highlight>
                <a:latin typeface="Courier New"/>
                <a:ea typeface="Courier New"/>
                <a:cs typeface="Courier New"/>
                <a:sym typeface="Courier New"/>
              </a:rPr>
              <a:t>retry</a:t>
            </a:r>
            <a:r>
              <a:rPr lang="en-US" sz="3200">
                <a:solidFill>
                  <a:srgbClr val="0D0D0D"/>
                </a:solidFill>
                <a:highlight>
                  <a:srgbClr val="FFFFFF"/>
                </a:highlight>
                <a:latin typeface="Roboto"/>
                <a:ea typeface="Roboto"/>
                <a:cs typeface="Roboto"/>
                <a:sym typeface="Roboto"/>
              </a:rPr>
              <a:t>, </a:t>
            </a:r>
            <a:r>
              <a:rPr lang="en-US" sz="3200">
                <a:solidFill>
                  <a:srgbClr val="0D0D0D"/>
                </a:solidFill>
                <a:highlight>
                  <a:srgbClr val="FFFFFF"/>
                </a:highlight>
                <a:latin typeface="Courier New"/>
                <a:ea typeface="Courier New"/>
                <a:cs typeface="Courier New"/>
                <a:sym typeface="Courier New"/>
              </a:rPr>
              <a:t>finalize</a:t>
            </a:r>
            <a:r>
              <a:rPr lang="en-US" sz="3200">
                <a:solidFill>
                  <a:srgbClr val="0D0D0D"/>
                </a:solidFill>
                <a:highlight>
                  <a:srgbClr val="FFFFFF"/>
                </a:highlight>
                <a:latin typeface="Roboto"/>
                <a:ea typeface="Roboto"/>
                <a:cs typeface="Roboto"/>
                <a:sym typeface="Roboto"/>
              </a:rPr>
              <a:t>, etc., to handle errors in Observables.</a:t>
            </a:r>
            <a:endParaRPr sz="3200">
              <a:solidFill>
                <a:srgbClr val="0D0D0D"/>
              </a:solidFill>
              <a:highlight>
                <a:srgbClr val="FFFFFF"/>
              </a:highlight>
              <a:latin typeface="Roboto"/>
              <a:ea typeface="Roboto"/>
              <a:cs typeface="Roboto"/>
              <a:sym typeface="Roboto"/>
            </a:endParaRPr>
          </a:p>
          <a:p>
            <a:pPr indent="-431800" lvl="0" marL="457200" rtl="0" algn="l">
              <a:lnSpc>
                <a:spcPct val="115000"/>
              </a:lnSpc>
              <a:spcBef>
                <a:spcPts val="0"/>
              </a:spcBef>
              <a:spcAft>
                <a:spcPts val="0"/>
              </a:spcAft>
              <a:buClr>
                <a:srgbClr val="0D0D0D"/>
              </a:buClr>
              <a:buSzPts val="3200"/>
              <a:buFont typeface="Roboto"/>
              <a:buChar char="●"/>
            </a:pPr>
            <a:r>
              <a:rPr lang="en-US" sz="3200">
                <a:solidFill>
                  <a:srgbClr val="0D0D0D"/>
                </a:solidFill>
                <a:highlight>
                  <a:srgbClr val="FFFFFF"/>
                </a:highlight>
                <a:latin typeface="Roboto"/>
                <a:ea typeface="Roboto"/>
                <a:cs typeface="Roboto"/>
                <a:sym typeface="Roboto"/>
              </a:rPr>
              <a:t>Errors can be propagated downstream to subscribers, where they can be handled accordingly.</a:t>
            </a:r>
            <a:endParaRPr sz="3200">
              <a:solidFill>
                <a:srgbClr val="0D0D0D"/>
              </a:solidFill>
              <a:highlight>
                <a:srgbClr val="FFFFFF"/>
              </a:highlight>
              <a:latin typeface="Roboto"/>
              <a:ea typeface="Roboto"/>
              <a:cs typeface="Roboto"/>
              <a:sym typeface="Roboto"/>
            </a:endParaRPr>
          </a:p>
          <a:p>
            <a:pPr indent="0" lvl="0" marL="0" rtl="0" algn="l">
              <a:spcBef>
                <a:spcPts val="2800"/>
              </a:spcBef>
              <a:spcAft>
                <a:spcPts val="0"/>
              </a:spcAft>
              <a:buNone/>
            </a:pPr>
            <a:r>
              <a:t/>
            </a:r>
            <a:endParaRPr sz="3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1"/>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RxJS use case</a:t>
            </a:r>
            <a:endParaRPr/>
          </a:p>
        </p:txBody>
      </p:sp>
      <p:sp>
        <p:nvSpPr>
          <p:cNvPr id="274" name="Google Shape;274;p51"/>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431800" lvl="0" marL="457200" rtl="0" algn="l">
              <a:lnSpc>
                <a:spcPct val="115000"/>
              </a:lnSpc>
              <a:spcBef>
                <a:spcPts val="0"/>
              </a:spcBef>
              <a:spcAft>
                <a:spcPts val="0"/>
              </a:spcAft>
              <a:buClr>
                <a:srgbClr val="0D0D0D"/>
              </a:buClr>
              <a:buSzPts val="3200"/>
              <a:buFont typeface="Roboto"/>
              <a:buChar char="●"/>
            </a:pPr>
            <a:r>
              <a:rPr lang="en-US" sz="3200">
                <a:solidFill>
                  <a:srgbClr val="0D0D0D"/>
                </a:solidFill>
                <a:highlight>
                  <a:srgbClr val="FFFFFF"/>
                </a:highlight>
                <a:latin typeface="Roboto"/>
                <a:ea typeface="Roboto"/>
                <a:cs typeface="Roboto"/>
                <a:sym typeface="Roboto"/>
              </a:rPr>
              <a:t>HTTP Requests: RxJS is commonly used to handle asynchronous HTTP requests in Angular applications.</a:t>
            </a:r>
            <a:endParaRPr sz="3200">
              <a:solidFill>
                <a:srgbClr val="0D0D0D"/>
              </a:solidFill>
              <a:highlight>
                <a:srgbClr val="FFFFFF"/>
              </a:highlight>
              <a:latin typeface="Roboto"/>
              <a:ea typeface="Roboto"/>
              <a:cs typeface="Roboto"/>
              <a:sym typeface="Roboto"/>
            </a:endParaRPr>
          </a:p>
          <a:p>
            <a:pPr indent="-431800" lvl="0" marL="457200" rtl="0" algn="l">
              <a:lnSpc>
                <a:spcPct val="115000"/>
              </a:lnSpc>
              <a:spcBef>
                <a:spcPts val="0"/>
              </a:spcBef>
              <a:spcAft>
                <a:spcPts val="0"/>
              </a:spcAft>
              <a:buClr>
                <a:srgbClr val="0D0D0D"/>
              </a:buClr>
              <a:buSzPts val="3200"/>
              <a:buFont typeface="Roboto"/>
              <a:buChar char="●"/>
            </a:pPr>
            <a:r>
              <a:rPr lang="en-US" sz="3200">
                <a:solidFill>
                  <a:srgbClr val="0D0D0D"/>
                </a:solidFill>
                <a:highlight>
                  <a:srgbClr val="FFFFFF"/>
                </a:highlight>
                <a:latin typeface="Roboto"/>
                <a:ea typeface="Roboto"/>
                <a:cs typeface="Roboto"/>
                <a:sym typeface="Roboto"/>
              </a:rPr>
              <a:t>Event Handling: RxJS simplifies event handling in web applications by providing operators like </a:t>
            </a:r>
            <a:r>
              <a:rPr lang="en-US" sz="3200">
                <a:solidFill>
                  <a:srgbClr val="0D0D0D"/>
                </a:solidFill>
                <a:highlight>
                  <a:srgbClr val="FFFFFF"/>
                </a:highlight>
                <a:latin typeface="Courier New"/>
                <a:ea typeface="Courier New"/>
                <a:cs typeface="Courier New"/>
                <a:sym typeface="Courier New"/>
              </a:rPr>
              <a:t>fromEvent</a:t>
            </a:r>
            <a:r>
              <a:rPr lang="en-US" sz="3200">
                <a:solidFill>
                  <a:srgbClr val="0D0D0D"/>
                </a:solidFill>
                <a:highlight>
                  <a:srgbClr val="FFFFFF"/>
                </a:highlight>
                <a:latin typeface="Roboto"/>
                <a:ea typeface="Roboto"/>
                <a:cs typeface="Roboto"/>
                <a:sym typeface="Roboto"/>
              </a:rPr>
              <a:t>.</a:t>
            </a:r>
            <a:endParaRPr sz="3200">
              <a:solidFill>
                <a:srgbClr val="0D0D0D"/>
              </a:solidFill>
              <a:highlight>
                <a:srgbClr val="FFFFFF"/>
              </a:highlight>
              <a:latin typeface="Roboto"/>
              <a:ea typeface="Roboto"/>
              <a:cs typeface="Roboto"/>
              <a:sym typeface="Roboto"/>
            </a:endParaRPr>
          </a:p>
          <a:p>
            <a:pPr indent="-431800" lvl="0" marL="457200" rtl="0" algn="l">
              <a:lnSpc>
                <a:spcPct val="115000"/>
              </a:lnSpc>
              <a:spcBef>
                <a:spcPts val="0"/>
              </a:spcBef>
              <a:spcAft>
                <a:spcPts val="0"/>
              </a:spcAft>
              <a:buClr>
                <a:srgbClr val="0D0D0D"/>
              </a:buClr>
              <a:buSzPts val="3200"/>
              <a:buFont typeface="Roboto"/>
              <a:buChar char="●"/>
            </a:pPr>
            <a:r>
              <a:rPr lang="en-US" sz="3200">
                <a:solidFill>
                  <a:srgbClr val="0D0D0D"/>
                </a:solidFill>
                <a:highlight>
                  <a:srgbClr val="FFFFFF"/>
                </a:highlight>
                <a:latin typeface="Roboto"/>
                <a:ea typeface="Roboto"/>
                <a:cs typeface="Roboto"/>
                <a:sym typeface="Roboto"/>
              </a:rPr>
              <a:t>Real-time Data Processing: RxJS is suitable for real-time data processing tasks where data streams need to be processed asynchronously.</a:t>
            </a:r>
            <a:endParaRPr sz="3200">
              <a:solidFill>
                <a:srgbClr val="0D0D0D"/>
              </a:solidFill>
              <a:highlight>
                <a:srgbClr val="FFFFFF"/>
              </a:highlight>
              <a:latin typeface="Roboto"/>
              <a:ea typeface="Roboto"/>
              <a:cs typeface="Roboto"/>
              <a:sym typeface="Roboto"/>
            </a:endParaRPr>
          </a:p>
          <a:p>
            <a:pPr indent="-431800" lvl="0" marL="457200" rtl="0" algn="l">
              <a:lnSpc>
                <a:spcPct val="115000"/>
              </a:lnSpc>
              <a:spcBef>
                <a:spcPts val="0"/>
              </a:spcBef>
              <a:spcAft>
                <a:spcPts val="0"/>
              </a:spcAft>
              <a:buClr>
                <a:srgbClr val="0D0D0D"/>
              </a:buClr>
              <a:buSzPts val="3200"/>
              <a:buFont typeface="Roboto"/>
              <a:buChar char="●"/>
            </a:pPr>
            <a:r>
              <a:rPr lang="en-US" sz="3200">
                <a:solidFill>
                  <a:srgbClr val="0D0D0D"/>
                </a:solidFill>
                <a:highlight>
                  <a:srgbClr val="FFFFFF"/>
                </a:highlight>
                <a:latin typeface="Roboto"/>
                <a:ea typeface="Roboto"/>
                <a:cs typeface="Roboto"/>
                <a:sym typeface="Roboto"/>
              </a:rPr>
              <a:t>Reactive Form in Angular</a:t>
            </a:r>
            <a:endParaRPr sz="3200">
              <a:solidFill>
                <a:srgbClr val="0D0D0D"/>
              </a:solidFill>
              <a:highlight>
                <a:srgbClr val="FFFFFF"/>
              </a:highlight>
              <a:latin typeface="Roboto"/>
              <a:ea typeface="Roboto"/>
              <a:cs typeface="Roboto"/>
              <a:sym typeface="Roboto"/>
            </a:endParaRPr>
          </a:p>
          <a:p>
            <a:pPr indent="0" lvl="0" marL="0" rtl="0" algn="l">
              <a:spcBef>
                <a:spcPts val="2800"/>
              </a:spcBef>
              <a:spcAft>
                <a:spcPts val="0"/>
              </a:spcAft>
              <a:buNone/>
            </a:pPr>
            <a:r>
              <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4"/>
          <p:cNvSpPr txBox="1"/>
          <p:nvPr>
            <p:ph idx="1" type="body"/>
          </p:nvPr>
        </p:nvSpPr>
        <p:spPr>
          <a:xfrm>
            <a:off x="406400" y="457200"/>
            <a:ext cx="11175900" cy="45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4"/>
          <p:cNvSpPr txBox="1"/>
          <p:nvPr>
            <p:ph type="title"/>
          </p:nvPr>
        </p:nvSpPr>
        <p:spPr>
          <a:xfrm>
            <a:off x="406400" y="1536700"/>
            <a:ext cx="12192000" cy="7239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Services in Angular</a:t>
            </a:r>
            <a:endParaRPr/>
          </a:p>
        </p:txBody>
      </p:sp>
      <p:sp>
        <p:nvSpPr>
          <p:cNvPr id="152" name="Google Shape;152;p34"/>
          <p:cNvSpPr txBox="1"/>
          <p:nvPr>
            <p:ph idx="2" type="body"/>
          </p:nvPr>
        </p:nvSpPr>
        <p:spPr>
          <a:xfrm>
            <a:off x="406400" y="2743200"/>
            <a:ext cx="12192000" cy="61086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sz="2400">
                <a:solidFill>
                  <a:srgbClr val="000000"/>
                </a:solidFill>
              </a:rPr>
              <a:t>We have been bundling all our business logic into a single component.</a:t>
            </a:r>
            <a:endParaRPr sz="2400">
              <a:solidFill>
                <a:srgbClr val="000000"/>
              </a:solidFill>
            </a:endParaRPr>
          </a:p>
          <a:p>
            <a:pPr indent="0" lvl="0" marL="0" rtl="0" algn="l">
              <a:spcBef>
                <a:spcPts val="2800"/>
              </a:spcBef>
              <a:spcAft>
                <a:spcPts val="0"/>
              </a:spcAft>
              <a:buNone/>
            </a:pPr>
            <a:r>
              <a:rPr lang="en-US" sz="2400">
                <a:solidFill>
                  <a:srgbClr val="000000"/>
                </a:solidFill>
              </a:rPr>
              <a:t>Our application might become unmaintainable very soon.</a:t>
            </a:r>
            <a:endParaRPr sz="2400">
              <a:solidFill>
                <a:srgbClr val="000000"/>
              </a:solidFill>
            </a:endParaRPr>
          </a:p>
          <a:p>
            <a:pPr indent="0" lvl="0" marL="0" rtl="0" algn="l">
              <a:spcBef>
                <a:spcPts val="2800"/>
              </a:spcBef>
              <a:spcAft>
                <a:spcPts val="0"/>
              </a:spcAft>
              <a:buNone/>
            </a:pPr>
            <a:r>
              <a:rPr b="1" lang="en-US" sz="2400">
                <a:solidFill>
                  <a:srgbClr val="000000"/>
                </a:solidFill>
              </a:rPr>
              <a:t>Angular Dependency Injection</a:t>
            </a:r>
            <a:r>
              <a:rPr lang="en-US" sz="2400">
                <a:solidFill>
                  <a:srgbClr val="000000"/>
                </a:solidFill>
              </a:rPr>
              <a:t> (</a:t>
            </a:r>
            <a:r>
              <a:rPr b="1" lang="en-US" sz="2400">
                <a:solidFill>
                  <a:srgbClr val="000000"/>
                </a:solidFill>
              </a:rPr>
              <a:t>DI</a:t>
            </a:r>
            <a:r>
              <a:rPr lang="en-US" sz="2400">
                <a:solidFill>
                  <a:srgbClr val="000000"/>
                </a:solidFill>
              </a:rPr>
              <a:t>)  is a mechanism to declare and consume our dependencies across the application with minimum effort and optimal results</a:t>
            </a:r>
            <a:endParaRPr sz="2400">
              <a:solidFill>
                <a:srgbClr val="000000"/>
              </a:solidFill>
            </a:endParaRPr>
          </a:p>
          <a:p>
            <a:pPr indent="0" lvl="0" marL="0" rtl="0" algn="l">
              <a:spcBef>
                <a:spcPts val="2800"/>
              </a:spcBef>
              <a:spcAft>
                <a:spcPts val="0"/>
              </a:spcAft>
              <a:buNone/>
            </a:pPr>
            <a:r>
              <a:rPr lang="en-US" sz="2400">
                <a:solidFill>
                  <a:srgbClr val="000000"/>
                </a:solidFill>
              </a:rPr>
              <a:t>We will see how to create an Angular application that is correctly structured to enforce the </a:t>
            </a:r>
            <a:r>
              <a:rPr b="1" lang="en-US" sz="2400">
                <a:solidFill>
                  <a:srgbClr val="000000"/>
                </a:solidFill>
                <a:highlight>
                  <a:srgbClr val="FFFF00"/>
                </a:highlight>
              </a:rPr>
              <a:t>Separation of Concerns (SoC)</a:t>
            </a:r>
            <a:r>
              <a:rPr lang="en-US" sz="2400">
                <a:solidFill>
                  <a:srgbClr val="000000"/>
                </a:solidFill>
              </a:rPr>
              <a:t> pattern using services.</a:t>
            </a:r>
            <a:endParaRPr sz="2400">
              <a:solidFill>
                <a:srgbClr val="000000"/>
              </a:solidFill>
            </a:endParaRPr>
          </a:p>
          <a:p>
            <a:pPr indent="0" lvl="0" marL="0" rtl="0" algn="l">
              <a:spcBef>
                <a:spcPts val="2800"/>
              </a:spcBef>
              <a:spcAft>
                <a:spcPts val="0"/>
              </a:spcAft>
              <a:buNone/>
            </a:pPr>
            <a:r>
              <a:t/>
            </a:r>
            <a:endParaRPr sz="2400">
              <a:solidFill>
                <a:srgbClr val="000000"/>
              </a:solidFill>
            </a:endParaRPr>
          </a:p>
          <a:p>
            <a:pPr indent="0" lvl="0" marL="0" rtl="0" algn="l">
              <a:spcBef>
                <a:spcPts val="2800"/>
              </a:spcBef>
              <a:spcAft>
                <a:spcPts val="0"/>
              </a:spcAft>
              <a:buNone/>
            </a:pPr>
            <a:r>
              <a:rPr lang="en-US" sz="2400">
                <a:solidFill>
                  <a:srgbClr val="000000"/>
                </a:solidFill>
              </a:rPr>
              <a:t>https://angular.io/guide/architecture-services</a:t>
            </a:r>
            <a:endParaRPr sz="2400">
              <a:solidFill>
                <a:srgbClr val="000000"/>
              </a:solidFill>
            </a:endParaRPr>
          </a:p>
          <a:p>
            <a:pPr indent="0" lvl="0" marL="0" rtl="0" algn="l">
              <a:spcBef>
                <a:spcPts val="2800"/>
              </a:spcBef>
              <a:spcAft>
                <a:spcPts val="0"/>
              </a:spcAft>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2"/>
          <p:cNvSpPr txBox="1"/>
          <p:nvPr>
            <p:ph type="title"/>
          </p:nvPr>
        </p:nvSpPr>
        <p:spPr>
          <a:xfrm>
            <a:off x="443299" y="843900"/>
            <a:ext cx="143823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Example RxJS : creation and subscribe</a:t>
            </a:r>
            <a:endParaRPr/>
          </a:p>
        </p:txBody>
      </p:sp>
      <p:sp>
        <p:nvSpPr>
          <p:cNvPr id="280" name="Google Shape;280;p52"/>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lnSpc>
                <a:spcPct val="143478"/>
              </a:lnSpc>
              <a:spcBef>
                <a:spcPts val="0"/>
              </a:spcBef>
              <a:spcAft>
                <a:spcPts val="0"/>
              </a:spcAft>
              <a:buNone/>
            </a:pPr>
            <a:r>
              <a:rPr lang="en-US" sz="2000">
                <a:solidFill>
                  <a:schemeClr val="dk1"/>
                </a:solidFill>
                <a:latin typeface="Consolas"/>
                <a:ea typeface="Consolas"/>
                <a:cs typeface="Consolas"/>
                <a:sym typeface="Consolas"/>
              </a:rPr>
              <a:t>import {Observable, interval} from 'rxjs';</a:t>
            </a:r>
            <a:br>
              <a:rPr lang="en-US" sz="2000">
                <a:solidFill>
                  <a:schemeClr val="dk1"/>
                </a:solidFill>
                <a:latin typeface="Consolas"/>
                <a:ea typeface="Consolas"/>
                <a:cs typeface="Consolas"/>
                <a:sym typeface="Consolas"/>
              </a:rPr>
            </a:br>
            <a:endParaRPr sz="20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i="1" lang="en-US" sz="2000">
                <a:solidFill>
                  <a:schemeClr val="dk1"/>
                </a:solidFill>
                <a:latin typeface="Consolas"/>
                <a:ea typeface="Consolas"/>
                <a:cs typeface="Consolas"/>
                <a:sym typeface="Consolas"/>
              </a:rPr>
              <a:t>// CREATION OF OBSERVABLE</a:t>
            </a:r>
            <a:endParaRPr i="1" sz="20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lang="en-US" sz="2000">
                <a:solidFill>
                  <a:schemeClr val="dk1"/>
                </a:solidFill>
                <a:latin typeface="Consolas"/>
                <a:ea typeface="Consolas"/>
                <a:cs typeface="Consolas"/>
                <a:sym typeface="Consolas"/>
              </a:rPr>
              <a:t>const observable = interval(1000); </a:t>
            </a:r>
            <a:r>
              <a:rPr i="1" lang="en-US" sz="2000">
                <a:solidFill>
                  <a:schemeClr val="dk1"/>
                </a:solidFill>
                <a:latin typeface="Consolas"/>
                <a:ea typeface="Consolas"/>
                <a:cs typeface="Consolas"/>
                <a:sym typeface="Consolas"/>
              </a:rPr>
              <a:t>// Every 1s it will bring out number 1,2,3,4,5</a:t>
            </a:r>
            <a:endParaRPr i="1" sz="20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t/>
            </a:r>
            <a:endParaRPr sz="20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i="1" lang="en-US" sz="2000">
                <a:solidFill>
                  <a:schemeClr val="dk1"/>
                </a:solidFill>
                <a:latin typeface="Consolas"/>
                <a:ea typeface="Consolas"/>
                <a:cs typeface="Consolas"/>
                <a:sym typeface="Consolas"/>
              </a:rPr>
              <a:t>// CREATION OF OBSERVER/SUBSCRIVER</a:t>
            </a:r>
            <a:endParaRPr sz="20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lang="en-US" sz="2000">
                <a:solidFill>
                  <a:schemeClr val="dk1"/>
                </a:solidFill>
                <a:latin typeface="Consolas"/>
                <a:ea typeface="Consolas"/>
                <a:cs typeface="Consolas"/>
                <a:sym typeface="Consolas"/>
              </a:rPr>
              <a:t>const subscription = observable.subscribe(</a:t>
            </a:r>
            <a:endParaRPr sz="20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lang="en-US" sz="2000">
                <a:solidFill>
                  <a:schemeClr val="dk1"/>
                </a:solidFill>
                <a:latin typeface="Consolas"/>
                <a:ea typeface="Consolas"/>
                <a:cs typeface="Consolas"/>
                <a:sym typeface="Consolas"/>
              </a:rPr>
              <a:t> </a:t>
            </a:r>
            <a:r>
              <a:rPr i="1" lang="en-US" sz="2000">
                <a:solidFill>
                  <a:schemeClr val="dk1"/>
                </a:solidFill>
                <a:latin typeface="Consolas"/>
                <a:ea typeface="Consolas"/>
                <a:cs typeface="Consolas"/>
                <a:sym typeface="Consolas"/>
              </a:rPr>
              <a:t>data</a:t>
            </a:r>
            <a:r>
              <a:rPr lang="en-US" sz="2000">
                <a:solidFill>
                  <a:schemeClr val="dk1"/>
                </a:solidFill>
                <a:latin typeface="Consolas"/>
                <a:ea typeface="Consolas"/>
                <a:cs typeface="Consolas"/>
                <a:sym typeface="Consolas"/>
              </a:rPr>
              <a:t> =&gt; console.log(data),</a:t>
            </a:r>
            <a:endParaRPr sz="20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lang="en-US" sz="2000">
                <a:solidFill>
                  <a:schemeClr val="dk1"/>
                </a:solidFill>
                <a:latin typeface="Consolas"/>
                <a:ea typeface="Consolas"/>
                <a:cs typeface="Consolas"/>
                <a:sym typeface="Consolas"/>
              </a:rPr>
              <a:t> </a:t>
            </a:r>
            <a:r>
              <a:rPr i="1" lang="en-US" sz="2000">
                <a:solidFill>
                  <a:schemeClr val="dk1"/>
                </a:solidFill>
                <a:latin typeface="Consolas"/>
                <a:ea typeface="Consolas"/>
                <a:cs typeface="Consolas"/>
                <a:sym typeface="Consolas"/>
              </a:rPr>
              <a:t>error</a:t>
            </a:r>
            <a:r>
              <a:rPr lang="en-US" sz="2000">
                <a:solidFill>
                  <a:schemeClr val="dk1"/>
                </a:solidFill>
                <a:latin typeface="Consolas"/>
                <a:ea typeface="Consolas"/>
                <a:cs typeface="Consolas"/>
                <a:sym typeface="Consolas"/>
              </a:rPr>
              <a:t> =&gt; console.log(error),</a:t>
            </a:r>
            <a:endParaRPr sz="20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lang="en-US" sz="2000">
                <a:solidFill>
                  <a:schemeClr val="dk1"/>
                </a:solidFill>
                <a:latin typeface="Consolas"/>
                <a:ea typeface="Consolas"/>
                <a:cs typeface="Consolas"/>
                <a:sym typeface="Consolas"/>
              </a:rPr>
              <a:t> () =&gt; console.log('Complete')</a:t>
            </a:r>
            <a:endParaRPr sz="20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lang="en-US" sz="2000">
                <a:solidFill>
                  <a:schemeClr val="dk1"/>
                </a:solidFill>
                <a:latin typeface="Consolas"/>
                <a:ea typeface="Consolas"/>
                <a:cs typeface="Consolas"/>
                <a:sym typeface="Consolas"/>
              </a:rPr>
              <a:t>)</a:t>
            </a:r>
            <a:endParaRPr sz="20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i="1" lang="en-US" sz="2000">
                <a:solidFill>
                  <a:schemeClr val="dk1"/>
                </a:solidFill>
                <a:latin typeface="Consolas"/>
                <a:ea typeface="Consolas"/>
                <a:cs typeface="Consolas"/>
                <a:sym typeface="Consolas"/>
              </a:rPr>
              <a:t>// IF we subscribe to an observable, we need to unsubscribe / ngOnDestroy</a:t>
            </a:r>
            <a:endParaRPr i="1" sz="20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i="1" lang="en-US" sz="2000">
                <a:solidFill>
                  <a:schemeClr val="dk1"/>
                </a:solidFill>
                <a:latin typeface="Consolas"/>
                <a:ea typeface="Consolas"/>
                <a:cs typeface="Consolas"/>
                <a:sym typeface="Consolas"/>
              </a:rPr>
              <a:t>// There is an async filter that can be used in HTML to manage observable object where you can call it right away and unsubscribe automatically</a:t>
            </a:r>
            <a:endParaRPr i="1" sz="20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t/>
            </a:r>
            <a:endParaRPr sz="20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lang="en-US" sz="2000">
                <a:solidFill>
                  <a:schemeClr val="dk1"/>
                </a:solidFill>
                <a:latin typeface="Consolas"/>
                <a:ea typeface="Consolas"/>
                <a:cs typeface="Consolas"/>
                <a:sym typeface="Consolas"/>
              </a:rPr>
              <a:t>setTimeout(()=&gt;{</a:t>
            </a:r>
            <a:endParaRPr sz="20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lang="en-US" sz="2000">
                <a:solidFill>
                  <a:schemeClr val="dk1"/>
                </a:solidFill>
                <a:latin typeface="Consolas"/>
                <a:ea typeface="Consolas"/>
                <a:cs typeface="Consolas"/>
                <a:sym typeface="Consolas"/>
              </a:rPr>
              <a:t>subscription.unsubscribe();</a:t>
            </a:r>
            <a:endParaRPr sz="20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lang="en-US" sz="2000">
                <a:solidFill>
                  <a:schemeClr val="dk1"/>
                </a:solidFill>
                <a:latin typeface="Consolas"/>
                <a:ea typeface="Consolas"/>
                <a:cs typeface="Consolas"/>
                <a:sym typeface="Consolas"/>
              </a:rPr>
              <a:t>console.log('Unsubscribed')</a:t>
            </a:r>
            <a:endParaRPr sz="20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t/>
            </a:r>
            <a:endParaRPr sz="20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lang="en-US" sz="2000">
                <a:solidFill>
                  <a:schemeClr val="dk1"/>
                </a:solidFill>
                <a:latin typeface="Consolas"/>
                <a:ea typeface="Consolas"/>
                <a:cs typeface="Consolas"/>
                <a:sym typeface="Consolas"/>
              </a:rPr>
              <a:t>},10000)</a:t>
            </a:r>
            <a:endParaRPr sz="20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t/>
            </a:r>
            <a:endParaRPr sz="2000">
              <a:solidFill>
                <a:schemeClr val="dk1"/>
              </a:solidFill>
              <a:latin typeface="Consolas"/>
              <a:ea typeface="Consolas"/>
              <a:cs typeface="Consolas"/>
              <a:sym typeface="Consolas"/>
            </a:endParaRPr>
          </a:p>
          <a:p>
            <a:pPr indent="0" lvl="0" marL="0" rtl="0" algn="l">
              <a:spcBef>
                <a:spcPts val="2800"/>
              </a:spcBef>
              <a:spcAft>
                <a:spcPts val="0"/>
              </a:spcAft>
              <a:buNone/>
            </a:pPr>
            <a:r>
              <a:t/>
            </a:r>
            <a:endParaRPr sz="2000">
              <a:solidFill>
                <a:schemeClr val="dk1"/>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3"/>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Example : pipe and map</a:t>
            </a:r>
            <a:endParaRPr/>
          </a:p>
        </p:txBody>
      </p:sp>
      <p:sp>
        <p:nvSpPr>
          <p:cNvPr id="286" name="Google Shape;286;p53"/>
          <p:cNvSpPr txBox="1"/>
          <p:nvPr>
            <p:ph idx="1" type="body"/>
          </p:nvPr>
        </p:nvSpPr>
        <p:spPr>
          <a:xfrm>
            <a:off x="443300" y="2185424"/>
            <a:ext cx="12118200" cy="7335900"/>
          </a:xfrm>
          <a:prstGeom prst="rect">
            <a:avLst/>
          </a:prstGeom>
        </p:spPr>
        <p:txBody>
          <a:bodyPr anchorCtr="0" anchor="t" bIns="91425" lIns="91425" spcFirstLastPara="1" rIns="91425" wrap="square" tIns="91425">
            <a:noAutofit/>
          </a:bodyPr>
          <a:lstStyle/>
          <a:p>
            <a:pPr indent="0" lvl="0" marL="0" rtl="0" algn="l">
              <a:lnSpc>
                <a:spcPct val="143478"/>
              </a:lnSpc>
              <a:spcBef>
                <a:spcPts val="0"/>
              </a:spcBef>
              <a:spcAft>
                <a:spcPts val="0"/>
              </a:spcAft>
              <a:buNone/>
            </a:pPr>
            <a:r>
              <a:rPr lang="en-US" sz="2400">
                <a:solidFill>
                  <a:schemeClr val="dk1"/>
                </a:solidFill>
                <a:latin typeface="Consolas"/>
                <a:ea typeface="Consolas"/>
                <a:cs typeface="Consolas"/>
                <a:sym typeface="Consolas"/>
              </a:rPr>
              <a:t>import {Observable, of} from 'rxjs';</a:t>
            </a:r>
            <a:endParaRPr sz="24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lang="en-US" sz="2400">
                <a:solidFill>
                  <a:schemeClr val="dk1"/>
                </a:solidFill>
                <a:latin typeface="Consolas"/>
                <a:ea typeface="Consolas"/>
                <a:cs typeface="Consolas"/>
                <a:sym typeface="Consolas"/>
              </a:rPr>
              <a:t>import { map } from 'rxjs/operators';</a:t>
            </a:r>
            <a:endParaRPr sz="24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t/>
            </a:r>
            <a:endParaRPr sz="24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i="1" lang="en-US" sz="2400">
                <a:solidFill>
                  <a:schemeClr val="dk1"/>
                </a:solidFill>
                <a:latin typeface="Consolas"/>
                <a:ea typeface="Consolas"/>
                <a:cs typeface="Consolas"/>
                <a:sym typeface="Consolas"/>
              </a:rPr>
              <a:t>// To transform a data (string,number, array) into observable of() -&gt; A stream of Array</a:t>
            </a:r>
            <a:endParaRPr i="1" sz="24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lang="en-US" sz="2400">
                <a:solidFill>
                  <a:schemeClr val="dk1"/>
                </a:solidFill>
                <a:latin typeface="Consolas"/>
                <a:ea typeface="Consolas"/>
                <a:cs typeface="Consolas"/>
                <a:sym typeface="Consolas"/>
              </a:rPr>
              <a:t>const numbersObservable = of([1,2,3,4,5]);</a:t>
            </a:r>
            <a:endParaRPr sz="24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t/>
            </a:r>
            <a:endParaRPr sz="24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i="1" lang="en-US" sz="2400">
                <a:solidFill>
                  <a:schemeClr val="dk1"/>
                </a:solidFill>
                <a:latin typeface="Consolas"/>
                <a:ea typeface="Consolas"/>
                <a:cs typeface="Consolas"/>
                <a:sym typeface="Consolas"/>
              </a:rPr>
              <a:t>// pipe - Is used when we want to run an operation from an observable</a:t>
            </a:r>
            <a:endParaRPr i="1" sz="24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i="1" lang="en-US" sz="2400">
                <a:solidFill>
                  <a:schemeClr val="dk1"/>
                </a:solidFill>
                <a:latin typeface="Consolas"/>
                <a:ea typeface="Consolas"/>
                <a:cs typeface="Consolas"/>
                <a:sym typeface="Consolas"/>
              </a:rPr>
              <a:t>// map [inside] -&gt; similar to yesterday's concept, it will take a value, each of the value, it will ** 2</a:t>
            </a:r>
            <a:endParaRPr i="1" sz="24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i="1" lang="en-US" sz="2400">
                <a:solidFill>
                  <a:schemeClr val="dk1"/>
                </a:solidFill>
                <a:latin typeface="Consolas"/>
                <a:ea typeface="Consolas"/>
                <a:cs typeface="Consolas"/>
                <a:sym typeface="Consolas"/>
              </a:rPr>
              <a:t>// map() - &gt; To transform it back into an observable</a:t>
            </a:r>
            <a:endParaRPr i="1" sz="24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lang="en-US" sz="2400">
                <a:solidFill>
                  <a:schemeClr val="dk1"/>
                </a:solidFill>
                <a:latin typeface="Consolas"/>
                <a:ea typeface="Consolas"/>
                <a:cs typeface="Consolas"/>
                <a:sym typeface="Consolas"/>
              </a:rPr>
              <a:t>const transformedObservable = numbersObservable.pipe(map(</a:t>
            </a:r>
            <a:r>
              <a:rPr i="1" lang="en-US" sz="2400">
                <a:solidFill>
                  <a:schemeClr val="dk1"/>
                </a:solidFill>
                <a:latin typeface="Consolas"/>
                <a:ea typeface="Consolas"/>
                <a:cs typeface="Consolas"/>
                <a:sym typeface="Consolas"/>
              </a:rPr>
              <a:t>numbers</a:t>
            </a:r>
            <a:r>
              <a:rPr lang="en-US" sz="2400">
                <a:solidFill>
                  <a:schemeClr val="dk1"/>
                </a:solidFill>
                <a:latin typeface="Consolas"/>
                <a:ea typeface="Consolas"/>
                <a:cs typeface="Consolas"/>
                <a:sym typeface="Consolas"/>
              </a:rPr>
              <a:t> =&gt; numbers.map(</a:t>
            </a:r>
            <a:r>
              <a:rPr i="1" lang="en-US" sz="2400">
                <a:solidFill>
                  <a:schemeClr val="dk1"/>
                </a:solidFill>
                <a:latin typeface="Consolas"/>
                <a:ea typeface="Consolas"/>
                <a:cs typeface="Consolas"/>
                <a:sym typeface="Consolas"/>
              </a:rPr>
              <a:t>num</a:t>
            </a:r>
            <a:r>
              <a:rPr lang="en-US" sz="2400">
                <a:solidFill>
                  <a:schemeClr val="dk1"/>
                </a:solidFill>
                <a:latin typeface="Consolas"/>
                <a:ea typeface="Consolas"/>
                <a:cs typeface="Consolas"/>
                <a:sym typeface="Consolas"/>
              </a:rPr>
              <a:t>=&gt;num**2)))</a:t>
            </a:r>
            <a:endParaRPr sz="24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t/>
            </a:r>
            <a:endParaRPr sz="24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i="1" lang="en-US" sz="2400">
                <a:solidFill>
                  <a:schemeClr val="dk1"/>
                </a:solidFill>
                <a:latin typeface="Consolas"/>
                <a:ea typeface="Consolas"/>
                <a:cs typeface="Consolas"/>
                <a:sym typeface="Consolas"/>
              </a:rPr>
              <a:t>// we subscribed to transformedObservable, for each of the response</a:t>
            </a:r>
            <a:endParaRPr i="1" sz="24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i="1" lang="en-US" sz="2400">
                <a:solidFill>
                  <a:schemeClr val="dk1"/>
                </a:solidFill>
                <a:latin typeface="Consolas"/>
                <a:ea typeface="Consolas"/>
                <a:cs typeface="Consolas"/>
                <a:sym typeface="Consolas"/>
              </a:rPr>
              <a:t>// I will show the value</a:t>
            </a:r>
            <a:endParaRPr i="1" sz="24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lang="en-US" sz="2400">
                <a:solidFill>
                  <a:schemeClr val="dk1"/>
                </a:solidFill>
                <a:latin typeface="Consolas"/>
                <a:ea typeface="Consolas"/>
                <a:cs typeface="Consolas"/>
                <a:sym typeface="Consolas"/>
              </a:rPr>
              <a:t>const subscription = transformedObservable.subscribe(</a:t>
            </a:r>
            <a:endParaRPr sz="24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lang="en-US" sz="2400">
                <a:solidFill>
                  <a:schemeClr val="dk1"/>
                </a:solidFill>
                <a:latin typeface="Consolas"/>
                <a:ea typeface="Consolas"/>
                <a:cs typeface="Consolas"/>
                <a:sym typeface="Consolas"/>
              </a:rPr>
              <a:t> </a:t>
            </a:r>
            <a:r>
              <a:rPr i="1" lang="en-US" sz="2400">
                <a:solidFill>
                  <a:schemeClr val="dk1"/>
                </a:solidFill>
                <a:latin typeface="Consolas"/>
                <a:ea typeface="Consolas"/>
                <a:cs typeface="Consolas"/>
                <a:sym typeface="Consolas"/>
              </a:rPr>
              <a:t>value</a:t>
            </a:r>
            <a:r>
              <a:rPr lang="en-US" sz="2400">
                <a:solidFill>
                  <a:schemeClr val="dk1"/>
                </a:solidFill>
                <a:latin typeface="Consolas"/>
                <a:ea typeface="Consolas"/>
                <a:cs typeface="Consolas"/>
                <a:sym typeface="Consolas"/>
              </a:rPr>
              <a:t> =&gt; console.log(value),</a:t>
            </a:r>
            <a:endParaRPr sz="24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lang="en-US" sz="2400">
                <a:solidFill>
                  <a:schemeClr val="dk1"/>
                </a:solidFill>
                <a:latin typeface="Consolas"/>
                <a:ea typeface="Consolas"/>
                <a:cs typeface="Consolas"/>
                <a:sym typeface="Consolas"/>
              </a:rPr>
              <a:t> </a:t>
            </a:r>
            <a:r>
              <a:rPr i="1" lang="en-US" sz="2400">
                <a:solidFill>
                  <a:schemeClr val="dk1"/>
                </a:solidFill>
                <a:latin typeface="Consolas"/>
                <a:ea typeface="Consolas"/>
                <a:cs typeface="Consolas"/>
                <a:sym typeface="Consolas"/>
              </a:rPr>
              <a:t>error</a:t>
            </a:r>
            <a:r>
              <a:rPr lang="en-US" sz="2400">
                <a:solidFill>
                  <a:schemeClr val="dk1"/>
                </a:solidFill>
                <a:latin typeface="Consolas"/>
                <a:ea typeface="Consolas"/>
                <a:cs typeface="Consolas"/>
                <a:sym typeface="Consolas"/>
              </a:rPr>
              <a:t> =&gt; console.log(error),</a:t>
            </a:r>
            <a:endParaRPr sz="24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lang="en-US" sz="2400">
                <a:solidFill>
                  <a:schemeClr val="dk1"/>
                </a:solidFill>
                <a:latin typeface="Consolas"/>
                <a:ea typeface="Consolas"/>
                <a:cs typeface="Consolas"/>
                <a:sym typeface="Consolas"/>
              </a:rPr>
              <a:t> ()=&gt; console.log('completed')</a:t>
            </a:r>
            <a:endParaRPr sz="2400">
              <a:solidFill>
                <a:schemeClr val="dk1"/>
              </a:solidFill>
              <a:latin typeface="Consolas"/>
              <a:ea typeface="Consolas"/>
              <a:cs typeface="Consolas"/>
              <a:sym typeface="Consolas"/>
            </a:endParaRPr>
          </a:p>
          <a:p>
            <a:pPr indent="0" lvl="0" marL="0" rtl="0" algn="l">
              <a:lnSpc>
                <a:spcPct val="143478"/>
              </a:lnSpc>
              <a:spcBef>
                <a:spcPts val="0"/>
              </a:spcBef>
              <a:spcAft>
                <a:spcPts val="0"/>
              </a:spcAft>
              <a:buNone/>
            </a:pPr>
            <a:r>
              <a:rPr lang="en-US" sz="2400">
                <a:solidFill>
                  <a:schemeClr val="dk1"/>
                </a:solidFill>
                <a:latin typeface="Consolas"/>
                <a:ea typeface="Consolas"/>
                <a:cs typeface="Consolas"/>
                <a:sym typeface="Consolas"/>
              </a:rPr>
              <a:t>)</a:t>
            </a:r>
            <a:endParaRPr sz="2400">
              <a:solidFill>
                <a:schemeClr val="dk1"/>
              </a:solidFill>
              <a:latin typeface="Consolas"/>
              <a:ea typeface="Consolas"/>
              <a:cs typeface="Consolas"/>
              <a:sym typeface="Consolas"/>
            </a:endParaRPr>
          </a:p>
          <a:p>
            <a:pPr indent="0" lvl="0" marL="0" rtl="0" algn="l">
              <a:spcBef>
                <a:spcPts val="2800"/>
              </a:spcBef>
              <a:spcAft>
                <a:spcPts val="0"/>
              </a:spcAft>
              <a:buNone/>
            </a:pPr>
            <a:r>
              <a:t/>
            </a:r>
            <a:endParaRPr sz="2400">
              <a:solidFill>
                <a:schemeClr val="dk1"/>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4"/>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Example : of  and tap</a:t>
            </a:r>
            <a:endParaRPr/>
          </a:p>
        </p:txBody>
      </p:sp>
      <p:sp>
        <p:nvSpPr>
          <p:cNvPr id="292" name="Google Shape;292;p54"/>
          <p:cNvSpPr txBox="1"/>
          <p:nvPr>
            <p:ph idx="1" type="body"/>
          </p:nvPr>
        </p:nvSpPr>
        <p:spPr>
          <a:xfrm>
            <a:off x="443300" y="2288896"/>
            <a:ext cx="12118200" cy="8418300"/>
          </a:xfrm>
          <a:prstGeom prst="rect">
            <a:avLst/>
          </a:prstGeom>
        </p:spPr>
        <p:txBody>
          <a:bodyPr anchorCtr="0" anchor="t" bIns="91425" lIns="91425" spcFirstLastPara="1" rIns="91425" wrap="square" tIns="91425">
            <a:noAutofit/>
          </a:bodyPr>
          <a:lstStyle/>
          <a:p>
            <a:pPr indent="0" lvl="0" marL="0" rtl="0" algn="l">
              <a:lnSpc>
                <a:spcPct val="143478"/>
              </a:lnSpc>
              <a:spcBef>
                <a:spcPts val="0"/>
              </a:spcBef>
              <a:spcAft>
                <a:spcPts val="0"/>
              </a:spcAft>
              <a:buNone/>
            </a:pPr>
            <a:r>
              <a:rPr lang="en-US" sz="1800">
                <a:solidFill>
                  <a:schemeClr val="dk1"/>
                </a:solidFill>
                <a:highlight>
                  <a:srgbClr val="FFFFFF"/>
                </a:highlight>
                <a:latin typeface="Consolas"/>
                <a:ea typeface="Consolas"/>
                <a:cs typeface="Consolas"/>
                <a:sym typeface="Consolas"/>
              </a:rPr>
              <a:t>import {of} from 'rxjs';</a:t>
            </a:r>
            <a:endParaRPr sz="1800">
              <a:solidFill>
                <a:schemeClr val="dk1"/>
              </a:solidFill>
              <a:highlight>
                <a:srgbClr val="FFFFFF"/>
              </a:highlight>
              <a:latin typeface="Consolas"/>
              <a:ea typeface="Consolas"/>
              <a:cs typeface="Consolas"/>
              <a:sym typeface="Consolas"/>
            </a:endParaRPr>
          </a:p>
          <a:p>
            <a:pPr indent="0" lvl="0" marL="0" rtl="0" algn="l">
              <a:lnSpc>
                <a:spcPct val="143478"/>
              </a:lnSpc>
              <a:spcBef>
                <a:spcPts val="0"/>
              </a:spcBef>
              <a:spcAft>
                <a:spcPts val="0"/>
              </a:spcAft>
              <a:buNone/>
            </a:pPr>
            <a:r>
              <a:rPr lang="en-US" sz="1800">
                <a:solidFill>
                  <a:schemeClr val="dk1"/>
                </a:solidFill>
                <a:highlight>
                  <a:srgbClr val="FFFFFF"/>
                </a:highlight>
                <a:latin typeface="Consolas"/>
                <a:ea typeface="Consolas"/>
                <a:cs typeface="Consolas"/>
                <a:sym typeface="Consolas"/>
              </a:rPr>
              <a:t>import { tap } from 'rxjs/operators';</a:t>
            </a:r>
            <a:endParaRPr sz="1800">
              <a:solidFill>
                <a:schemeClr val="dk1"/>
              </a:solidFill>
              <a:highlight>
                <a:srgbClr val="FFFFFF"/>
              </a:highlight>
              <a:latin typeface="Consolas"/>
              <a:ea typeface="Consolas"/>
              <a:cs typeface="Consolas"/>
              <a:sym typeface="Consolas"/>
            </a:endParaRPr>
          </a:p>
          <a:p>
            <a:pPr indent="0" lvl="0" marL="0" rtl="0" algn="l">
              <a:lnSpc>
                <a:spcPct val="143478"/>
              </a:lnSpc>
              <a:spcBef>
                <a:spcPts val="0"/>
              </a:spcBef>
              <a:spcAft>
                <a:spcPts val="0"/>
              </a:spcAft>
              <a:buNone/>
            </a:pPr>
            <a:r>
              <a:t/>
            </a:r>
            <a:endParaRPr sz="1800">
              <a:solidFill>
                <a:schemeClr val="dk1"/>
              </a:solidFill>
              <a:highlight>
                <a:srgbClr val="FFFFFF"/>
              </a:highlight>
              <a:latin typeface="Consolas"/>
              <a:ea typeface="Consolas"/>
              <a:cs typeface="Consolas"/>
              <a:sym typeface="Consolas"/>
            </a:endParaRPr>
          </a:p>
          <a:p>
            <a:pPr indent="0" lvl="0" marL="0" rtl="0" algn="l">
              <a:lnSpc>
                <a:spcPct val="143478"/>
              </a:lnSpc>
              <a:spcBef>
                <a:spcPts val="0"/>
              </a:spcBef>
              <a:spcAft>
                <a:spcPts val="0"/>
              </a:spcAft>
              <a:buNone/>
            </a:pPr>
            <a:r>
              <a:rPr i="1" lang="en-US" sz="1800">
                <a:solidFill>
                  <a:schemeClr val="dk1"/>
                </a:solidFill>
                <a:highlight>
                  <a:srgbClr val="FFFFFF"/>
                </a:highlight>
                <a:latin typeface="Consolas"/>
                <a:ea typeface="Consolas"/>
                <a:cs typeface="Consolas"/>
                <a:sym typeface="Consolas"/>
              </a:rPr>
              <a:t>// Creating an observable of 1,2,3,4,5</a:t>
            </a:r>
            <a:endParaRPr i="1" sz="1800">
              <a:solidFill>
                <a:schemeClr val="dk1"/>
              </a:solidFill>
              <a:highlight>
                <a:srgbClr val="FFFFFF"/>
              </a:highlight>
              <a:latin typeface="Consolas"/>
              <a:ea typeface="Consolas"/>
              <a:cs typeface="Consolas"/>
              <a:sym typeface="Consolas"/>
            </a:endParaRPr>
          </a:p>
          <a:p>
            <a:pPr indent="0" lvl="0" marL="0" rtl="0" algn="l">
              <a:lnSpc>
                <a:spcPct val="143478"/>
              </a:lnSpc>
              <a:spcBef>
                <a:spcPts val="0"/>
              </a:spcBef>
              <a:spcAft>
                <a:spcPts val="0"/>
              </a:spcAft>
              <a:buNone/>
            </a:pPr>
            <a:r>
              <a:rPr i="1" lang="en-US" sz="1800">
                <a:solidFill>
                  <a:schemeClr val="dk1"/>
                </a:solidFill>
                <a:highlight>
                  <a:srgbClr val="FFFFFF"/>
                </a:highlight>
                <a:latin typeface="Consolas"/>
                <a:ea typeface="Consolas"/>
                <a:cs typeface="Consolas"/>
                <a:sym typeface="Consolas"/>
              </a:rPr>
              <a:t>// nomenclature best practice , observable you will see $ at the end of the name</a:t>
            </a:r>
            <a:endParaRPr i="1" sz="1800">
              <a:solidFill>
                <a:schemeClr val="dk1"/>
              </a:solidFill>
              <a:highlight>
                <a:srgbClr val="FFFFFF"/>
              </a:highlight>
              <a:latin typeface="Consolas"/>
              <a:ea typeface="Consolas"/>
              <a:cs typeface="Consolas"/>
              <a:sym typeface="Consolas"/>
            </a:endParaRPr>
          </a:p>
          <a:p>
            <a:pPr indent="0" lvl="0" marL="0" rtl="0" algn="l">
              <a:lnSpc>
                <a:spcPct val="143478"/>
              </a:lnSpc>
              <a:spcBef>
                <a:spcPts val="0"/>
              </a:spcBef>
              <a:spcAft>
                <a:spcPts val="0"/>
              </a:spcAft>
              <a:buNone/>
            </a:pPr>
            <a:r>
              <a:rPr lang="en-US" sz="1800">
                <a:solidFill>
                  <a:schemeClr val="dk1"/>
                </a:solidFill>
                <a:highlight>
                  <a:srgbClr val="FFFFFF"/>
                </a:highlight>
                <a:latin typeface="Consolas"/>
                <a:ea typeface="Consolas"/>
                <a:cs typeface="Consolas"/>
                <a:sym typeface="Consolas"/>
              </a:rPr>
              <a:t>const sources$ = of(1,2,3,4,5);</a:t>
            </a:r>
            <a:endParaRPr sz="1800">
              <a:solidFill>
                <a:schemeClr val="dk1"/>
              </a:solidFill>
              <a:highlight>
                <a:srgbClr val="FFFFFF"/>
              </a:highlight>
              <a:latin typeface="Consolas"/>
              <a:ea typeface="Consolas"/>
              <a:cs typeface="Consolas"/>
              <a:sym typeface="Consolas"/>
            </a:endParaRPr>
          </a:p>
          <a:p>
            <a:pPr indent="0" lvl="0" marL="0" rtl="0" algn="l">
              <a:lnSpc>
                <a:spcPct val="143478"/>
              </a:lnSpc>
              <a:spcBef>
                <a:spcPts val="0"/>
              </a:spcBef>
              <a:spcAft>
                <a:spcPts val="0"/>
              </a:spcAft>
              <a:buNone/>
            </a:pPr>
            <a:r>
              <a:t/>
            </a:r>
            <a:endParaRPr sz="1800">
              <a:solidFill>
                <a:schemeClr val="dk1"/>
              </a:solidFill>
              <a:highlight>
                <a:srgbClr val="FFFFFF"/>
              </a:highlight>
              <a:latin typeface="Consolas"/>
              <a:ea typeface="Consolas"/>
              <a:cs typeface="Consolas"/>
              <a:sym typeface="Consolas"/>
            </a:endParaRPr>
          </a:p>
          <a:p>
            <a:pPr indent="0" lvl="0" marL="0" rtl="0" algn="l">
              <a:lnSpc>
                <a:spcPct val="143478"/>
              </a:lnSpc>
              <a:spcBef>
                <a:spcPts val="0"/>
              </a:spcBef>
              <a:spcAft>
                <a:spcPts val="0"/>
              </a:spcAft>
              <a:buNone/>
            </a:pPr>
            <a:r>
              <a:rPr i="1" lang="en-US" sz="1800">
                <a:solidFill>
                  <a:schemeClr val="dk1"/>
                </a:solidFill>
                <a:highlight>
                  <a:srgbClr val="FFFFFF"/>
                </a:highlight>
                <a:latin typeface="Consolas"/>
                <a:ea typeface="Consolas"/>
                <a:cs typeface="Consolas"/>
                <a:sym typeface="Consolas"/>
              </a:rPr>
              <a:t>// Tap is an operation that you can do multiple thing</a:t>
            </a:r>
            <a:endParaRPr i="1" sz="1800">
              <a:solidFill>
                <a:schemeClr val="dk1"/>
              </a:solidFill>
              <a:highlight>
                <a:srgbClr val="FFFFFF"/>
              </a:highlight>
              <a:latin typeface="Consolas"/>
              <a:ea typeface="Consolas"/>
              <a:cs typeface="Consolas"/>
              <a:sym typeface="Consolas"/>
            </a:endParaRPr>
          </a:p>
          <a:p>
            <a:pPr indent="0" lvl="0" marL="0" rtl="0" algn="l">
              <a:lnSpc>
                <a:spcPct val="143478"/>
              </a:lnSpc>
              <a:spcBef>
                <a:spcPts val="0"/>
              </a:spcBef>
              <a:spcAft>
                <a:spcPts val="0"/>
              </a:spcAft>
              <a:buNone/>
            </a:pPr>
            <a:r>
              <a:rPr i="1" lang="en-US" sz="1800">
                <a:solidFill>
                  <a:schemeClr val="dk1"/>
                </a:solidFill>
                <a:highlight>
                  <a:srgbClr val="FFFFFF"/>
                </a:highlight>
                <a:latin typeface="Consolas"/>
                <a:ea typeface="Consolas"/>
                <a:cs typeface="Consolas"/>
                <a:sym typeface="Consolas"/>
              </a:rPr>
              <a:t>// pipe here means I am going to do an observable operation on the data stream</a:t>
            </a:r>
            <a:endParaRPr i="1" sz="1800">
              <a:solidFill>
                <a:schemeClr val="dk1"/>
              </a:solidFill>
              <a:highlight>
                <a:srgbClr val="FFFFFF"/>
              </a:highlight>
              <a:latin typeface="Consolas"/>
              <a:ea typeface="Consolas"/>
              <a:cs typeface="Consolas"/>
              <a:sym typeface="Consolas"/>
            </a:endParaRPr>
          </a:p>
          <a:p>
            <a:pPr indent="0" lvl="0" marL="0" rtl="0" algn="l">
              <a:lnSpc>
                <a:spcPct val="143478"/>
              </a:lnSpc>
              <a:spcBef>
                <a:spcPts val="0"/>
              </a:spcBef>
              <a:spcAft>
                <a:spcPts val="0"/>
              </a:spcAft>
              <a:buNone/>
            </a:pPr>
            <a:r>
              <a:rPr i="1" lang="en-US" sz="1800">
                <a:solidFill>
                  <a:schemeClr val="dk1"/>
                </a:solidFill>
                <a:highlight>
                  <a:srgbClr val="FFFFFF"/>
                </a:highlight>
                <a:latin typeface="Consolas"/>
                <a:ea typeface="Consolas"/>
                <a:cs typeface="Consolas"/>
                <a:sym typeface="Consolas"/>
              </a:rPr>
              <a:t>// You can log whatever value that you receive from the data source</a:t>
            </a:r>
            <a:endParaRPr i="1" sz="1800">
              <a:solidFill>
                <a:schemeClr val="dk1"/>
              </a:solidFill>
              <a:highlight>
                <a:srgbClr val="FFFFFF"/>
              </a:highlight>
              <a:latin typeface="Consolas"/>
              <a:ea typeface="Consolas"/>
              <a:cs typeface="Consolas"/>
              <a:sym typeface="Consolas"/>
            </a:endParaRPr>
          </a:p>
          <a:p>
            <a:pPr indent="0" lvl="0" marL="0" rtl="0" algn="l">
              <a:lnSpc>
                <a:spcPct val="143478"/>
              </a:lnSpc>
              <a:spcBef>
                <a:spcPts val="0"/>
              </a:spcBef>
              <a:spcAft>
                <a:spcPts val="0"/>
              </a:spcAft>
              <a:buNone/>
            </a:pPr>
            <a:r>
              <a:rPr i="1" lang="en-US" sz="1800">
                <a:solidFill>
                  <a:schemeClr val="dk1"/>
                </a:solidFill>
                <a:highlight>
                  <a:srgbClr val="FFFFFF"/>
                </a:highlight>
                <a:latin typeface="Consolas"/>
                <a:ea typeface="Consolas"/>
                <a:cs typeface="Consolas"/>
                <a:sym typeface="Consolas"/>
              </a:rPr>
              <a:t>// You can transform it at the same time</a:t>
            </a:r>
            <a:endParaRPr i="1" sz="1800">
              <a:solidFill>
                <a:schemeClr val="dk1"/>
              </a:solidFill>
              <a:highlight>
                <a:srgbClr val="FFFFFF"/>
              </a:highlight>
              <a:latin typeface="Consolas"/>
              <a:ea typeface="Consolas"/>
              <a:cs typeface="Consolas"/>
              <a:sym typeface="Consolas"/>
            </a:endParaRPr>
          </a:p>
          <a:p>
            <a:pPr indent="0" lvl="0" marL="0" rtl="0" algn="l">
              <a:lnSpc>
                <a:spcPct val="143478"/>
              </a:lnSpc>
              <a:spcBef>
                <a:spcPts val="0"/>
              </a:spcBef>
              <a:spcAft>
                <a:spcPts val="0"/>
              </a:spcAft>
              <a:buNone/>
            </a:pPr>
            <a:r>
              <a:rPr lang="en-US" sz="1800">
                <a:solidFill>
                  <a:schemeClr val="dk1"/>
                </a:solidFill>
                <a:highlight>
                  <a:srgbClr val="FFFFFF"/>
                </a:highlight>
                <a:latin typeface="Consolas"/>
                <a:ea typeface="Consolas"/>
                <a:cs typeface="Consolas"/>
                <a:sym typeface="Consolas"/>
              </a:rPr>
              <a:t>const tapped$ = sources$.pipe(</a:t>
            </a:r>
            <a:endParaRPr sz="1800">
              <a:solidFill>
                <a:schemeClr val="dk1"/>
              </a:solidFill>
              <a:highlight>
                <a:srgbClr val="FFFFFF"/>
              </a:highlight>
              <a:latin typeface="Consolas"/>
              <a:ea typeface="Consolas"/>
              <a:cs typeface="Consolas"/>
              <a:sym typeface="Consolas"/>
            </a:endParaRPr>
          </a:p>
          <a:p>
            <a:pPr indent="0" lvl="0" marL="0" rtl="0" algn="l">
              <a:lnSpc>
                <a:spcPct val="143478"/>
              </a:lnSpc>
              <a:spcBef>
                <a:spcPts val="0"/>
              </a:spcBef>
              <a:spcAft>
                <a:spcPts val="0"/>
              </a:spcAft>
              <a:buNone/>
            </a:pPr>
            <a:r>
              <a:rPr lang="en-US" sz="1800">
                <a:solidFill>
                  <a:schemeClr val="dk1"/>
                </a:solidFill>
                <a:highlight>
                  <a:srgbClr val="FFFFFF"/>
                </a:highlight>
                <a:latin typeface="Consolas"/>
                <a:ea typeface="Consolas"/>
                <a:cs typeface="Consolas"/>
                <a:sym typeface="Consolas"/>
              </a:rPr>
              <a:t> tap(</a:t>
            </a:r>
            <a:r>
              <a:rPr i="1" lang="en-US" sz="1800">
                <a:solidFill>
                  <a:schemeClr val="dk1"/>
                </a:solidFill>
                <a:highlight>
                  <a:srgbClr val="FFFFFF"/>
                </a:highlight>
                <a:latin typeface="Consolas"/>
                <a:ea typeface="Consolas"/>
                <a:cs typeface="Consolas"/>
                <a:sym typeface="Consolas"/>
              </a:rPr>
              <a:t>value</a:t>
            </a:r>
            <a:r>
              <a:rPr lang="en-US" sz="1800">
                <a:solidFill>
                  <a:schemeClr val="dk1"/>
                </a:solidFill>
                <a:highlight>
                  <a:srgbClr val="FFFFFF"/>
                </a:highlight>
                <a:latin typeface="Consolas"/>
                <a:ea typeface="Consolas"/>
                <a:cs typeface="Consolas"/>
                <a:sym typeface="Consolas"/>
              </a:rPr>
              <a:t> =&gt; console.log('Original value:',value)), </a:t>
            </a:r>
            <a:r>
              <a:rPr i="1" lang="en-US" sz="1800">
                <a:solidFill>
                  <a:schemeClr val="dk1"/>
                </a:solidFill>
                <a:highlight>
                  <a:srgbClr val="FFFFFF"/>
                </a:highlight>
                <a:latin typeface="Consolas"/>
                <a:ea typeface="Consolas"/>
                <a:cs typeface="Consolas"/>
                <a:sym typeface="Consolas"/>
              </a:rPr>
              <a:t>// Passed value</a:t>
            </a:r>
            <a:endParaRPr i="1" sz="1800">
              <a:solidFill>
                <a:schemeClr val="dk1"/>
              </a:solidFill>
              <a:highlight>
                <a:srgbClr val="FFFFFF"/>
              </a:highlight>
              <a:latin typeface="Consolas"/>
              <a:ea typeface="Consolas"/>
              <a:cs typeface="Consolas"/>
              <a:sym typeface="Consolas"/>
            </a:endParaRPr>
          </a:p>
          <a:p>
            <a:pPr indent="0" lvl="0" marL="0" rtl="0" algn="l">
              <a:lnSpc>
                <a:spcPct val="143478"/>
              </a:lnSpc>
              <a:spcBef>
                <a:spcPts val="0"/>
              </a:spcBef>
              <a:spcAft>
                <a:spcPts val="0"/>
              </a:spcAft>
              <a:buNone/>
            </a:pPr>
            <a:r>
              <a:rPr lang="en-US" sz="1800">
                <a:solidFill>
                  <a:schemeClr val="dk1"/>
                </a:solidFill>
                <a:highlight>
                  <a:srgbClr val="FFFFFF"/>
                </a:highlight>
                <a:latin typeface="Consolas"/>
                <a:ea typeface="Consolas"/>
                <a:cs typeface="Consolas"/>
                <a:sym typeface="Consolas"/>
              </a:rPr>
              <a:t> tap(</a:t>
            </a:r>
            <a:r>
              <a:rPr i="1" lang="en-US" sz="1800">
                <a:solidFill>
                  <a:schemeClr val="dk1"/>
                </a:solidFill>
                <a:highlight>
                  <a:srgbClr val="FFFFFF"/>
                </a:highlight>
                <a:latin typeface="Consolas"/>
                <a:ea typeface="Consolas"/>
                <a:cs typeface="Consolas"/>
                <a:sym typeface="Consolas"/>
              </a:rPr>
              <a:t>value</a:t>
            </a:r>
            <a:r>
              <a:rPr lang="en-US" sz="1800">
                <a:solidFill>
                  <a:schemeClr val="dk1"/>
                </a:solidFill>
                <a:highlight>
                  <a:srgbClr val="FFFFFF"/>
                </a:highlight>
                <a:latin typeface="Consolas"/>
                <a:ea typeface="Consolas"/>
                <a:cs typeface="Consolas"/>
                <a:sym typeface="Consolas"/>
              </a:rPr>
              <a:t>=&gt; console.log('Squared value: ', value*value)) </a:t>
            </a:r>
            <a:r>
              <a:rPr i="1" lang="en-US" sz="1800">
                <a:solidFill>
                  <a:schemeClr val="dk1"/>
                </a:solidFill>
                <a:highlight>
                  <a:srgbClr val="FFFFFF"/>
                </a:highlight>
                <a:latin typeface="Consolas"/>
                <a:ea typeface="Consolas"/>
                <a:cs typeface="Consolas"/>
                <a:sym typeface="Consolas"/>
              </a:rPr>
              <a:t>// Logged value</a:t>
            </a:r>
            <a:endParaRPr i="1" sz="1800">
              <a:solidFill>
                <a:schemeClr val="dk1"/>
              </a:solidFill>
              <a:highlight>
                <a:srgbClr val="FFFFFF"/>
              </a:highlight>
              <a:latin typeface="Consolas"/>
              <a:ea typeface="Consolas"/>
              <a:cs typeface="Consolas"/>
              <a:sym typeface="Consolas"/>
            </a:endParaRPr>
          </a:p>
          <a:p>
            <a:pPr indent="0" lvl="0" marL="0" rtl="0" algn="l">
              <a:lnSpc>
                <a:spcPct val="143478"/>
              </a:lnSpc>
              <a:spcBef>
                <a:spcPts val="0"/>
              </a:spcBef>
              <a:spcAft>
                <a:spcPts val="0"/>
              </a:spcAft>
              <a:buNone/>
            </a:pPr>
            <a:r>
              <a:rPr lang="en-US" sz="1800">
                <a:solidFill>
                  <a:schemeClr val="dk1"/>
                </a:solidFill>
                <a:highlight>
                  <a:srgbClr val="FFFFFF"/>
                </a:highlight>
                <a:latin typeface="Consolas"/>
                <a:ea typeface="Consolas"/>
                <a:cs typeface="Consolas"/>
                <a:sym typeface="Consolas"/>
              </a:rPr>
              <a:t>);</a:t>
            </a:r>
            <a:endParaRPr sz="1800">
              <a:solidFill>
                <a:schemeClr val="dk1"/>
              </a:solidFill>
              <a:highlight>
                <a:srgbClr val="FFFFFF"/>
              </a:highlight>
              <a:latin typeface="Consolas"/>
              <a:ea typeface="Consolas"/>
              <a:cs typeface="Consolas"/>
              <a:sym typeface="Consolas"/>
            </a:endParaRPr>
          </a:p>
          <a:p>
            <a:pPr indent="0" lvl="0" marL="0" rtl="0" algn="l">
              <a:lnSpc>
                <a:spcPct val="143478"/>
              </a:lnSpc>
              <a:spcBef>
                <a:spcPts val="0"/>
              </a:spcBef>
              <a:spcAft>
                <a:spcPts val="0"/>
              </a:spcAft>
              <a:buNone/>
            </a:pPr>
            <a:r>
              <a:t/>
            </a:r>
            <a:endParaRPr sz="1800">
              <a:solidFill>
                <a:schemeClr val="dk1"/>
              </a:solidFill>
              <a:highlight>
                <a:srgbClr val="FFFFFF"/>
              </a:highlight>
              <a:latin typeface="Consolas"/>
              <a:ea typeface="Consolas"/>
              <a:cs typeface="Consolas"/>
              <a:sym typeface="Consolas"/>
            </a:endParaRPr>
          </a:p>
          <a:p>
            <a:pPr indent="0" lvl="0" marL="0" rtl="0" algn="l">
              <a:lnSpc>
                <a:spcPct val="143478"/>
              </a:lnSpc>
              <a:spcBef>
                <a:spcPts val="0"/>
              </a:spcBef>
              <a:spcAft>
                <a:spcPts val="0"/>
              </a:spcAft>
              <a:buNone/>
            </a:pPr>
            <a:r>
              <a:rPr lang="en-US" sz="1800">
                <a:solidFill>
                  <a:schemeClr val="dk1"/>
                </a:solidFill>
                <a:highlight>
                  <a:srgbClr val="FFFFFF"/>
                </a:highlight>
                <a:latin typeface="Consolas"/>
                <a:ea typeface="Consolas"/>
                <a:cs typeface="Consolas"/>
                <a:sym typeface="Consolas"/>
              </a:rPr>
              <a:t>const subscribed = tapped$.subscribe(</a:t>
            </a:r>
            <a:endParaRPr sz="1800">
              <a:solidFill>
                <a:schemeClr val="dk1"/>
              </a:solidFill>
              <a:highlight>
                <a:srgbClr val="FFFFFF"/>
              </a:highlight>
              <a:latin typeface="Consolas"/>
              <a:ea typeface="Consolas"/>
              <a:cs typeface="Consolas"/>
              <a:sym typeface="Consolas"/>
            </a:endParaRPr>
          </a:p>
          <a:p>
            <a:pPr indent="0" lvl="0" marL="0" rtl="0" algn="l">
              <a:lnSpc>
                <a:spcPct val="143478"/>
              </a:lnSpc>
              <a:spcBef>
                <a:spcPts val="0"/>
              </a:spcBef>
              <a:spcAft>
                <a:spcPts val="0"/>
              </a:spcAft>
              <a:buNone/>
            </a:pPr>
            <a:r>
              <a:rPr lang="en-US" sz="1800">
                <a:solidFill>
                  <a:schemeClr val="dk1"/>
                </a:solidFill>
                <a:highlight>
                  <a:srgbClr val="FFFFFF"/>
                </a:highlight>
                <a:latin typeface="Consolas"/>
                <a:ea typeface="Consolas"/>
                <a:cs typeface="Consolas"/>
                <a:sym typeface="Consolas"/>
              </a:rPr>
              <a:t> </a:t>
            </a:r>
            <a:r>
              <a:rPr i="1" lang="en-US" sz="1800">
                <a:solidFill>
                  <a:schemeClr val="dk1"/>
                </a:solidFill>
                <a:highlight>
                  <a:srgbClr val="FFFFFF"/>
                </a:highlight>
                <a:latin typeface="Consolas"/>
                <a:ea typeface="Consolas"/>
                <a:cs typeface="Consolas"/>
                <a:sym typeface="Consolas"/>
              </a:rPr>
              <a:t>value</a:t>
            </a:r>
            <a:r>
              <a:rPr lang="en-US" sz="1800">
                <a:solidFill>
                  <a:schemeClr val="dk1"/>
                </a:solidFill>
                <a:highlight>
                  <a:srgbClr val="FFFFFF"/>
                </a:highlight>
                <a:latin typeface="Consolas"/>
                <a:ea typeface="Consolas"/>
                <a:cs typeface="Consolas"/>
                <a:sym typeface="Consolas"/>
              </a:rPr>
              <a:t>=&gt; console.log('Received value', value),</a:t>
            </a:r>
            <a:endParaRPr sz="1800">
              <a:solidFill>
                <a:schemeClr val="dk1"/>
              </a:solidFill>
              <a:highlight>
                <a:srgbClr val="FFFFFF"/>
              </a:highlight>
              <a:latin typeface="Consolas"/>
              <a:ea typeface="Consolas"/>
              <a:cs typeface="Consolas"/>
              <a:sym typeface="Consolas"/>
            </a:endParaRPr>
          </a:p>
          <a:p>
            <a:pPr indent="0" lvl="0" marL="0" rtl="0" algn="l">
              <a:lnSpc>
                <a:spcPct val="143478"/>
              </a:lnSpc>
              <a:spcBef>
                <a:spcPts val="0"/>
              </a:spcBef>
              <a:spcAft>
                <a:spcPts val="0"/>
              </a:spcAft>
              <a:buNone/>
            </a:pPr>
            <a:r>
              <a:rPr lang="en-US" sz="1800">
                <a:solidFill>
                  <a:schemeClr val="dk1"/>
                </a:solidFill>
                <a:highlight>
                  <a:srgbClr val="FFFFFF"/>
                </a:highlight>
                <a:latin typeface="Consolas"/>
                <a:ea typeface="Consolas"/>
                <a:cs typeface="Consolas"/>
                <a:sym typeface="Consolas"/>
              </a:rPr>
              <a:t> </a:t>
            </a:r>
            <a:r>
              <a:rPr i="1" lang="en-US" sz="1800">
                <a:solidFill>
                  <a:schemeClr val="dk1"/>
                </a:solidFill>
                <a:highlight>
                  <a:srgbClr val="FFFFFF"/>
                </a:highlight>
                <a:latin typeface="Consolas"/>
                <a:ea typeface="Consolas"/>
                <a:cs typeface="Consolas"/>
                <a:sym typeface="Consolas"/>
              </a:rPr>
              <a:t>error</a:t>
            </a:r>
            <a:r>
              <a:rPr lang="en-US" sz="1800">
                <a:solidFill>
                  <a:schemeClr val="dk1"/>
                </a:solidFill>
                <a:highlight>
                  <a:srgbClr val="FFFFFF"/>
                </a:highlight>
                <a:latin typeface="Consolas"/>
                <a:ea typeface="Consolas"/>
                <a:cs typeface="Consolas"/>
                <a:sym typeface="Consolas"/>
              </a:rPr>
              <a:t> =&gt; console.log("error")</a:t>
            </a:r>
            <a:endParaRPr sz="1800">
              <a:solidFill>
                <a:schemeClr val="dk1"/>
              </a:solidFill>
              <a:highlight>
                <a:srgbClr val="FFFFFF"/>
              </a:highlight>
              <a:latin typeface="Consolas"/>
              <a:ea typeface="Consolas"/>
              <a:cs typeface="Consolas"/>
              <a:sym typeface="Consolas"/>
            </a:endParaRPr>
          </a:p>
          <a:p>
            <a:pPr indent="0" lvl="0" marL="0" rtl="0" algn="l">
              <a:lnSpc>
                <a:spcPct val="143478"/>
              </a:lnSpc>
              <a:spcBef>
                <a:spcPts val="0"/>
              </a:spcBef>
              <a:spcAft>
                <a:spcPts val="0"/>
              </a:spcAft>
              <a:buNone/>
            </a:pPr>
            <a:r>
              <a:rPr lang="en-US" sz="1800">
                <a:solidFill>
                  <a:schemeClr val="dk1"/>
                </a:solidFill>
                <a:highlight>
                  <a:srgbClr val="FFFFFF"/>
                </a:highlight>
                <a:latin typeface="Consolas"/>
                <a:ea typeface="Consolas"/>
                <a:cs typeface="Consolas"/>
                <a:sym typeface="Consolas"/>
              </a:rPr>
              <a:t>)</a:t>
            </a:r>
            <a:endParaRPr sz="1800">
              <a:solidFill>
                <a:schemeClr val="dk1"/>
              </a:solidFill>
              <a:highlight>
                <a:srgbClr val="FFFFFF"/>
              </a:highlight>
              <a:latin typeface="Consolas"/>
              <a:ea typeface="Consolas"/>
              <a:cs typeface="Consolas"/>
              <a:sym typeface="Consolas"/>
            </a:endParaRPr>
          </a:p>
          <a:p>
            <a:pPr indent="0" lvl="0" marL="0" rtl="0" algn="l">
              <a:spcBef>
                <a:spcPts val="2800"/>
              </a:spcBef>
              <a:spcAft>
                <a:spcPts val="0"/>
              </a:spcAft>
              <a:buNone/>
            </a:pPr>
            <a:r>
              <a:t/>
            </a:r>
            <a:endParaRPr sz="18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5"/>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Integrating with Existing Open API</a:t>
            </a:r>
            <a:endParaRPr/>
          </a:p>
        </p:txBody>
      </p:sp>
      <p:sp>
        <p:nvSpPr>
          <p:cNvPr id="298" name="Google Shape;298;p55"/>
          <p:cNvSpPr txBox="1"/>
          <p:nvPr>
            <p:ph idx="1" type="body"/>
          </p:nvPr>
        </p:nvSpPr>
        <p:spPr>
          <a:xfrm>
            <a:off x="443307" y="2185434"/>
            <a:ext cx="12118200" cy="7496100"/>
          </a:xfrm>
          <a:prstGeom prst="rect">
            <a:avLst/>
          </a:prstGeom>
        </p:spPr>
        <p:txBody>
          <a:bodyPr anchorCtr="0" anchor="t" bIns="91425" lIns="91425" spcFirstLastPara="1" rIns="91425" wrap="square" tIns="91425">
            <a:noAutofit/>
          </a:bodyPr>
          <a:lstStyle/>
          <a:p>
            <a:pPr indent="-488950" lvl="0" marL="723900" rtl="0" algn="l">
              <a:spcBef>
                <a:spcPts val="2400"/>
              </a:spcBef>
              <a:spcAft>
                <a:spcPts val="0"/>
              </a:spcAft>
              <a:buClr>
                <a:srgbClr val="374151"/>
              </a:buClr>
              <a:buSzPts val="1900"/>
              <a:buFont typeface="Roboto"/>
              <a:buAutoNum type="arabicPeriod"/>
            </a:pPr>
            <a:r>
              <a:rPr lang="en-US" sz="1900">
                <a:solidFill>
                  <a:srgbClr val="374151"/>
                </a:solidFill>
                <a:latin typeface="Roboto"/>
                <a:ea typeface="Roboto"/>
                <a:cs typeface="Roboto"/>
                <a:sym typeface="Roboto"/>
              </a:rPr>
              <a:t>Existing or open APIs refer to application programming interfaces that are publicly available for developers to use in their applications.</a:t>
            </a:r>
            <a:endParaRPr sz="1900">
              <a:solidFill>
                <a:srgbClr val="374151"/>
              </a:solidFill>
              <a:latin typeface="Roboto"/>
              <a:ea typeface="Roboto"/>
              <a:cs typeface="Roboto"/>
              <a:sym typeface="Roboto"/>
            </a:endParaRPr>
          </a:p>
          <a:p>
            <a:pPr indent="-488950" lvl="0" marL="723900" rtl="0" algn="l">
              <a:spcBef>
                <a:spcPts val="2400"/>
              </a:spcBef>
              <a:spcAft>
                <a:spcPts val="0"/>
              </a:spcAft>
              <a:buClr>
                <a:srgbClr val="374151"/>
              </a:buClr>
              <a:buSzPts val="1900"/>
              <a:buFont typeface="Roboto"/>
              <a:buAutoNum type="arabicPeriod"/>
            </a:pPr>
            <a:r>
              <a:rPr lang="en-US" sz="1900">
                <a:solidFill>
                  <a:srgbClr val="374151"/>
                </a:solidFill>
                <a:latin typeface="Roboto"/>
                <a:ea typeface="Roboto"/>
                <a:cs typeface="Roboto"/>
                <a:sym typeface="Roboto"/>
              </a:rPr>
              <a:t>These APIs are typically provided by companies, organizations, or service providers to allow developers to access and utilize their services, data, or functionality.</a:t>
            </a:r>
            <a:endParaRPr sz="1900">
              <a:solidFill>
                <a:srgbClr val="374151"/>
              </a:solidFill>
              <a:latin typeface="Roboto"/>
              <a:ea typeface="Roboto"/>
              <a:cs typeface="Roboto"/>
              <a:sym typeface="Roboto"/>
            </a:endParaRPr>
          </a:p>
          <a:p>
            <a:pPr indent="-488950" lvl="0" marL="723900" rtl="0" algn="l">
              <a:spcBef>
                <a:spcPts val="2400"/>
              </a:spcBef>
              <a:spcAft>
                <a:spcPts val="0"/>
              </a:spcAft>
              <a:buClr>
                <a:srgbClr val="374151"/>
              </a:buClr>
              <a:buSzPts val="1900"/>
              <a:buFont typeface="Roboto"/>
              <a:buAutoNum type="arabicPeriod"/>
            </a:pPr>
            <a:r>
              <a:rPr lang="en-US" sz="1900">
                <a:solidFill>
                  <a:srgbClr val="374151"/>
                </a:solidFill>
                <a:latin typeface="Roboto"/>
                <a:ea typeface="Roboto"/>
                <a:cs typeface="Roboto"/>
                <a:sym typeface="Roboto"/>
              </a:rPr>
              <a:t>Existing APIs cover a wide range of domains and industries, including social media, weather, maps, payment gateways, messaging, and more.</a:t>
            </a:r>
            <a:endParaRPr sz="1900">
              <a:solidFill>
                <a:srgbClr val="374151"/>
              </a:solidFill>
              <a:latin typeface="Roboto"/>
              <a:ea typeface="Roboto"/>
              <a:cs typeface="Roboto"/>
              <a:sym typeface="Roboto"/>
            </a:endParaRPr>
          </a:p>
          <a:p>
            <a:pPr indent="-488950" lvl="0" marL="723900" rtl="0" algn="l">
              <a:spcBef>
                <a:spcPts val="2400"/>
              </a:spcBef>
              <a:spcAft>
                <a:spcPts val="0"/>
              </a:spcAft>
              <a:buClr>
                <a:srgbClr val="374151"/>
              </a:buClr>
              <a:buSzPts val="1900"/>
              <a:buFont typeface="Roboto"/>
              <a:buAutoNum type="arabicPeriod"/>
            </a:pPr>
            <a:r>
              <a:rPr lang="en-US" sz="1900">
                <a:solidFill>
                  <a:srgbClr val="374151"/>
                </a:solidFill>
                <a:latin typeface="Roboto"/>
                <a:ea typeface="Roboto"/>
                <a:cs typeface="Roboto"/>
                <a:sym typeface="Roboto"/>
              </a:rPr>
              <a:t>Most API will require you to register and retrieve the key</a:t>
            </a:r>
            <a:endParaRPr sz="1900">
              <a:solidFill>
                <a:srgbClr val="374151"/>
              </a:solidFill>
              <a:latin typeface="Roboto"/>
              <a:ea typeface="Roboto"/>
              <a:cs typeface="Roboto"/>
              <a:sym typeface="Roboto"/>
            </a:endParaRPr>
          </a:p>
          <a:p>
            <a:pPr indent="-488950" lvl="0" marL="723900" rtl="0" algn="l">
              <a:spcBef>
                <a:spcPts val="2400"/>
              </a:spcBef>
              <a:spcAft>
                <a:spcPts val="0"/>
              </a:spcAft>
              <a:buClr>
                <a:srgbClr val="374151"/>
              </a:buClr>
              <a:buSzPts val="1900"/>
              <a:buFont typeface="Roboto"/>
              <a:buAutoNum type="arabicPeriod"/>
            </a:pPr>
            <a:r>
              <a:rPr lang="en-US" sz="1900">
                <a:solidFill>
                  <a:srgbClr val="374151"/>
                </a:solidFill>
                <a:latin typeface="Roboto"/>
                <a:ea typeface="Roboto"/>
                <a:cs typeface="Roboto"/>
                <a:sym typeface="Roboto"/>
              </a:rPr>
              <a:t>Example </a:t>
            </a:r>
            <a:r>
              <a:rPr lang="en-US" sz="1900" u="sng">
                <a:solidFill>
                  <a:schemeClr val="hlink"/>
                </a:solidFill>
                <a:latin typeface="Roboto"/>
                <a:ea typeface="Roboto"/>
                <a:cs typeface="Roboto"/>
                <a:sym typeface="Roboto"/>
                <a:hlinkClick r:id="rId3"/>
              </a:rPr>
              <a:t>https://github.com/public-apis/public-apis</a:t>
            </a:r>
            <a:endParaRPr sz="1900">
              <a:solidFill>
                <a:srgbClr val="374151"/>
              </a:solidFill>
              <a:latin typeface="Roboto"/>
              <a:ea typeface="Roboto"/>
              <a:cs typeface="Roboto"/>
              <a:sym typeface="Roboto"/>
            </a:endParaRPr>
          </a:p>
          <a:p>
            <a:pPr indent="-488950" lvl="0" marL="723900" rtl="0" algn="l">
              <a:spcBef>
                <a:spcPts val="2400"/>
              </a:spcBef>
              <a:spcAft>
                <a:spcPts val="0"/>
              </a:spcAft>
              <a:buClr>
                <a:srgbClr val="374151"/>
              </a:buClr>
              <a:buSzPts val="1900"/>
              <a:buFont typeface="Roboto"/>
              <a:buAutoNum type="arabicPeriod"/>
            </a:pPr>
            <a:r>
              <a:rPr lang="en-US" sz="1900">
                <a:solidFill>
                  <a:srgbClr val="374151"/>
                </a:solidFill>
                <a:latin typeface="Roboto"/>
                <a:ea typeface="Roboto"/>
                <a:cs typeface="Roboto"/>
                <a:sym typeface="Roboto"/>
              </a:rPr>
              <a:t>Example of Fakestore API:</a:t>
            </a:r>
            <a:endParaRPr sz="1900">
              <a:solidFill>
                <a:srgbClr val="374151"/>
              </a:solidFill>
              <a:latin typeface="Roboto"/>
              <a:ea typeface="Roboto"/>
              <a:cs typeface="Roboto"/>
              <a:sym typeface="Roboto"/>
            </a:endParaRPr>
          </a:p>
          <a:p>
            <a:pPr indent="0" lvl="0" marL="0" rtl="0" algn="l">
              <a:spcBef>
                <a:spcPts val="2400"/>
              </a:spcBef>
              <a:spcAft>
                <a:spcPts val="0"/>
              </a:spcAft>
              <a:buNone/>
            </a:pPr>
            <a:r>
              <a:rPr b="1" lang="en-US" sz="1900">
                <a:solidFill>
                  <a:srgbClr val="374151"/>
                </a:solidFill>
                <a:latin typeface="Roboto"/>
                <a:ea typeface="Roboto"/>
                <a:cs typeface="Roboto"/>
                <a:sym typeface="Roboto"/>
              </a:rPr>
              <a:t>Retrieve data : GET</a:t>
            </a:r>
            <a:endParaRPr b="1" sz="1900">
              <a:solidFill>
                <a:srgbClr val="374151"/>
              </a:solidFill>
              <a:latin typeface="Roboto"/>
              <a:ea typeface="Roboto"/>
              <a:cs typeface="Roboto"/>
              <a:sym typeface="Roboto"/>
            </a:endParaRPr>
          </a:p>
          <a:p>
            <a:pPr indent="0" lvl="0" marL="0" rtl="0" algn="l">
              <a:lnSpc>
                <a:spcPct val="100000"/>
              </a:lnSpc>
              <a:spcBef>
                <a:spcPts val="2800"/>
              </a:spcBef>
              <a:spcAft>
                <a:spcPts val="0"/>
              </a:spcAft>
              <a:buNone/>
            </a:pPr>
            <a:r>
              <a:rPr lang="en-US" sz="2200">
                <a:solidFill>
                  <a:schemeClr val="dk1"/>
                </a:solidFill>
              </a:rPr>
              <a:t>https://fakestoreapi.com/products</a:t>
            </a:r>
            <a:endParaRPr sz="2200">
              <a:solidFill>
                <a:schemeClr val="dk1"/>
              </a:solidFill>
            </a:endParaRPr>
          </a:p>
          <a:p>
            <a:pPr indent="0" lvl="0" marL="0" rtl="0" algn="l">
              <a:spcBef>
                <a:spcPts val="2800"/>
              </a:spcBef>
              <a:spcAft>
                <a:spcPts val="0"/>
              </a:spcAft>
              <a:buNone/>
            </a:pPr>
            <a:r>
              <a:rPr lang="en-US" sz="2200" u="sng">
                <a:solidFill>
                  <a:schemeClr val="hlink"/>
                </a:solidFill>
                <a:hlinkClick r:id="rId4"/>
              </a:rPr>
              <a:t>https://fakestoreapi.com/products/1</a:t>
            </a:r>
            <a:endParaRPr sz="2200">
              <a:solidFill>
                <a:schemeClr val="dk1"/>
              </a:solidFill>
            </a:endParaRPr>
          </a:p>
          <a:p>
            <a:pPr indent="0" lvl="0" marL="0" rtl="0" algn="l">
              <a:spcBef>
                <a:spcPts val="2800"/>
              </a:spcBef>
              <a:spcAft>
                <a:spcPts val="0"/>
              </a:spcAft>
              <a:buNone/>
            </a:pPr>
            <a:r>
              <a:rPr b="1" lang="en-US" sz="2200">
                <a:solidFill>
                  <a:schemeClr val="dk1"/>
                </a:solidFill>
                <a:latin typeface="Roboto"/>
                <a:ea typeface="Roboto"/>
                <a:cs typeface="Roboto"/>
                <a:sym typeface="Roboto"/>
              </a:rPr>
              <a:t>Send data : POST</a:t>
            </a:r>
            <a:endParaRPr b="1" sz="2200">
              <a:solidFill>
                <a:schemeClr val="dk1"/>
              </a:solidFill>
              <a:latin typeface="Roboto"/>
              <a:ea typeface="Roboto"/>
              <a:cs typeface="Roboto"/>
              <a:sym typeface="Roboto"/>
            </a:endParaRPr>
          </a:p>
          <a:p>
            <a:pPr indent="0" lvl="0" marL="0" rtl="0" algn="l">
              <a:spcBef>
                <a:spcPts val="2800"/>
              </a:spcBef>
              <a:spcAft>
                <a:spcPts val="0"/>
              </a:spcAft>
              <a:buNone/>
            </a:pPr>
            <a:r>
              <a:rPr lang="en-US" sz="2200">
                <a:solidFill>
                  <a:schemeClr val="dk1"/>
                </a:solidFill>
              </a:rPr>
              <a:t>Menghantar borang dan item yang diorder</a:t>
            </a:r>
            <a:endParaRPr sz="2200">
              <a:solidFill>
                <a:schemeClr val="dk1"/>
              </a:solidFill>
            </a:endParaRPr>
          </a:p>
          <a:p>
            <a:pPr indent="0" lvl="0" marL="0" rtl="0" algn="l">
              <a:spcBef>
                <a:spcPts val="2800"/>
              </a:spcBef>
              <a:spcAft>
                <a:spcPts val="0"/>
              </a:spcAft>
              <a:buNone/>
            </a:pPr>
            <a:r>
              <a:t/>
            </a:r>
            <a:endParaRPr sz="2200">
              <a:solidFill>
                <a:schemeClr val="dk1"/>
              </a:solidFill>
            </a:endParaRPr>
          </a:p>
          <a:p>
            <a:pPr indent="0" lvl="0" marL="0" rtl="0" algn="l">
              <a:spcBef>
                <a:spcPts val="2800"/>
              </a:spcBef>
              <a:spcAft>
                <a:spcPts val="0"/>
              </a:spcAft>
              <a:buNone/>
            </a:pPr>
            <a:r>
              <a:t/>
            </a:r>
            <a:endParaRPr/>
          </a:p>
        </p:txBody>
      </p:sp>
      <p:sp>
        <p:nvSpPr>
          <p:cNvPr id="299" name="Google Shape;299;p55"/>
          <p:cNvSpPr txBox="1"/>
          <p:nvPr/>
        </p:nvSpPr>
        <p:spPr>
          <a:xfrm>
            <a:off x="8613084" y="0"/>
            <a:ext cx="4266600" cy="1646400"/>
          </a:xfrm>
          <a:prstGeom prst="rect">
            <a:avLst/>
          </a:prstGeom>
          <a:noFill/>
          <a:ln>
            <a:noFill/>
          </a:ln>
        </p:spPr>
        <p:txBody>
          <a:bodyPr anchorCtr="0" anchor="t" bIns="144475" lIns="144475" spcFirstLastPara="1" rIns="144475" wrap="square" tIns="144475">
            <a:spAutoFit/>
          </a:bodyPr>
          <a:lstStyle/>
          <a:p>
            <a:pPr indent="0" lvl="0" marL="0" rtl="0" algn="l">
              <a:spcBef>
                <a:spcPts val="0"/>
              </a:spcBef>
              <a:spcAft>
                <a:spcPts val="0"/>
              </a:spcAft>
              <a:buNone/>
            </a:pPr>
            <a:r>
              <a:rPr lang="en-US" sz="2200"/>
              <a:t>https://chromewebstore.google.com/detail/json-formatter/bcjindcccaagfpapjjmafapmmgkkhgoa?pli=1</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56"/>
          <p:cNvPicPr preferRelativeResize="0"/>
          <p:nvPr/>
        </p:nvPicPr>
        <p:blipFill>
          <a:blip r:embed="rId3">
            <a:alphaModFix/>
          </a:blip>
          <a:stretch>
            <a:fillRect/>
          </a:stretch>
        </p:blipFill>
        <p:spPr>
          <a:xfrm>
            <a:off x="216747" y="1999881"/>
            <a:ext cx="12571306" cy="505996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7"/>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HTTP Methods</a:t>
            </a:r>
            <a:endParaRPr/>
          </a:p>
        </p:txBody>
      </p:sp>
      <p:graphicFrame>
        <p:nvGraphicFramePr>
          <p:cNvPr id="310" name="Google Shape;310;p57"/>
          <p:cNvGraphicFramePr/>
          <p:nvPr/>
        </p:nvGraphicFramePr>
        <p:xfrm>
          <a:off x="1054969" y="3488284"/>
          <a:ext cx="3000000" cy="3000000"/>
        </p:xfrm>
        <a:graphic>
          <a:graphicData uri="http://schemas.openxmlformats.org/drawingml/2006/table">
            <a:tbl>
              <a:tblPr>
                <a:noFill/>
                <a:tableStyleId>{B256EB72-6FE3-46FA-AB49-9B6EB76FD315}</a:tableStyleId>
              </a:tblPr>
              <a:tblGrid>
                <a:gridCol w="3431825"/>
                <a:gridCol w="3431825"/>
                <a:gridCol w="3431825"/>
              </a:tblGrid>
              <a:tr h="722500">
                <a:tc>
                  <a:txBody>
                    <a:bodyPr/>
                    <a:lstStyle/>
                    <a:p>
                      <a:pPr indent="0" lvl="0" marL="0" rtl="0" algn="l">
                        <a:spcBef>
                          <a:spcPts val="0"/>
                        </a:spcBef>
                        <a:spcAft>
                          <a:spcPts val="0"/>
                        </a:spcAft>
                        <a:buNone/>
                      </a:pPr>
                      <a:r>
                        <a:rPr lang="en-US" sz="2700"/>
                        <a:t>HTTP Methods</a:t>
                      </a:r>
                      <a:endParaRPr sz="2700"/>
                    </a:p>
                  </a:txBody>
                  <a:tcPr marT="173375" marB="173375" marR="130025" marL="130025"/>
                </a:tc>
                <a:tc>
                  <a:txBody>
                    <a:bodyPr/>
                    <a:lstStyle/>
                    <a:p>
                      <a:pPr indent="0" lvl="0" marL="0" rtl="0" algn="l">
                        <a:spcBef>
                          <a:spcPts val="0"/>
                        </a:spcBef>
                        <a:spcAft>
                          <a:spcPts val="0"/>
                        </a:spcAft>
                        <a:buNone/>
                      </a:pPr>
                      <a:r>
                        <a:rPr lang="en-US" sz="2700"/>
                        <a:t>CRUD Operation</a:t>
                      </a:r>
                      <a:endParaRPr sz="2700"/>
                    </a:p>
                  </a:txBody>
                  <a:tcPr marT="173375" marB="173375" marR="130025" marL="130025"/>
                </a:tc>
                <a:tc>
                  <a:txBody>
                    <a:bodyPr/>
                    <a:lstStyle/>
                    <a:p>
                      <a:pPr indent="0" lvl="0" marL="0" rtl="0" algn="l">
                        <a:spcBef>
                          <a:spcPts val="0"/>
                        </a:spcBef>
                        <a:spcAft>
                          <a:spcPts val="0"/>
                        </a:spcAft>
                        <a:buNone/>
                      </a:pPr>
                      <a:r>
                        <a:rPr lang="en-US" sz="2700"/>
                        <a:t>Description</a:t>
                      </a:r>
                      <a:endParaRPr sz="2700"/>
                    </a:p>
                  </a:txBody>
                  <a:tcPr marT="173375" marB="173375" marR="130025" marL="130025"/>
                </a:tc>
              </a:tr>
              <a:tr h="722500">
                <a:tc>
                  <a:txBody>
                    <a:bodyPr/>
                    <a:lstStyle/>
                    <a:p>
                      <a:pPr indent="0" lvl="0" marL="0" rtl="0" algn="l">
                        <a:spcBef>
                          <a:spcPts val="0"/>
                        </a:spcBef>
                        <a:spcAft>
                          <a:spcPts val="0"/>
                        </a:spcAft>
                        <a:buNone/>
                      </a:pPr>
                      <a:r>
                        <a:rPr lang="en-US" sz="2700"/>
                        <a:t>POST</a:t>
                      </a:r>
                      <a:endParaRPr sz="2700"/>
                    </a:p>
                  </a:txBody>
                  <a:tcPr marT="173375" marB="173375" marR="130025" marL="130025"/>
                </a:tc>
                <a:tc>
                  <a:txBody>
                    <a:bodyPr/>
                    <a:lstStyle/>
                    <a:p>
                      <a:pPr indent="0" lvl="0" marL="0" rtl="0" algn="l">
                        <a:spcBef>
                          <a:spcPts val="0"/>
                        </a:spcBef>
                        <a:spcAft>
                          <a:spcPts val="0"/>
                        </a:spcAft>
                        <a:buNone/>
                      </a:pPr>
                      <a:r>
                        <a:rPr lang="en-US" sz="2700"/>
                        <a:t>Add (Create)</a:t>
                      </a:r>
                      <a:endParaRPr sz="2700"/>
                    </a:p>
                  </a:txBody>
                  <a:tcPr marT="173375" marB="173375" marR="130025" marL="130025"/>
                </a:tc>
                <a:tc>
                  <a:txBody>
                    <a:bodyPr/>
                    <a:lstStyle/>
                    <a:p>
                      <a:pPr indent="0" lvl="0" marL="0" rtl="0" algn="l">
                        <a:spcBef>
                          <a:spcPts val="0"/>
                        </a:spcBef>
                        <a:spcAft>
                          <a:spcPts val="0"/>
                        </a:spcAft>
                        <a:buNone/>
                      </a:pPr>
                      <a:r>
                        <a:rPr lang="en-US" sz="2700"/>
                        <a:t>Add Item inside database</a:t>
                      </a:r>
                      <a:endParaRPr sz="2700"/>
                    </a:p>
                  </a:txBody>
                  <a:tcPr marT="173375" marB="173375" marR="130025" marL="130025"/>
                </a:tc>
              </a:tr>
              <a:tr h="722500">
                <a:tc>
                  <a:txBody>
                    <a:bodyPr/>
                    <a:lstStyle/>
                    <a:p>
                      <a:pPr indent="0" lvl="0" marL="0" rtl="0" algn="l">
                        <a:spcBef>
                          <a:spcPts val="0"/>
                        </a:spcBef>
                        <a:spcAft>
                          <a:spcPts val="0"/>
                        </a:spcAft>
                        <a:buNone/>
                      </a:pPr>
                      <a:r>
                        <a:rPr lang="en-US" sz="2700"/>
                        <a:t>PUT / POST</a:t>
                      </a:r>
                      <a:endParaRPr sz="2700"/>
                    </a:p>
                  </a:txBody>
                  <a:tcPr marT="173375" marB="173375" marR="130025" marL="130025"/>
                </a:tc>
                <a:tc>
                  <a:txBody>
                    <a:bodyPr/>
                    <a:lstStyle/>
                    <a:p>
                      <a:pPr indent="0" lvl="0" marL="0" rtl="0" algn="l">
                        <a:spcBef>
                          <a:spcPts val="0"/>
                        </a:spcBef>
                        <a:spcAft>
                          <a:spcPts val="0"/>
                        </a:spcAft>
                        <a:buNone/>
                      </a:pPr>
                      <a:r>
                        <a:rPr lang="en-US" sz="2700"/>
                        <a:t>Edit (Update)</a:t>
                      </a:r>
                      <a:endParaRPr sz="2700"/>
                    </a:p>
                  </a:txBody>
                  <a:tcPr marT="173375" marB="173375" marR="130025" marL="130025"/>
                </a:tc>
                <a:tc>
                  <a:txBody>
                    <a:bodyPr/>
                    <a:lstStyle/>
                    <a:p>
                      <a:pPr indent="0" lvl="0" marL="0" rtl="0" algn="l">
                        <a:spcBef>
                          <a:spcPts val="0"/>
                        </a:spcBef>
                        <a:spcAft>
                          <a:spcPts val="0"/>
                        </a:spcAft>
                        <a:buNone/>
                      </a:pPr>
                      <a:r>
                        <a:rPr lang="en-US" sz="2700"/>
                        <a:t>Change an Existing Resource</a:t>
                      </a:r>
                      <a:endParaRPr sz="2700"/>
                    </a:p>
                  </a:txBody>
                  <a:tcPr marT="173375" marB="173375" marR="130025" marL="130025"/>
                </a:tc>
              </a:tr>
              <a:tr h="722500">
                <a:tc>
                  <a:txBody>
                    <a:bodyPr/>
                    <a:lstStyle/>
                    <a:p>
                      <a:pPr indent="0" lvl="0" marL="0" rtl="0" algn="l">
                        <a:spcBef>
                          <a:spcPts val="0"/>
                        </a:spcBef>
                        <a:spcAft>
                          <a:spcPts val="0"/>
                        </a:spcAft>
                        <a:buNone/>
                      </a:pPr>
                      <a:r>
                        <a:rPr lang="en-US" sz="2700"/>
                        <a:t>GET</a:t>
                      </a:r>
                      <a:endParaRPr sz="2700"/>
                    </a:p>
                  </a:txBody>
                  <a:tcPr marT="173375" marB="173375" marR="130025" marL="130025"/>
                </a:tc>
                <a:tc>
                  <a:txBody>
                    <a:bodyPr/>
                    <a:lstStyle/>
                    <a:p>
                      <a:pPr indent="0" lvl="0" marL="0" rtl="0" algn="l">
                        <a:spcBef>
                          <a:spcPts val="0"/>
                        </a:spcBef>
                        <a:spcAft>
                          <a:spcPts val="0"/>
                        </a:spcAft>
                        <a:buNone/>
                      </a:pPr>
                      <a:r>
                        <a:rPr lang="en-US" sz="2700"/>
                        <a:t>Retrieve (Read)</a:t>
                      </a:r>
                      <a:endParaRPr sz="2700"/>
                    </a:p>
                  </a:txBody>
                  <a:tcPr marT="173375" marB="173375" marR="130025" marL="130025"/>
                </a:tc>
                <a:tc>
                  <a:txBody>
                    <a:bodyPr/>
                    <a:lstStyle/>
                    <a:p>
                      <a:pPr indent="0" lvl="0" marL="0" rtl="0" algn="l">
                        <a:spcBef>
                          <a:spcPts val="0"/>
                        </a:spcBef>
                        <a:spcAft>
                          <a:spcPts val="0"/>
                        </a:spcAft>
                        <a:buNone/>
                      </a:pPr>
                      <a:r>
                        <a:rPr lang="en-US" sz="2700"/>
                        <a:t>Retrieve existing resource</a:t>
                      </a:r>
                      <a:endParaRPr sz="2700"/>
                    </a:p>
                  </a:txBody>
                  <a:tcPr marT="173375" marB="173375" marR="130025" marL="130025"/>
                </a:tc>
              </a:tr>
              <a:tr h="722500">
                <a:tc>
                  <a:txBody>
                    <a:bodyPr/>
                    <a:lstStyle/>
                    <a:p>
                      <a:pPr indent="0" lvl="0" marL="0" rtl="0" algn="l">
                        <a:spcBef>
                          <a:spcPts val="0"/>
                        </a:spcBef>
                        <a:spcAft>
                          <a:spcPts val="0"/>
                        </a:spcAft>
                        <a:buNone/>
                      </a:pPr>
                      <a:r>
                        <a:rPr lang="en-US" sz="2700"/>
                        <a:t>DELETE</a:t>
                      </a:r>
                      <a:endParaRPr sz="2700"/>
                    </a:p>
                  </a:txBody>
                  <a:tcPr marT="173375" marB="173375" marR="130025" marL="130025"/>
                </a:tc>
                <a:tc>
                  <a:txBody>
                    <a:bodyPr/>
                    <a:lstStyle/>
                    <a:p>
                      <a:pPr indent="0" lvl="0" marL="0" rtl="0" algn="l">
                        <a:spcBef>
                          <a:spcPts val="0"/>
                        </a:spcBef>
                        <a:spcAft>
                          <a:spcPts val="0"/>
                        </a:spcAft>
                        <a:buNone/>
                      </a:pPr>
                      <a:r>
                        <a:rPr lang="en-US" sz="2700"/>
                        <a:t>Delete (Delete)</a:t>
                      </a:r>
                      <a:endParaRPr sz="2700"/>
                    </a:p>
                  </a:txBody>
                  <a:tcPr marT="173375" marB="173375" marR="130025" marL="130025"/>
                </a:tc>
                <a:tc>
                  <a:txBody>
                    <a:bodyPr/>
                    <a:lstStyle/>
                    <a:p>
                      <a:pPr indent="0" lvl="0" marL="0" rtl="0" algn="l">
                        <a:spcBef>
                          <a:spcPts val="0"/>
                        </a:spcBef>
                        <a:spcAft>
                          <a:spcPts val="0"/>
                        </a:spcAft>
                        <a:buNone/>
                      </a:pPr>
                      <a:r>
                        <a:rPr lang="en-US" sz="2700"/>
                        <a:t>Delete existing resource</a:t>
                      </a:r>
                      <a:endParaRPr sz="2700"/>
                    </a:p>
                  </a:txBody>
                  <a:tcPr marT="173375" marB="173375" marR="130025" marL="1300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8"/>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HTTP Methods example - /hotels</a:t>
            </a:r>
            <a:endParaRPr/>
          </a:p>
        </p:txBody>
      </p:sp>
      <p:graphicFrame>
        <p:nvGraphicFramePr>
          <p:cNvPr id="316" name="Google Shape;316;p58"/>
          <p:cNvGraphicFramePr/>
          <p:nvPr/>
        </p:nvGraphicFramePr>
        <p:xfrm>
          <a:off x="1394062" y="2867816"/>
          <a:ext cx="3000000" cy="3000000"/>
        </p:xfrm>
        <a:graphic>
          <a:graphicData uri="http://schemas.openxmlformats.org/drawingml/2006/table">
            <a:tbl>
              <a:tblPr>
                <a:noFill/>
                <a:tableStyleId>{B256EB72-6FE3-46FA-AB49-9B6EB76FD315}</a:tableStyleId>
              </a:tblPr>
              <a:tblGrid>
                <a:gridCol w="2401575"/>
                <a:gridCol w="2941800"/>
                <a:gridCol w="2671675"/>
                <a:gridCol w="2671675"/>
              </a:tblGrid>
              <a:tr h="935075">
                <a:tc>
                  <a:txBody>
                    <a:bodyPr/>
                    <a:lstStyle/>
                    <a:p>
                      <a:pPr indent="0" lvl="0" marL="0" rtl="0" algn="l">
                        <a:spcBef>
                          <a:spcPts val="0"/>
                        </a:spcBef>
                        <a:spcAft>
                          <a:spcPts val="0"/>
                        </a:spcAft>
                        <a:buNone/>
                      </a:pPr>
                      <a:r>
                        <a:rPr lang="en-US" sz="2700"/>
                        <a:t>Operation</a:t>
                      </a:r>
                      <a:endParaRPr sz="2700"/>
                    </a:p>
                  </a:txBody>
                  <a:tcPr marT="173375" marB="173375" marR="130025" marL="130025"/>
                </a:tc>
                <a:tc>
                  <a:txBody>
                    <a:bodyPr/>
                    <a:lstStyle/>
                    <a:p>
                      <a:pPr indent="0" lvl="0" marL="0" rtl="0" algn="l">
                        <a:spcBef>
                          <a:spcPts val="0"/>
                        </a:spcBef>
                        <a:spcAft>
                          <a:spcPts val="0"/>
                        </a:spcAft>
                        <a:buNone/>
                      </a:pPr>
                      <a:r>
                        <a:rPr lang="en-US" sz="2700"/>
                        <a:t>METHOD</a:t>
                      </a:r>
                      <a:endParaRPr sz="2700"/>
                    </a:p>
                  </a:txBody>
                  <a:tcPr marT="173375" marB="173375" marR="130025" marL="130025"/>
                </a:tc>
                <a:tc>
                  <a:txBody>
                    <a:bodyPr/>
                    <a:lstStyle/>
                    <a:p>
                      <a:pPr indent="0" lvl="0" marL="0" rtl="0" algn="l">
                        <a:spcBef>
                          <a:spcPts val="0"/>
                        </a:spcBef>
                        <a:spcAft>
                          <a:spcPts val="0"/>
                        </a:spcAft>
                        <a:buNone/>
                      </a:pPr>
                      <a:r>
                        <a:rPr lang="en-US" sz="2700"/>
                        <a:t>PATH</a:t>
                      </a:r>
                      <a:endParaRPr sz="2700"/>
                    </a:p>
                  </a:txBody>
                  <a:tcPr marT="173375" marB="173375" marR="130025" marL="130025"/>
                </a:tc>
                <a:tc>
                  <a:txBody>
                    <a:bodyPr/>
                    <a:lstStyle/>
                    <a:p>
                      <a:pPr indent="0" lvl="0" marL="0" rtl="0" algn="l">
                        <a:spcBef>
                          <a:spcPts val="0"/>
                        </a:spcBef>
                        <a:spcAft>
                          <a:spcPts val="0"/>
                        </a:spcAft>
                        <a:buNone/>
                      </a:pPr>
                      <a:r>
                        <a:rPr lang="en-US" sz="2700"/>
                        <a:t>Send</a:t>
                      </a:r>
                      <a:r>
                        <a:rPr lang="en-US" sz="2700"/>
                        <a:t> or not send data?</a:t>
                      </a:r>
                      <a:endParaRPr sz="2700"/>
                    </a:p>
                  </a:txBody>
                  <a:tcPr marT="173375" marB="173375" marR="130025" marL="130025"/>
                </a:tc>
              </a:tr>
              <a:tr h="751325">
                <a:tc>
                  <a:txBody>
                    <a:bodyPr/>
                    <a:lstStyle/>
                    <a:p>
                      <a:pPr indent="0" lvl="0" marL="0" rtl="0" algn="l">
                        <a:spcBef>
                          <a:spcPts val="0"/>
                        </a:spcBef>
                        <a:spcAft>
                          <a:spcPts val="0"/>
                        </a:spcAft>
                        <a:buNone/>
                      </a:pPr>
                      <a:r>
                        <a:rPr lang="en-US" sz="2700"/>
                        <a:t>Create</a:t>
                      </a:r>
                      <a:endParaRPr sz="2700"/>
                    </a:p>
                  </a:txBody>
                  <a:tcPr marT="173375" marB="173375" marR="130025" marL="130025"/>
                </a:tc>
                <a:tc>
                  <a:txBody>
                    <a:bodyPr/>
                    <a:lstStyle/>
                    <a:p>
                      <a:pPr indent="0" lvl="0" marL="0" rtl="0" algn="l">
                        <a:spcBef>
                          <a:spcPts val="0"/>
                        </a:spcBef>
                        <a:spcAft>
                          <a:spcPts val="0"/>
                        </a:spcAft>
                        <a:buNone/>
                      </a:pPr>
                      <a:r>
                        <a:rPr lang="en-US" sz="2700"/>
                        <a:t>POST</a:t>
                      </a:r>
                      <a:endParaRPr sz="2700"/>
                    </a:p>
                  </a:txBody>
                  <a:tcPr marT="173375" marB="173375" marR="130025" marL="130025"/>
                </a:tc>
                <a:tc>
                  <a:txBody>
                    <a:bodyPr/>
                    <a:lstStyle/>
                    <a:p>
                      <a:pPr indent="0" lvl="0" marL="0" rtl="0" algn="l">
                        <a:spcBef>
                          <a:spcPts val="0"/>
                        </a:spcBef>
                        <a:spcAft>
                          <a:spcPts val="0"/>
                        </a:spcAft>
                        <a:buNone/>
                      </a:pPr>
                      <a:r>
                        <a:rPr lang="en-US" sz="2700"/>
                        <a:t>/hotels</a:t>
                      </a:r>
                      <a:endParaRPr sz="2700"/>
                    </a:p>
                  </a:txBody>
                  <a:tcPr marT="173375" marB="173375" marR="130025" marL="130025"/>
                </a:tc>
                <a:tc>
                  <a:txBody>
                    <a:bodyPr/>
                    <a:lstStyle/>
                    <a:p>
                      <a:pPr indent="0" lvl="0" marL="0" rtl="0" algn="l">
                        <a:spcBef>
                          <a:spcPts val="0"/>
                        </a:spcBef>
                        <a:spcAft>
                          <a:spcPts val="0"/>
                        </a:spcAft>
                        <a:buNone/>
                      </a:pPr>
                      <a:r>
                        <a:rPr lang="en-US" sz="2700"/>
                        <a:t>YES</a:t>
                      </a:r>
                      <a:endParaRPr sz="2700"/>
                    </a:p>
                  </a:txBody>
                  <a:tcPr marT="173375" marB="173375" marR="130025" marL="130025"/>
                </a:tc>
              </a:tr>
              <a:tr h="1965125">
                <a:tc>
                  <a:txBody>
                    <a:bodyPr/>
                    <a:lstStyle/>
                    <a:p>
                      <a:pPr indent="0" lvl="0" marL="0" rtl="0" algn="l">
                        <a:spcBef>
                          <a:spcPts val="0"/>
                        </a:spcBef>
                        <a:spcAft>
                          <a:spcPts val="0"/>
                        </a:spcAft>
                        <a:buNone/>
                      </a:pPr>
                      <a:r>
                        <a:rPr lang="en-US" sz="2700"/>
                        <a:t>Read</a:t>
                      </a:r>
                      <a:endParaRPr sz="2700"/>
                    </a:p>
                  </a:txBody>
                  <a:tcPr marT="173375" marB="173375" marR="130025" marL="130025"/>
                </a:tc>
                <a:tc>
                  <a:txBody>
                    <a:bodyPr/>
                    <a:lstStyle/>
                    <a:p>
                      <a:pPr indent="0" lvl="0" marL="0" rtl="0" algn="l">
                        <a:spcBef>
                          <a:spcPts val="0"/>
                        </a:spcBef>
                        <a:spcAft>
                          <a:spcPts val="0"/>
                        </a:spcAft>
                        <a:buNone/>
                      </a:pPr>
                      <a:r>
                        <a:rPr lang="en-US" sz="2700"/>
                        <a:t>GET</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rPr lang="en-US" sz="2700"/>
                        <a:t>GET</a:t>
                      </a:r>
                      <a:endParaRPr sz="2700"/>
                    </a:p>
                  </a:txBody>
                  <a:tcPr marT="173375" marB="173375" marR="130025" marL="130025"/>
                </a:tc>
                <a:tc>
                  <a:txBody>
                    <a:bodyPr/>
                    <a:lstStyle/>
                    <a:p>
                      <a:pPr indent="0" lvl="0" marL="0" rtl="0" algn="l">
                        <a:spcBef>
                          <a:spcPts val="0"/>
                        </a:spcBef>
                        <a:spcAft>
                          <a:spcPts val="0"/>
                        </a:spcAft>
                        <a:buNone/>
                      </a:pPr>
                      <a:r>
                        <a:rPr lang="en-US" sz="2700">
                          <a:solidFill>
                            <a:schemeClr val="dk1"/>
                          </a:solidFill>
                        </a:rPr>
                        <a:t>/hotels</a:t>
                      </a:r>
                      <a:endParaRPr sz="2700">
                        <a:solidFill>
                          <a:schemeClr val="dk1"/>
                        </a:solidFill>
                      </a:endParaRPr>
                    </a:p>
                    <a:p>
                      <a:pPr indent="0" lvl="0" marL="0" rtl="0" algn="l">
                        <a:spcBef>
                          <a:spcPts val="0"/>
                        </a:spcBef>
                        <a:spcAft>
                          <a:spcPts val="0"/>
                        </a:spcAft>
                        <a:buNone/>
                      </a:pPr>
                      <a:r>
                        <a:t/>
                      </a:r>
                      <a:endParaRPr sz="2700">
                        <a:solidFill>
                          <a:schemeClr val="dk1"/>
                        </a:solidFill>
                      </a:endParaRPr>
                    </a:p>
                    <a:p>
                      <a:pPr indent="0" lvl="0" marL="0" rtl="0" algn="l">
                        <a:spcBef>
                          <a:spcPts val="0"/>
                        </a:spcBef>
                        <a:spcAft>
                          <a:spcPts val="0"/>
                        </a:spcAft>
                        <a:buNone/>
                      </a:pPr>
                      <a:r>
                        <a:rPr lang="en-US" sz="2700">
                          <a:solidFill>
                            <a:schemeClr val="dk1"/>
                          </a:solidFill>
                        </a:rPr>
                        <a:t>/hotels/:id</a:t>
                      </a:r>
                      <a:endParaRPr sz="2700">
                        <a:solidFill>
                          <a:schemeClr val="dk1"/>
                        </a:solidFill>
                      </a:endParaRPr>
                    </a:p>
                    <a:p>
                      <a:pPr indent="0" lvl="0" marL="0" rtl="0" algn="l">
                        <a:spcBef>
                          <a:spcPts val="0"/>
                        </a:spcBef>
                        <a:spcAft>
                          <a:spcPts val="0"/>
                        </a:spcAft>
                        <a:buClr>
                          <a:schemeClr val="dk1"/>
                        </a:buClr>
                        <a:buSzPts val="2100"/>
                        <a:buFont typeface="Arial"/>
                        <a:buNone/>
                      </a:pPr>
                      <a:r>
                        <a:t/>
                      </a:r>
                      <a:endParaRPr sz="2700">
                        <a:solidFill>
                          <a:schemeClr val="dk1"/>
                        </a:solidFill>
                      </a:endParaRPr>
                    </a:p>
                    <a:p>
                      <a:pPr indent="0" lvl="0" marL="0" rtl="0" algn="l">
                        <a:spcBef>
                          <a:spcPts val="0"/>
                        </a:spcBef>
                        <a:spcAft>
                          <a:spcPts val="0"/>
                        </a:spcAft>
                        <a:buNone/>
                      </a:pPr>
                      <a:r>
                        <a:t/>
                      </a:r>
                      <a:endParaRPr sz="2700"/>
                    </a:p>
                  </a:txBody>
                  <a:tcPr marT="173375" marB="173375" marR="130025" marL="130025"/>
                </a:tc>
                <a:tc>
                  <a:txBody>
                    <a:bodyPr/>
                    <a:lstStyle/>
                    <a:p>
                      <a:pPr indent="0" lvl="0" marL="0" rtl="0" algn="l">
                        <a:spcBef>
                          <a:spcPts val="0"/>
                        </a:spcBef>
                        <a:spcAft>
                          <a:spcPts val="0"/>
                        </a:spcAft>
                        <a:buNone/>
                      </a:pPr>
                      <a:r>
                        <a:rPr lang="en-US" sz="2700">
                          <a:solidFill>
                            <a:schemeClr val="dk1"/>
                          </a:solidFill>
                        </a:rPr>
                        <a:t>NO</a:t>
                      </a:r>
                      <a:endParaRPr sz="2700">
                        <a:solidFill>
                          <a:schemeClr val="dk1"/>
                        </a:solidFill>
                      </a:endParaRPr>
                    </a:p>
                    <a:p>
                      <a:pPr indent="0" lvl="0" marL="0" rtl="0" algn="l">
                        <a:spcBef>
                          <a:spcPts val="0"/>
                        </a:spcBef>
                        <a:spcAft>
                          <a:spcPts val="0"/>
                        </a:spcAft>
                        <a:buNone/>
                      </a:pPr>
                      <a:r>
                        <a:t/>
                      </a:r>
                      <a:endParaRPr sz="2700">
                        <a:solidFill>
                          <a:schemeClr val="dk1"/>
                        </a:solidFill>
                      </a:endParaRPr>
                    </a:p>
                    <a:p>
                      <a:pPr indent="0" lvl="0" marL="0" rtl="0" algn="l">
                        <a:spcBef>
                          <a:spcPts val="0"/>
                        </a:spcBef>
                        <a:spcAft>
                          <a:spcPts val="0"/>
                        </a:spcAft>
                        <a:buNone/>
                      </a:pPr>
                      <a:r>
                        <a:rPr lang="en-US" sz="2700">
                          <a:solidFill>
                            <a:schemeClr val="dk1"/>
                          </a:solidFill>
                        </a:rPr>
                        <a:t>NO</a:t>
                      </a:r>
                      <a:endParaRPr sz="2700">
                        <a:solidFill>
                          <a:schemeClr val="dk1"/>
                        </a:solidFill>
                      </a:endParaRPr>
                    </a:p>
                  </a:txBody>
                  <a:tcPr marT="173375" marB="173375" marR="130025" marL="130025"/>
                </a:tc>
              </a:tr>
              <a:tr h="751325">
                <a:tc>
                  <a:txBody>
                    <a:bodyPr/>
                    <a:lstStyle/>
                    <a:p>
                      <a:pPr indent="0" lvl="0" marL="0" rtl="0" algn="l">
                        <a:spcBef>
                          <a:spcPts val="0"/>
                        </a:spcBef>
                        <a:spcAft>
                          <a:spcPts val="0"/>
                        </a:spcAft>
                        <a:buNone/>
                      </a:pPr>
                      <a:r>
                        <a:rPr lang="en-US" sz="2700"/>
                        <a:t>Update</a:t>
                      </a:r>
                      <a:endParaRPr sz="2700"/>
                    </a:p>
                  </a:txBody>
                  <a:tcPr marT="173375" marB="173375" marR="130025" marL="130025"/>
                </a:tc>
                <a:tc>
                  <a:txBody>
                    <a:bodyPr/>
                    <a:lstStyle/>
                    <a:p>
                      <a:pPr indent="0" lvl="0" marL="0" rtl="0" algn="l">
                        <a:spcBef>
                          <a:spcPts val="0"/>
                        </a:spcBef>
                        <a:spcAft>
                          <a:spcPts val="0"/>
                        </a:spcAft>
                        <a:buNone/>
                      </a:pPr>
                      <a:r>
                        <a:rPr lang="en-US" sz="2700"/>
                        <a:t>PUT</a:t>
                      </a:r>
                      <a:endParaRPr sz="2700"/>
                    </a:p>
                  </a:txBody>
                  <a:tcPr marT="173375" marB="173375" marR="130025" marL="130025"/>
                </a:tc>
                <a:tc>
                  <a:txBody>
                    <a:bodyPr/>
                    <a:lstStyle/>
                    <a:p>
                      <a:pPr indent="0" lvl="0" marL="0" rtl="0" algn="l">
                        <a:spcBef>
                          <a:spcPts val="0"/>
                        </a:spcBef>
                        <a:spcAft>
                          <a:spcPts val="0"/>
                        </a:spcAft>
                        <a:buClr>
                          <a:schemeClr val="dk1"/>
                        </a:buClr>
                        <a:buSzPts val="2100"/>
                        <a:buFont typeface="Arial"/>
                        <a:buNone/>
                      </a:pPr>
                      <a:r>
                        <a:rPr lang="en-US" sz="2700">
                          <a:solidFill>
                            <a:schemeClr val="dk1"/>
                          </a:solidFill>
                        </a:rPr>
                        <a:t>/hotels/:id</a:t>
                      </a:r>
                      <a:endParaRPr sz="2700"/>
                    </a:p>
                  </a:txBody>
                  <a:tcPr marT="173375" marB="173375" marR="130025" marL="130025"/>
                </a:tc>
                <a:tc>
                  <a:txBody>
                    <a:bodyPr/>
                    <a:lstStyle/>
                    <a:p>
                      <a:pPr indent="0" lvl="0" marL="0" rtl="0" algn="l">
                        <a:spcBef>
                          <a:spcPts val="0"/>
                        </a:spcBef>
                        <a:spcAft>
                          <a:spcPts val="0"/>
                        </a:spcAft>
                        <a:buNone/>
                      </a:pPr>
                      <a:r>
                        <a:rPr lang="en-US" sz="2700">
                          <a:solidFill>
                            <a:schemeClr val="dk1"/>
                          </a:solidFill>
                        </a:rPr>
                        <a:t>YES</a:t>
                      </a:r>
                      <a:endParaRPr sz="2700">
                        <a:solidFill>
                          <a:schemeClr val="dk1"/>
                        </a:solidFill>
                      </a:endParaRPr>
                    </a:p>
                  </a:txBody>
                  <a:tcPr marT="173375" marB="173375" marR="130025" marL="130025"/>
                </a:tc>
              </a:tr>
              <a:tr h="751325">
                <a:tc>
                  <a:txBody>
                    <a:bodyPr/>
                    <a:lstStyle/>
                    <a:p>
                      <a:pPr indent="0" lvl="0" marL="0" rtl="0" algn="l">
                        <a:spcBef>
                          <a:spcPts val="0"/>
                        </a:spcBef>
                        <a:spcAft>
                          <a:spcPts val="0"/>
                        </a:spcAft>
                        <a:buNone/>
                      </a:pPr>
                      <a:r>
                        <a:rPr lang="en-US" sz="2700"/>
                        <a:t>Delete</a:t>
                      </a:r>
                      <a:endParaRPr sz="2700"/>
                    </a:p>
                  </a:txBody>
                  <a:tcPr marT="173375" marB="173375" marR="130025" marL="130025"/>
                </a:tc>
                <a:tc>
                  <a:txBody>
                    <a:bodyPr/>
                    <a:lstStyle/>
                    <a:p>
                      <a:pPr indent="0" lvl="0" marL="0" rtl="0" algn="l">
                        <a:spcBef>
                          <a:spcPts val="0"/>
                        </a:spcBef>
                        <a:spcAft>
                          <a:spcPts val="0"/>
                        </a:spcAft>
                        <a:buNone/>
                      </a:pPr>
                      <a:r>
                        <a:rPr lang="en-US" sz="2700"/>
                        <a:t>DELETE</a:t>
                      </a:r>
                      <a:endParaRPr sz="2700"/>
                    </a:p>
                  </a:txBody>
                  <a:tcPr marT="173375" marB="173375" marR="130025" marL="130025"/>
                </a:tc>
                <a:tc>
                  <a:txBody>
                    <a:bodyPr/>
                    <a:lstStyle/>
                    <a:p>
                      <a:pPr indent="0" lvl="0" marL="0" rtl="0" algn="l">
                        <a:spcBef>
                          <a:spcPts val="0"/>
                        </a:spcBef>
                        <a:spcAft>
                          <a:spcPts val="0"/>
                        </a:spcAft>
                        <a:buClr>
                          <a:schemeClr val="dk1"/>
                        </a:buClr>
                        <a:buSzPts val="2100"/>
                        <a:buFont typeface="Arial"/>
                        <a:buNone/>
                      </a:pPr>
                      <a:r>
                        <a:rPr lang="en-US" sz="2700">
                          <a:solidFill>
                            <a:schemeClr val="dk1"/>
                          </a:solidFill>
                        </a:rPr>
                        <a:t>/hotels/:id</a:t>
                      </a:r>
                      <a:endParaRPr sz="2700"/>
                    </a:p>
                  </a:txBody>
                  <a:tcPr marT="173375" marB="173375" marR="130025" marL="130025"/>
                </a:tc>
                <a:tc>
                  <a:txBody>
                    <a:bodyPr/>
                    <a:lstStyle/>
                    <a:p>
                      <a:pPr indent="0" lvl="0" marL="0" rtl="0" algn="l">
                        <a:spcBef>
                          <a:spcPts val="0"/>
                        </a:spcBef>
                        <a:spcAft>
                          <a:spcPts val="0"/>
                        </a:spcAft>
                        <a:buNone/>
                      </a:pPr>
                      <a:r>
                        <a:rPr lang="en-US" sz="2700">
                          <a:solidFill>
                            <a:schemeClr val="dk1"/>
                          </a:solidFill>
                        </a:rPr>
                        <a:t>NO</a:t>
                      </a:r>
                      <a:endParaRPr sz="2700">
                        <a:solidFill>
                          <a:schemeClr val="dk1"/>
                        </a:solidFill>
                      </a:endParaRPr>
                    </a:p>
                  </a:txBody>
                  <a:tcPr marT="173375" marB="173375" marR="130025" marL="130025"/>
                </a:tc>
              </a:tr>
            </a:tbl>
          </a:graphicData>
        </a:graphic>
      </p:graphicFrame>
      <p:sp>
        <p:nvSpPr>
          <p:cNvPr id="317" name="Google Shape;317;p58"/>
          <p:cNvSpPr txBox="1"/>
          <p:nvPr/>
        </p:nvSpPr>
        <p:spPr>
          <a:xfrm>
            <a:off x="1680284" y="8957203"/>
            <a:ext cx="7315200" cy="969000"/>
          </a:xfrm>
          <a:prstGeom prst="rect">
            <a:avLst/>
          </a:prstGeom>
          <a:noFill/>
          <a:ln>
            <a:noFill/>
          </a:ln>
        </p:spPr>
        <p:txBody>
          <a:bodyPr anchorCtr="0" anchor="t" bIns="144475" lIns="144475" spcFirstLastPara="1" rIns="144475" wrap="square" tIns="144475">
            <a:spAutoFit/>
          </a:bodyPr>
          <a:lstStyle/>
          <a:p>
            <a:pPr indent="0" lvl="0" marL="0" rtl="0" algn="l">
              <a:spcBef>
                <a:spcPts val="0"/>
              </a:spcBef>
              <a:spcAft>
                <a:spcPts val="0"/>
              </a:spcAft>
              <a:buNone/>
            </a:pPr>
            <a:r>
              <a:rPr lang="en-US" sz="2200"/>
              <a:t>The combination of METHOD and PATH cannot be the same</a:t>
            </a:r>
            <a:endParaRPr sz="2200"/>
          </a:p>
        </p:txBody>
      </p:sp>
      <p:sp>
        <p:nvSpPr>
          <p:cNvPr id="318" name="Google Shape;318;p58"/>
          <p:cNvSpPr txBox="1"/>
          <p:nvPr/>
        </p:nvSpPr>
        <p:spPr>
          <a:xfrm>
            <a:off x="0" y="0"/>
            <a:ext cx="10329900" cy="969000"/>
          </a:xfrm>
          <a:prstGeom prst="rect">
            <a:avLst/>
          </a:prstGeom>
          <a:noFill/>
          <a:ln>
            <a:noFill/>
          </a:ln>
        </p:spPr>
        <p:txBody>
          <a:bodyPr anchorCtr="0" anchor="t" bIns="144475" lIns="144475" spcFirstLastPara="1" rIns="144475" wrap="square" tIns="144475">
            <a:spAutoFit/>
          </a:bodyPr>
          <a:lstStyle/>
          <a:p>
            <a:pPr indent="0" lvl="0" marL="0" rtl="0" algn="l">
              <a:spcBef>
                <a:spcPts val="0"/>
              </a:spcBef>
              <a:spcAft>
                <a:spcPts val="0"/>
              </a:spcAft>
              <a:buNone/>
            </a:pPr>
            <a:r>
              <a:rPr lang="en-US" sz="2200"/>
              <a:t>https://github.com/Babunashvili/Books-To-Read-Before-You-Die/blob/master/Ebooks/build-apis-you-wont-hate-everyone-phil-sturgeon(www.ebook-dl.com).pdf</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9"/>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HTTP Methods example - hotels reviews</a:t>
            </a:r>
            <a:endParaRPr/>
          </a:p>
          <a:p>
            <a:pPr indent="0" lvl="0" marL="0" rtl="0" algn="l">
              <a:spcBef>
                <a:spcPts val="2800"/>
              </a:spcBef>
              <a:spcAft>
                <a:spcPts val="0"/>
              </a:spcAft>
              <a:buNone/>
            </a:pPr>
            <a:r>
              <a:rPr lang="en-US"/>
              <a:t>1 hotel (has many) reviews</a:t>
            </a:r>
            <a:endParaRPr/>
          </a:p>
        </p:txBody>
      </p:sp>
      <p:graphicFrame>
        <p:nvGraphicFramePr>
          <p:cNvPr id="324" name="Google Shape;324;p59"/>
          <p:cNvGraphicFramePr/>
          <p:nvPr/>
        </p:nvGraphicFramePr>
        <p:xfrm>
          <a:off x="443307" y="2760344"/>
          <a:ext cx="3000000" cy="3000000"/>
        </p:xfrm>
        <a:graphic>
          <a:graphicData uri="http://schemas.openxmlformats.org/drawingml/2006/table">
            <a:tbl>
              <a:tblPr>
                <a:noFill/>
                <a:tableStyleId>{B256EB72-6FE3-46FA-AB49-9B6EB76FD315}</a:tableStyleId>
              </a:tblPr>
              <a:tblGrid>
                <a:gridCol w="2723225"/>
                <a:gridCol w="3335850"/>
                <a:gridCol w="3029550"/>
                <a:gridCol w="3029550"/>
              </a:tblGrid>
              <a:tr h="935075">
                <a:tc>
                  <a:txBody>
                    <a:bodyPr/>
                    <a:lstStyle/>
                    <a:p>
                      <a:pPr indent="0" lvl="0" marL="0" rtl="0" algn="l">
                        <a:spcBef>
                          <a:spcPts val="0"/>
                        </a:spcBef>
                        <a:spcAft>
                          <a:spcPts val="0"/>
                        </a:spcAft>
                        <a:buNone/>
                      </a:pPr>
                      <a:r>
                        <a:rPr lang="en-US" sz="2700"/>
                        <a:t>Operation</a:t>
                      </a:r>
                      <a:endParaRPr sz="2700"/>
                    </a:p>
                  </a:txBody>
                  <a:tcPr marT="173375" marB="173375" marR="130025" marL="130025"/>
                </a:tc>
                <a:tc>
                  <a:txBody>
                    <a:bodyPr/>
                    <a:lstStyle/>
                    <a:p>
                      <a:pPr indent="0" lvl="0" marL="0" rtl="0" algn="l">
                        <a:spcBef>
                          <a:spcPts val="0"/>
                        </a:spcBef>
                        <a:spcAft>
                          <a:spcPts val="0"/>
                        </a:spcAft>
                        <a:buNone/>
                      </a:pPr>
                      <a:r>
                        <a:rPr lang="en-US" sz="2700"/>
                        <a:t>METHOD</a:t>
                      </a:r>
                      <a:endParaRPr sz="2700"/>
                    </a:p>
                  </a:txBody>
                  <a:tcPr marT="173375" marB="173375" marR="130025" marL="130025"/>
                </a:tc>
                <a:tc>
                  <a:txBody>
                    <a:bodyPr/>
                    <a:lstStyle/>
                    <a:p>
                      <a:pPr indent="0" lvl="0" marL="0" rtl="0" algn="l">
                        <a:spcBef>
                          <a:spcPts val="0"/>
                        </a:spcBef>
                        <a:spcAft>
                          <a:spcPts val="0"/>
                        </a:spcAft>
                        <a:buNone/>
                      </a:pPr>
                      <a:r>
                        <a:rPr lang="en-US" sz="2700"/>
                        <a:t>PATH</a:t>
                      </a:r>
                      <a:endParaRPr sz="2700"/>
                    </a:p>
                  </a:txBody>
                  <a:tcPr marT="173375" marB="173375" marR="130025" marL="130025"/>
                </a:tc>
                <a:tc>
                  <a:txBody>
                    <a:bodyPr/>
                    <a:lstStyle/>
                    <a:p>
                      <a:pPr indent="0" lvl="0" marL="0" rtl="0" algn="l">
                        <a:spcBef>
                          <a:spcPts val="0"/>
                        </a:spcBef>
                        <a:spcAft>
                          <a:spcPts val="0"/>
                        </a:spcAft>
                        <a:buNone/>
                      </a:pPr>
                      <a:r>
                        <a:rPr lang="en-US" sz="2700"/>
                        <a:t>Receive or not receive data?</a:t>
                      </a:r>
                      <a:endParaRPr sz="2700"/>
                    </a:p>
                  </a:txBody>
                  <a:tcPr marT="173375" marB="173375" marR="130025" marL="130025"/>
                </a:tc>
              </a:tr>
              <a:tr h="751325">
                <a:tc>
                  <a:txBody>
                    <a:bodyPr/>
                    <a:lstStyle/>
                    <a:p>
                      <a:pPr indent="0" lvl="0" marL="0" rtl="0" algn="l">
                        <a:spcBef>
                          <a:spcPts val="0"/>
                        </a:spcBef>
                        <a:spcAft>
                          <a:spcPts val="0"/>
                        </a:spcAft>
                        <a:buNone/>
                      </a:pPr>
                      <a:r>
                        <a:rPr lang="en-US" sz="2700"/>
                        <a:t>Create</a:t>
                      </a:r>
                      <a:endParaRPr sz="2700"/>
                    </a:p>
                  </a:txBody>
                  <a:tcPr marT="173375" marB="173375" marR="130025" marL="130025"/>
                </a:tc>
                <a:tc>
                  <a:txBody>
                    <a:bodyPr/>
                    <a:lstStyle/>
                    <a:p>
                      <a:pPr indent="0" lvl="0" marL="0" rtl="0" algn="l">
                        <a:spcBef>
                          <a:spcPts val="0"/>
                        </a:spcBef>
                        <a:spcAft>
                          <a:spcPts val="0"/>
                        </a:spcAft>
                        <a:buNone/>
                      </a:pPr>
                      <a:r>
                        <a:rPr lang="en-US" sz="2700"/>
                        <a:t>POST</a:t>
                      </a:r>
                      <a:endParaRPr sz="2700"/>
                    </a:p>
                  </a:txBody>
                  <a:tcPr marT="173375" marB="173375" marR="130025" marL="130025"/>
                </a:tc>
                <a:tc>
                  <a:txBody>
                    <a:bodyPr/>
                    <a:lstStyle/>
                    <a:p>
                      <a:pPr indent="0" lvl="0" marL="0" rtl="0" algn="l">
                        <a:spcBef>
                          <a:spcPts val="0"/>
                        </a:spcBef>
                        <a:spcAft>
                          <a:spcPts val="0"/>
                        </a:spcAft>
                        <a:buNone/>
                      </a:pPr>
                      <a:r>
                        <a:rPr lang="en-US" sz="2700"/>
                        <a:t>/hotels/:hotel_id/reviews</a:t>
                      </a:r>
                      <a:endParaRPr sz="2700"/>
                    </a:p>
                  </a:txBody>
                  <a:tcPr marT="173375" marB="173375" marR="130025" marL="130025"/>
                </a:tc>
                <a:tc>
                  <a:txBody>
                    <a:bodyPr/>
                    <a:lstStyle/>
                    <a:p>
                      <a:pPr indent="0" lvl="0" marL="0" rtl="0" algn="l">
                        <a:spcBef>
                          <a:spcPts val="0"/>
                        </a:spcBef>
                        <a:spcAft>
                          <a:spcPts val="0"/>
                        </a:spcAft>
                        <a:buNone/>
                      </a:pPr>
                      <a:r>
                        <a:rPr lang="en-US" sz="2700"/>
                        <a:t>YES</a:t>
                      </a:r>
                      <a:endParaRPr sz="2700"/>
                    </a:p>
                  </a:txBody>
                  <a:tcPr marT="173375" marB="173375" marR="130025" marL="130025"/>
                </a:tc>
              </a:tr>
              <a:tr h="1965125">
                <a:tc>
                  <a:txBody>
                    <a:bodyPr/>
                    <a:lstStyle/>
                    <a:p>
                      <a:pPr indent="0" lvl="0" marL="0" rtl="0" algn="l">
                        <a:spcBef>
                          <a:spcPts val="0"/>
                        </a:spcBef>
                        <a:spcAft>
                          <a:spcPts val="0"/>
                        </a:spcAft>
                        <a:buNone/>
                      </a:pPr>
                      <a:r>
                        <a:rPr lang="en-US" sz="2700"/>
                        <a:t>Read</a:t>
                      </a:r>
                      <a:endParaRPr sz="2700"/>
                    </a:p>
                  </a:txBody>
                  <a:tcPr marT="173375" marB="173375" marR="130025" marL="130025"/>
                </a:tc>
                <a:tc>
                  <a:txBody>
                    <a:bodyPr/>
                    <a:lstStyle/>
                    <a:p>
                      <a:pPr indent="0" lvl="0" marL="0" rtl="0" algn="l">
                        <a:spcBef>
                          <a:spcPts val="0"/>
                        </a:spcBef>
                        <a:spcAft>
                          <a:spcPts val="0"/>
                        </a:spcAft>
                        <a:buNone/>
                      </a:pPr>
                      <a:r>
                        <a:rPr lang="en-US" sz="2700"/>
                        <a:t>GET</a:t>
                      </a:r>
                      <a:endParaRPr sz="2700"/>
                    </a:p>
                  </a:txBody>
                  <a:tcPr marT="173375" marB="173375" marR="130025" marL="130025"/>
                </a:tc>
                <a:tc>
                  <a:txBody>
                    <a:bodyPr/>
                    <a:lstStyle/>
                    <a:p>
                      <a:pPr indent="0" lvl="0" marL="0" rtl="0" algn="l">
                        <a:spcBef>
                          <a:spcPts val="0"/>
                        </a:spcBef>
                        <a:spcAft>
                          <a:spcPts val="0"/>
                        </a:spcAft>
                        <a:buNone/>
                      </a:pPr>
                      <a:r>
                        <a:rPr lang="en-US" sz="2700">
                          <a:solidFill>
                            <a:schemeClr val="dk1"/>
                          </a:solidFill>
                        </a:rPr>
                        <a:t>/hotels/:hotel_id/reviews</a:t>
                      </a:r>
                      <a:endParaRPr sz="2700">
                        <a:solidFill>
                          <a:schemeClr val="dk1"/>
                        </a:solidFill>
                      </a:endParaRPr>
                    </a:p>
                    <a:p>
                      <a:pPr indent="0" lvl="0" marL="0" rtl="0" algn="l">
                        <a:spcBef>
                          <a:spcPts val="0"/>
                        </a:spcBef>
                        <a:spcAft>
                          <a:spcPts val="0"/>
                        </a:spcAft>
                        <a:buNone/>
                      </a:pPr>
                      <a:r>
                        <a:t/>
                      </a:r>
                      <a:endParaRPr sz="2700">
                        <a:solidFill>
                          <a:schemeClr val="dk1"/>
                        </a:solidFill>
                      </a:endParaRPr>
                    </a:p>
                    <a:p>
                      <a:pPr indent="0" lvl="0" marL="0" rtl="0" algn="l">
                        <a:spcBef>
                          <a:spcPts val="0"/>
                        </a:spcBef>
                        <a:spcAft>
                          <a:spcPts val="0"/>
                        </a:spcAft>
                        <a:buNone/>
                      </a:pPr>
                      <a:r>
                        <a:rPr lang="en-US" sz="2700">
                          <a:solidFill>
                            <a:schemeClr val="dk1"/>
                          </a:solidFill>
                        </a:rPr>
                        <a:t>/hotels/:hotel)id/reviews/:review_id</a:t>
                      </a:r>
                      <a:endParaRPr sz="2700">
                        <a:solidFill>
                          <a:schemeClr val="dk1"/>
                        </a:solidFill>
                      </a:endParaRPr>
                    </a:p>
                    <a:p>
                      <a:pPr indent="0" lvl="0" marL="0" rtl="0" algn="l">
                        <a:spcBef>
                          <a:spcPts val="0"/>
                        </a:spcBef>
                        <a:spcAft>
                          <a:spcPts val="0"/>
                        </a:spcAft>
                        <a:buClr>
                          <a:schemeClr val="dk1"/>
                        </a:buClr>
                        <a:buSzPts val="2100"/>
                        <a:buFont typeface="Arial"/>
                        <a:buNone/>
                      </a:pPr>
                      <a:r>
                        <a:t/>
                      </a:r>
                      <a:endParaRPr sz="2700">
                        <a:solidFill>
                          <a:schemeClr val="dk1"/>
                        </a:solidFill>
                      </a:endParaRPr>
                    </a:p>
                    <a:p>
                      <a:pPr indent="0" lvl="0" marL="0" rtl="0" algn="l">
                        <a:spcBef>
                          <a:spcPts val="0"/>
                        </a:spcBef>
                        <a:spcAft>
                          <a:spcPts val="0"/>
                        </a:spcAft>
                        <a:buNone/>
                      </a:pPr>
                      <a:r>
                        <a:t/>
                      </a:r>
                      <a:endParaRPr sz="2700"/>
                    </a:p>
                  </a:txBody>
                  <a:tcPr marT="173375" marB="173375" marR="130025" marL="130025"/>
                </a:tc>
                <a:tc>
                  <a:txBody>
                    <a:bodyPr/>
                    <a:lstStyle/>
                    <a:p>
                      <a:pPr indent="0" lvl="0" marL="0" rtl="0" algn="l">
                        <a:spcBef>
                          <a:spcPts val="0"/>
                        </a:spcBef>
                        <a:spcAft>
                          <a:spcPts val="0"/>
                        </a:spcAft>
                        <a:buNone/>
                      </a:pPr>
                      <a:r>
                        <a:rPr lang="en-US" sz="2700">
                          <a:solidFill>
                            <a:schemeClr val="dk1"/>
                          </a:solidFill>
                        </a:rPr>
                        <a:t>NO</a:t>
                      </a:r>
                      <a:endParaRPr sz="2700">
                        <a:solidFill>
                          <a:schemeClr val="dk1"/>
                        </a:solidFill>
                      </a:endParaRPr>
                    </a:p>
                    <a:p>
                      <a:pPr indent="0" lvl="0" marL="0" rtl="0" algn="l">
                        <a:spcBef>
                          <a:spcPts val="0"/>
                        </a:spcBef>
                        <a:spcAft>
                          <a:spcPts val="0"/>
                        </a:spcAft>
                        <a:buNone/>
                      </a:pPr>
                      <a:r>
                        <a:t/>
                      </a:r>
                      <a:endParaRPr sz="2700">
                        <a:solidFill>
                          <a:schemeClr val="dk1"/>
                        </a:solidFill>
                      </a:endParaRPr>
                    </a:p>
                    <a:p>
                      <a:pPr indent="0" lvl="0" marL="0" rtl="0" algn="l">
                        <a:spcBef>
                          <a:spcPts val="0"/>
                        </a:spcBef>
                        <a:spcAft>
                          <a:spcPts val="0"/>
                        </a:spcAft>
                        <a:buNone/>
                      </a:pPr>
                      <a:r>
                        <a:rPr lang="en-US" sz="2700">
                          <a:solidFill>
                            <a:schemeClr val="dk1"/>
                          </a:solidFill>
                        </a:rPr>
                        <a:t>NO</a:t>
                      </a:r>
                      <a:endParaRPr sz="2700">
                        <a:solidFill>
                          <a:schemeClr val="dk1"/>
                        </a:solidFill>
                      </a:endParaRPr>
                    </a:p>
                  </a:txBody>
                  <a:tcPr marT="173375" marB="173375" marR="130025" marL="130025"/>
                </a:tc>
              </a:tr>
              <a:tr h="668300">
                <a:tc>
                  <a:txBody>
                    <a:bodyPr/>
                    <a:lstStyle/>
                    <a:p>
                      <a:pPr indent="0" lvl="0" marL="0" rtl="0" algn="l">
                        <a:spcBef>
                          <a:spcPts val="0"/>
                        </a:spcBef>
                        <a:spcAft>
                          <a:spcPts val="0"/>
                        </a:spcAft>
                        <a:buNone/>
                      </a:pPr>
                      <a:r>
                        <a:rPr lang="en-US" sz="2700"/>
                        <a:t>Update</a:t>
                      </a:r>
                      <a:endParaRPr sz="2700"/>
                    </a:p>
                  </a:txBody>
                  <a:tcPr marT="173375" marB="173375" marR="130025" marL="130025"/>
                </a:tc>
                <a:tc>
                  <a:txBody>
                    <a:bodyPr/>
                    <a:lstStyle/>
                    <a:p>
                      <a:pPr indent="0" lvl="0" marL="0" rtl="0" algn="l">
                        <a:spcBef>
                          <a:spcPts val="0"/>
                        </a:spcBef>
                        <a:spcAft>
                          <a:spcPts val="0"/>
                        </a:spcAft>
                        <a:buNone/>
                      </a:pPr>
                      <a:r>
                        <a:rPr lang="en-US" sz="2700"/>
                        <a:t>PUT</a:t>
                      </a:r>
                      <a:endParaRPr sz="2700"/>
                    </a:p>
                  </a:txBody>
                  <a:tcPr marT="173375" marB="173375" marR="130025" marL="130025"/>
                </a:tc>
                <a:tc>
                  <a:txBody>
                    <a:bodyPr/>
                    <a:lstStyle/>
                    <a:p>
                      <a:pPr indent="0" lvl="0" marL="0" rtl="0" algn="l">
                        <a:spcBef>
                          <a:spcPts val="0"/>
                        </a:spcBef>
                        <a:spcAft>
                          <a:spcPts val="0"/>
                        </a:spcAft>
                        <a:buClr>
                          <a:schemeClr val="dk1"/>
                        </a:buClr>
                        <a:buSzPts val="2100"/>
                        <a:buFont typeface="Arial"/>
                        <a:buNone/>
                      </a:pPr>
                      <a:r>
                        <a:rPr lang="en-US" sz="2700">
                          <a:solidFill>
                            <a:schemeClr val="dk1"/>
                          </a:solidFill>
                        </a:rPr>
                        <a:t>/hotels/:hotel)id/reviews/:review_id</a:t>
                      </a:r>
                      <a:endParaRPr sz="2700"/>
                    </a:p>
                  </a:txBody>
                  <a:tcPr marT="173375" marB="173375" marR="130025" marL="130025"/>
                </a:tc>
                <a:tc>
                  <a:txBody>
                    <a:bodyPr/>
                    <a:lstStyle/>
                    <a:p>
                      <a:pPr indent="0" lvl="0" marL="0" rtl="0" algn="l">
                        <a:spcBef>
                          <a:spcPts val="0"/>
                        </a:spcBef>
                        <a:spcAft>
                          <a:spcPts val="0"/>
                        </a:spcAft>
                        <a:buNone/>
                      </a:pPr>
                      <a:r>
                        <a:rPr lang="en-US" sz="2700">
                          <a:solidFill>
                            <a:schemeClr val="dk1"/>
                          </a:solidFill>
                        </a:rPr>
                        <a:t>YES</a:t>
                      </a:r>
                      <a:endParaRPr sz="2700">
                        <a:solidFill>
                          <a:schemeClr val="dk1"/>
                        </a:solidFill>
                      </a:endParaRPr>
                    </a:p>
                  </a:txBody>
                  <a:tcPr marT="173375" marB="173375" marR="130025" marL="130025"/>
                </a:tc>
              </a:tr>
              <a:tr h="751325">
                <a:tc>
                  <a:txBody>
                    <a:bodyPr/>
                    <a:lstStyle/>
                    <a:p>
                      <a:pPr indent="0" lvl="0" marL="0" rtl="0" algn="l">
                        <a:spcBef>
                          <a:spcPts val="0"/>
                        </a:spcBef>
                        <a:spcAft>
                          <a:spcPts val="0"/>
                        </a:spcAft>
                        <a:buNone/>
                      </a:pPr>
                      <a:r>
                        <a:rPr lang="en-US" sz="2700"/>
                        <a:t>Delete</a:t>
                      </a:r>
                      <a:endParaRPr sz="2700"/>
                    </a:p>
                  </a:txBody>
                  <a:tcPr marT="173375" marB="173375" marR="130025" marL="130025"/>
                </a:tc>
                <a:tc>
                  <a:txBody>
                    <a:bodyPr/>
                    <a:lstStyle/>
                    <a:p>
                      <a:pPr indent="0" lvl="0" marL="0" rtl="0" algn="l">
                        <a:spcBef>
                          <a:spcPts val="0"/>
                        </a:spcBef>
                        <a:spcAft>
                          <a:spcPts val="0"/>
                        </a:spcAft>
                        <a:buNone/>
                      </a:pPr>
                      <a:r>
                        <a:rPr lang="en-US" sz="2700"/>
                        <a:t>DELETE</a:t>
                      </a:r>
                      <a:endParaRPr sz="2700"/>
                    </a:p>
                  </a:txBody>
                  <a:tcPr marT="173375" marB="173375" marR="130025" marL="130025"/>
                </a:tc>
                <a:tc>
                  <a:txBody>
                    <a:bodyPr/>
                    <a:lstStyle/>
                    <a:p>
                      <a:pPr indent="0" lvl="0" marL="0" rtl="0" algn="l">
                        <a:spcBef>
                          <a:spcPts val="0"/>
                        </a:spcBef>
                        <a:spcAft>
                          <a:spcPts val="0"/>
                        </a:spcAft>
                        <a:buClr>
                          <a:schemeClr val="dk1"/>
                        </a:buClr>
                        <a:buSzPts val="2100"/>
                        <a:buFont typeface="Arial"/>
                        <a:buNone/>
                      </a:pPr>
                      <a:r>
                        <a:rPr lang="en-US" sz="2700">
                          <a:solidFill>
                            <a:schemeClr val="dk1"/>
                          </a:solidFill>
                        </a:rPr>
                        <a:t>/hotels/:hotel)id/reviews/:review_id</a:t>
                      </a:r>
                      <a:endParaRPr sz="2700"/>
                    </a:p>
                  </a:txBody>
                  <a:tcPr marT="173375" marB="173375" marR="130025" marL="130025"/>
                </a:tc>
                <a:tc>
                  <a:txBody>
                    <a:bodyPr/>
                    <a:lstStyle/>
                    <a:p>
                      <a:pPr indent="0" lvl="0" marL="0" rtl="0" algn="l">
                        <a:spcBef>
                          <a:spcPts val="0"/>
                        </a:spcBef>
                        <a:spcAft>
                          <a:spcPts val="0"/>
                        </a:spcAft>
                        <a:buNone/>
                      </a:pPr>
                      <a:r>
                        <a:rPr lang="en-US" sz="2700">
                          <a:solidFill>
                            <a:schemeClr val="dk1"/>
                          </a:solidFill>
                        </a:rPr>
                        <a:t>NO</a:t>
                      </a:r>
                      <a:endParaRPr sz="2700">
                        <a:solidFill>
                          <a:schemeClr val="dk1"/>
                        </a:solidFill>
                      </a:endParaRPr>
                    </a:p>
                  </a:txBody>
                  <a:tcPr marT="173375" marB="173375" marR="130025" marL="130025"/>
                </a:tc>
              </a:tr>
            </a:tbl>
          </a:graphicData>
        </a:graphic>
      </p:graphicFrame>
      <p:sp>
        <p:nvSpPr>
          <p:cNvPr id="325" name="Google Shape;325;p59"/>
          <p:cNvSpPr txBox="1"/>
          <p:nvPr/>
        </p:nvSpPr>
        <p:spPr>
          <a:xfrm>
            <a:off x="0" y="0"/>
            <a:ext cx="10329900" cy="969000"/>
          </a:xfrm>
          <a:prstGeom prst="rect">
            <a:avLst/>
          </a:prstGeom>
          <a:noFill/>
          <a:ln>
            <a:noFill/>
          </a:ln>
        </p:spPr>
        <p:txBody>
          <a:bodyPr anchorCtr="0" anchor="t" bIns="144475" lIns="144475" spcFirstLastPara="1" rIns="144475" wrap="square" tIns="144475">
            <a:spAutoFit/>
          </a:bodyPr>
          <a:lstStyle/>
          <a:p>
            <a:pPr indent="0" lvl="0" marL="0" rtl="0" algn="l">
              <a:spcBef>
                <a:spcPts val="0"/>
              </a:spcBef>
              <a:spcAft>
                <a:spcPts val="0"/>
              </a:spcAft>
              <a:buNone/>
            </a:pPr>
            <a:r>
              <a:rPr lang="en-US" sz="2200"/>
              <a:t>https://github.com/Babunashvili/Books-To-Read-Before-You-Die/blob/master/Ebooks/build-apis-you-wont-hate-everyone-phil-sturgeon(www.ebook-dl.com).pdf</a:t>
            </a: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60"/>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Introducing the Angular HTTP client</a:t>
            </a:r>
            <a:endParaRPr/>
          </a:p>
        </p:txBody>
      </p:sp>
      <p:sp>
        <p:nvSpPr>
          <p:cNvPr id="331" name="Google Shape;331;p60"/>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sz="2400">
                <a:solidFill>
                  <a:srgbClr val="000000"/>
                </a:solidFill>
              </a:rPr>
              <a:t>The built-in HTTP client of the Angular </a:t>
            </a:r>
            <a:r>
              <a:rPr b="1" lang="en-US" sz="2400">
                <a:solidFill>
                  <a:srgbClr val="000000"/>
                </a:solidFill>
              </a:rPr>
              <a:t>framework</a:t>
            </a:r>
            <a:r>
              <a:rPr lang="en-US" sz="2400">
                <a:solidFill>
                  <a:srgbClr val="000000"/>
                </a:solidFill>
              </a:rPr>
              <a:t> is a separate Angular library that resides in the @angular/common npm package under the http namespace. </a:t>
            </a:r>
            <a:endParaRPr sz="2400">
              <a:solidFill>
                <a:srgbClr val="000000"/>
              </a:solidFill>
            </a:endParaRPr>
          </a:p>
          <a:p>
            <a:pPr indent="0" lvl="0" marL="0" rtl="0" algn="l">
              <a:spcBef>
                <a:spcPts val="2800"/>
              </a:spcBef>
              <a:spcAft>
                <a:spcPts val="0"/>
              </a:spcAft>
              <a:buNone/>
            </a:pPr>
            <a:r>
              <a:rPr lang="en-US" sz="2400">
                <a:solidFill>
                  <a:srgbClr val="000000"/>
                </a:solidFill>
              </a:rPr>
              <a:t>The Angular CLI installs this package by default when creating a new Angular project.</a:t>
            </a:r>
            <a:endParaRPr sz="2400">
              <a:solidFill>
                <a:srgbClr val="000000"/>
              </a:solidFill>
            </a:endParaRPr>
          </a:p>
          <a:p>
            <a:pPr indent="0" lvl="0" marL="0" rtl="0" algn="l">
              <a:spcBef>
                <a:spcPts val="2800"/>
              </a:spcBef>
              <a:spcAft>
                <a:spcPts val="0"/>
              </a:spcAft>
              <a:buNone/>
            </a:pPr>
            <a:r>
              <a:rPr lang="en-US" sz="2400">
                <a:solidFill>
                  <a:srgbClr val="000000"/>
                </a:solidFill>
              </a:rPr>
              <a:t>The HttpClientModule class provides various Angular services we can use to handle asynchronous HTTP communication. </a:t>
            </a:r>
            <a:endParaRPr sz="2400">
              <a:solidFill>
                <a:srgbClr val="000000"/>
              </a:solidFill>
            </a:endParaRPr>
          </a:p>
          <a:p>
            <a:pPr indent="0" lvl="0" marL="0" rtl="0" algn="l">
              <a:spcBef>
                <a:spcPts val="2800"/>
              </a:spcBef>
              <a:spcAft>
                <a:spcPts val="0"/>
              </a:spcAft>
              <a:buNone/>
            </a:pPr>
            <a:r>
              <a:rPr lang="en-US" sz="2400">
                <a:solidFill>
                  <a:srgbClr val="000000"/>
                </a:solidFill>
              </a:rPr>
              <a:t>The most basic is the HttpClient </a:t>
            </a:r>
            <a:r>
              <a:rPr b="1" lang="en-US" sz="2400">
                <a:solidFill>
                  <a:srgbClr val="000000"/>
                </a:solidFill>
              </a:rPr>
              <a:t>service</a:t>
            </a:r>
            <a:r>
              <a:rPr lang="en-US" sz="2400">
                <a:solidFill>
                  <a:srgbClr val="000000"/>
                </a:solidFill>
              </a:rPr>
              <a:t>, which provides a robust API and abstracts all operations required to handle asynchronous connections through various HTTP methods. </a:t>
            </a:r>
            <a:endParaRPr sz="2400">
              <a:solidFill>
                <a:srgbClr val="000000"/>
              </a:solidFill>
            </a:endParaRPr>
          </a:p>
          <a:p>
            <a:pPr indent="0" lvl="0" marL="0" rtl="0" algn="l">
              <a:spcBef>
                <a:spcPts val="2800"/>
              </a:spcBef>
              <a:spcAft>
                <a:spcPts val="0"/>
              </a:spcAft>
              <a:buNone/>
            </a:pPr>
            <a:r>
              <a:rPr lang="en-US" sz="2400">
                <a:solidFill>
                  <a:srgbClr val="000000"/>
                </a:solidFill>
              </a:rPr>
              <a:t>Its implementation was considered carefully to ensure that developers feel at ease while developing solutions that take advantage of this class. </a:t>
            </a:r>
            <a:endParaRPr sz="2400">
              <a:solidFill>
                <a:srgbClr val="000000"/>
              </a:solidFill>
            </a:endParaRPr>
          </a:p>
          <a:p>
            <a:pPr indent="0" lvl="0" marL="0" rtl="0" algn="l">
              <a:spcBef>
                <a:spcPts val="2800"/>
              </a:spcBef>
              <a:spcAft>
                <a:spcPts val="0"/>
              </a:spcAft>
              <a:buNone/>
            </a:pPr>
            <a:r>
              <a:t/>
            </a:r>
            <a:endParaRPr sz="2400">
              <a:solidFill>
                <a:srgbClr val="000000"/>
              </a:solidFill>
            </a:endParaRPr>
          </a:p>
          <a:p>
            <a:pPr indent="0" lvl="0" marL="0" rtl="0" algn="l">
              <a:spcBef>
                <a:spcPts val="2800"/>
              </a:spcBef>
              <a:spcAft>
                <a:spcPts val="0"/>
              </a:spcAft>
              <a:buNone/>
            </a:pPr>
            <a:r>
              <a:rPr lang="en-US" sz="2400">
                <a:solidFill>
                  <a:srgbClr val="000000"/>
                </a:solidFill>
              </a:rPr>
              <a:t>https://angular.dev/guide/http</a:t>
            </a:r>
            <a:endParaRPr sz="2400">
              <a:solidFill>
                <a:srgbClr val="000000"/>
              </a:solidFill>
            </a:endParaRPr>
          </a:p>
          <a:p>
            <a:pPr indent="0" lvl="0" marL="0" rtl="0" algn="l">
              <a:spcBef>
                <a:spcPts val="2800"/>
              </a:spcBef>
              <a:spcAft>
                <a:spcPts val="0"/>
              </a:spcAft>
              <a:buNone/>
            </a:pPr>
            <a:r>
              <a:rPr lang="en-US" sz="2400">
                <a:solidFill>
                  <a:srgbClr val="000000"/>
                </a:solidFill>
              </a:rPr>
              <a:t> </a:t>
            </a:r>
            <a:endParaRPr sz="2400">
              <a:solidFill>
                <a:srgbClr val="000000"/>
              </a:solidFill>
            </a:endParaRPr>
          </a:p>
          <a:p>
            <a:pPr indent="0" lvl="0" marL="0" rtl="0" algn="l">
              <a:spcBef>
                <a:spcPts val="2800"/>
              </a:spcBef>
              <a:spcAft>
                <a:spcPts val="0"/>
              </a:spcAft>
              <a:buNone/>
            </a:pPr>
            <a:r>
              <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61"/>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Introducing the Angular HTTP client</a:t>
            </a:r>
            <a:endParaRPr/>
          </a:p>
          <a:p>
            <a:pPr indent="0" lvl="0" marL="0" rtl="0" algn="l">
              <a:spcBef>
                <a:spcPts val="2800"/>
              </a:spcBef>
              <a:spcAft>
                <a:spcPts val="0"/>
              </a:spcAft>
              <a:buNone/>
            </a:pPr>
            <a:r>
              <a:t/>
            </a:r>
            <a:endParaRPr/>
          </a:p>
        </p:txBody>
      </p:sp>
      <p:sp>
        <p:nvSpPr>
          <p:cNvPr id="337" name="Google Shape;337;p61"/>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sz="2400">
                <a:solidFill>
                  <a:srgbClr val="000000"/>
                </a:solidFill>
              </a:rPr>
              <a:t>The HttpClient service have access to various methods to perform common HTTP request operations, such as GET, POST, PUT, and every existing HTTP verb. •</a:t>
            </a:r>
            <a:endParaRPr sz="2400">
              <a:solidFill>
                <a:srgbClr val="000000"/>
              </a:solidFill>
            </a:endParaRPr>
          </a:p>
          <a:p>
            <a:pPr indent="0" lvl="0" marL="0" rtl="0" algn="l">
              <a:spcBef>
                <a:spcPts val="2800"/>
              </a:spcBef>
              <a:spcAft>
                <a:spcPts val="0"/>
              </a:spcAft>
              <a:buNone/>
            </a:pPr>
            <a:r>
              <a:t/>
            </a:r>
            <a:endParaRPr sz="2400">
              <a:solidFill>
                <a:srgbClr val="000000"/>
              </a:solidFill>
            </a:endParaRPr>
          </a:p>
          <a:p>
            <a:pPr indent="0" lvl="0" marL="0" rtl="0" algn="l">
              <a:spcBef>
                <a:spcPts val="2800"/>
              </a:spcBef>
              <a:spcAft>
                <a:spcPts val="0"/>
              </a:spcAft>
              <a:buNone/>
            </a:pPr>
            <a:r>
              <a:rPr lang="en-US" sz="2400">
                <a:solidFill>
                  <a:srgbClr val="000000"/>
                </a:solidFill>
              </a:rPr>
              <a:t>•get: This performs a GET operation to fetch data.</a:t>
            </a:r>
            <a:endParaRPr sz="2400">
              <a:solidFill>
                <a:srgbClr val="000000"/>
              </a:solidFill>
            </a:endParaRPr>
          </a:p>
          <a:p>
            <a:pPr indent="0" lvl="0" marL="0" rtl="0" algn="l">
              <a:spcBef>
                <a:spcPts val="2800"/>
              </a:spcBef>
              <a:spcAft>
                <a:spcPts val="0"/>
              </a:spcAft>
              <a:buNone/>
            </a:pPr>
            <a:r>
              <a:rPr lang="en-US" sz="2400">
                <a:solidFill>
                  <a:srgbClr val="000000"/>
                </a:solidFill>
              </a:rPr>
              <a:t>•post: This performs a POST operation to add new data.</a:t>
            </a:r>
            <a:endParaRPr sz="2400">
              <a:solidFill>
                <a:srgbClr val="000000"/>
              </a:solidFill>
            </a:endParaRPr>
          </a:p>
          <a:p>
            <a:pPr indent="0" lvl="0" marL="0" rtl="0" algn="l">
              <a:spcBef>
                <a:spcPts val="2800"/>
              </a:spcBef>
              <a:spcAft>
                <a:spcPts val="0"/>
              </a:spcAft>
              <a:buNone/>
            </a:pPr>
            <a:r>
              <a:rPr lang="en-US" sz="2400">
                <a:solidFill>
                  <a:srgbClr val="000000"/>
                </a:solidFill>
              </a:rPr>
              <a:t>•put/patch: This performs a PUT/PATCH operation to update existing data.</a:t>
            </a:r>
            <a:endParaRPr sz="2400">
              <a:solidFill>
                <a:srgbClr val="000000"/>
              </a:solidFill>
            </a:endParaRPr>
          </a:p>
          <a:p>
            <a:pPr indent="0" lvl="0" marL="0" rtl="0" algn="l">
              <a:spcBef>
                <a:spcPts val="2800"/>
              </a:spcBef>
              <a:spcAft>
                <a:spcPts val="0"/>
              </a:spcAft>
              <a:buNone/>
            </a:pPr>
            <a:r>
              <a:rPr lang="en-US" sz="2400">
                <a:solidFill>
                  <a:srgbClr val="000000"/>
                </a:solidFill>
              </a:rPr>
              <a:t>delete: This performs a DELETE operation to remove existing data.</a:t>
            </a:r>
            <a:endParaRPr sz="2400">
              <a:solidFill>
                <a:srgbClr val="000000"/>
              </a:solidFill>
            </a:endParaRPr>
          </a:p>
          <a:p>
            <a:pPr indent="0" lvl="0" marL="0" rtl="0" algn="l">
              <a:spcBef>
                <a:spcPts val="280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5"/>
          <p:cNvSpPr txBox="1"/>
          <p:nvPr>
            <p:ph idx="1" type="body"/>
          </p:nvPr>
        </p:nvSpPr>
        <p:spPr>
          <a:xfrm>
            <a:off x="406400" y="457200"/>
            <a:ext cx="11175900" cy="45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5"/>
          <p:cNvSpPr txBox="1"/>
          <p:nvPr>
            <p:ph type="title"/>
          </p:nvPr>
        </p:nvSpPr>
        <p:spPr>
          <a:xfrm>
            <a:off x="406400" y="1536700"/>
            <a:ext cx="12192000" cy="7239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Service in Angular</a:t>
            </a:r>
            <a:endParaRPr/>
          </a:p>
        </p:txBody>
      </p:sp>
      <p:sp>
        <p:nvSpPr>
          <p:cNvPr id="159" name="Google Shape;159;p35"/>
          <p:cNvSpPr txBox="1"/>
          <p:nvPr>
            <p:ph idx="2" type="body"/>
          </p:nvPr>
        </p:nvSpPr>
        <p:spPr>
          <a:xfrm>
            <a:off x="406400" y="2743200"/>
            <a:ext cx="12192000" cy="61086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sz="2400">
                <a:solidFill>
                  <a:srgbClr val="000000"/>
                </a:solidFill>
              </a:rPr>
              <a:t>•Introducing the Angular DI</a:t>
            </a:r>
            <a:endParaRPr sz="2400">
              <a:solidFill>
                <a:srgbClr val="000000"/>
              </a:solidFill>
            </a:endParaRPr>
          </a:p>
          <a:p>
            <a:pPr indent="0" lvl="0" marL="0" rtl="0" algn="l">
              <a:spcBef>
                <a:spcPts val="2800"/>
              </a:spcBef>
              <a:spcAft>
                <a:spcPts val="0"/>
              </a:spcAft>
              <a:buNone/>
            </a:pPr>
            <a:r>
              <a:rPr lang="en-US" sz="2400">
                <a:solidFill>
                  <a:srgbClr val="000000"/>
                </a:solidFill>
              </a:rPr>
              <a:t>•Creating our first Angular service</a:t>
            </a:r>
            <a:endParaRPr sz="2400">
              <a:solidFill>
                <a:srgbClr val="000000"/>
              </a:solidFill>
            </a:endParaRPr>
          </a:p>
          <a:p>
            <a:pPr indent="0" lvl="0" marL="0" rtl="0" algn="l">
              <a:spcBef>
                <a:spcPts val="2800"/>
              </a:spcBef>
              <a:spcAft>
                <a:spcPts val="0"/>
              </a:spcAft>
              <a:buNone/>
            </a:pPr>
            <a:r>
              <a:rPr lang="en-US" sz="2400">
                <a:solidFill>
                  <a:srgbClr val="000000"/>
                </a:solidFill>
              </a:rPr>
              <a:t>•Providing dependencies across the application</a:t>
            </a:r>
            <a:endParaRPr sz="2400">
              <a:solidFill>
                <a:srgbClr val="000000"/>
              </a:solidFill>
            </a:endParaRPr>
          </a:p>
          <a:p>
            <a:pPr indent="0" lvl="0" marL="0" rtl="0" algn="l">
              <a:spcBef>
                <a:spcPts val="2800"/>
              </a:spcBef>
              <a:spcAft>
                <a:spcPts val="0"/>
              </a:spcAft>
              <a:buNone/>
            </a:pPr>
            <a:r>
              <a:rPr lang="en-US" sz="2400">
                <a:solidFill>
                  <a:srgbClr val="000000"/>
                </a:solidFill>
              </a:rPr>
              <a:t>Injecting services in the component tree</a:t>
            </a:r>
            <a:endParaRPr sz="2400">
              <a:solidFill>
                <a:srgbClr val="000000"/>
              </a:solidFill>
            </a:endParaRPr>
          </a:p>
          <a:p>
            <a:pPr indent="0" lvl="0" marL="0" rtl="0" algn="l">
              <a:spcBef>
                <a:spcPts val="2800"/>
              </a:spcBef>
              <a:spcAft>
                <a:spcPts val="0"/>
              </a:spcAft>
              <a:buNone/>
            </a:pPr>
            <a:r>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62"/>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URL Used later</a:t>
            </a:r>
            <a:endParaRPr/>
          </a:p>
        </p:txBody>
      </p:sp>
      <p:sp>
        <p:nvSpPr>
          <p:cNvPr id="343" name="Google Shape;343;p62"/>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Get all products: </a:t>
            </a:r>
            <a:r>
              <a:rPr lang="en-US" u="sng">
                <a:solidFill>
                  <a:schemeClr val="hlink"/>
                </a:solidFill>
                <a:hlinkClick r:id="rId3"/>
              </a:rPr>
              <a:t>https://fakestoreapi.com/products</a:t>
            </a:r>
            <a:r>
              <a:rPr lang="en-US"/>
              <a:t> [GET]</a:t>
            </a:r>
            <a:endParaRPr/>
          </a:p>
          <a:p>
            <a:pPr indent="0" lvl="0" marL="0" rtl="0" algn="l">
              <a:spcBef>
                <a:spcPts val="2800"/>
              </a:spcBef>
              <a:spcAft>
                <a:spcPts val="0"/>
              </a:spcAft>
              <a:buNone/>
            </a:pPr>
            <a:r>
              <a:rPr lang="en-US"/>
              <a:t>Get product of particular id: </a:t>
            </a:r>
            <a:r>
              <a:rPr lang="en-US" u="sng">
                <a:solidFill>
                  <a:schemeClr val="hlink"/>
                </a:solidFill>
                <a:hlinkClick r:id="rId4"/>
              </a:rPr>
              <a:t>https://fakestoreapi.com/products/1</a:t>
            </a:r>
            <a:r>
              <a:rPr lang="en-US"/>
              <a:t> [GET]</a:t>
            </a:r>
            <a:endParaRPr/>
          </a:p>
          <a:p>
            <a:pPr indent="0" lvl="0" marL="0" rtl="0" algn="l">
              <a:spcBef>
                <a:spcPts val="2800"/>
              </a:spcBef>
              <a:spcAft>
                <a:spcPts val="0"/>
              </a:spcAft>
              <a:buNone/>
            </a:pPr>
            <a:r>
              <a:rPr lang="en-US"/>
              <a:t>Add a </a:t>
            </a:r>
            <a:r>
              <a:rPr lang="en-US"/>
              <a:t>product</a:t>
            </a:r>
            <a:r>
              <a:rPr lang="en-US"/>
              <a:t> : </a:t>
            </a:r>
            <a:r>
              <a:rPr lang="en-US" u="sng">
                <a:solidFill>
                  <a:schemeClr val="hlink"/>
                </a:solidFill>
                <a:hlinkClick r:id="rId5"/>
              </a:rPr>
              <a:t>https://fakestoreapi.com/products</a:t>
            </a:r>
            <a:r>
              <a:rPr lang="en-US"/>
              <a:t> [POST]</a:t>
            </a:r>
            <a:endParaRPr/>
          </a:p>
          <a:p>
            <a:pPr indent="0" lvl="0" marL="0" rtl="0" algn="l">
              <a:spcBef>
                <a:spcPts val="2800"/>
              </a:spcBef>
              <a:spcAft>
                <a:spcPts val="0"/>
              </a:spcAft>
              <a:buNone/>
            </a:pPr>
            <a:r>
              <a:rPr lang="en-US"/>
              <a:t>Edit a product: </a:t>
            </a:r>
            <a:r>
              <a:rPr lang="en-US" u="sng">
                <a:solidFill>
                  <a:schemeClr val="hlink"/>
                </a:solidFill>
                <a:hlinkClick r:id="rId6"/>
              </a:rPr>
              <a:t>https://fakestoreapi.com/products/1</a:t>
            </a:r>
            <a:r>
              <a:rPr lang="en-US"/>
              <a:t> [PATCH/PUT]</a:t>
            </a:r>
            <a:endParaRPr/>
          </a:p>
          <a:p>
            <a:pPr indent="0" lvl="0" marL="0" rtl="0" algn="l">
              <a:spcBef>
                <a:spcPts val="2800"/>
              </a:spcBef>
              <a:spcAft>
                <a:spcPts val="0"/>
              </a:spcAft>
              <a:buNone/>
            </a:pPr>
            <a:r>
              <a:rPr lang="en-US"/>
              <a:t>Delete a product </a:t>
            </a:r>
            <a:r>
              <a:rPr lang="en-US" u="sng">
                <a:solidFill>
                  <a:schemeClr val="hlink"/>
                </a:solidFill>
                <a:hlinkClick r:id="rId7"/>
              </a:rPr>
              <a:t>https://fakestoreapi.com/products/1</a:t>
            </a:r>
            <a:r>
              <a:rPr lang="en-US"/>
              <a:t> [DELETE]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3"/>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Authentication </a:t>
            </a:r>
            <a:endParaRPr/>
          </a:p>
        </p:txBody>
      </p:sp>
      <p:sp>
        <p:nvSpPr>
          <p:cNvPr id="349" name="Google Shape;349;p63"/>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u="sng">
                <a:solidFill>
                  <a:schemeClr val="hlink"/>
                </a:solidFill>
                <a:highlight>
                  <a:srgbClr val="F5F5F5"/>
                </a:highlight>
                <a:latin typeface="Arial"/>
                <a:ea typeface="Arial"/>
                <a:cs typeface="Arial"/>
                <a:sym typeface="Arial"/>
                <a:hlinkClick r:id="rId3"/>
              </a:rPr>
              <a:t>https://fakestoreapi.com/auth/login</a:t>
            </a:r>
            <a:r>
              <a:rPr lang="en-US">
                <a:solidFill>
                  <a:srgbClr val="802C6E"/>
                </a:solidFill>
                <a:highlight>
                  <a:srgbClr val="F5F5F5"/>
                </a:highlight>
                <a:latin typeface="Arial"/>
                <a:ea typeface="Arial"/>
                <a:cs typeface="Arial"/>
                <a:sym typeface="Arial"/>
              </a:rPr>
              <a:t> [POST]</a:t>
            </a:r>
            <a:endParaRPr>
              <a:solidFill>
                <a:srgbClr val="802C6E"/>
              </a:solidFill>
              <a:highlight>
                <a:srgbClr val="F5F5F5"/>
              </a:highlight>
              <a:latin typeface="Arial"/>
              <a:ea typeface="Arial"/>
              <a:cs typeface="Arial"/>
              <a:sym typeface="Arial"/>
            </a:endParaRPr>
          </a:p>
          <a:p>
            <a:pPr indent="0" lvl="0" marL="0" rtl="0" algn="l">
              <a:spcBef>
                <a:spcPts val="2800"/>
              </a:spcBef>
              <a:spcAft>
                <a:spcPts val="0"/>
              </a:spcAft>
              <a:buNone/>
            </a:pPr>
            <a:r>
              <a:rPr lang="en-US">
                <a:solidFill>
                  <a:srgbClr val="802C6E"/>
                </a:solidFill>
                <a:highlight>
                  <a:srgbClr val="F5F5F5"/>
                </a:highlight>
                <a:latin typeface="Arial"/>
                <a:ea typeface="Arial"/>
                <a:cs typeface="Arial"/>
                <a:sym typeface="Arial"/>
              </a:rPr>
              <a:t>Username and password</a:t>
            </a:r>
            <a:endParaRPr>
              <a:solidFill>
                <a:srgbClr val="802C6E"/>
              </a:solidFill>
              <a:highlight>
                <a:srgbClr val="F5F5F5"/>
              </a:highlight>
              <a:latin typeface="Arial"/>
              <a:ea typeface="Arial"/>
              <a:cs typeface="Arial"/>
              <a:sym typeface="Arial"/>
            </a:endParaRPr>
          </a:p>
          <a:p>
            <a:pPr indent="0" lvl="0" marL="0" rtl="0" algn="l">
              <a:spcBef>
                <a:spcPts val="2800"/>
              </a:spcBef>
              <a:spcAft>
                <a:spcPts val="0"/>
              </a:spcAft>
              <a:buNone/>
            </a:pPr>
            <a:r>
              <a:rPr lang="en-US">
                <a:solidFill>
                  <a:srgbClr val="000000"/>
                </a:solidFill>
                <a:highlight>
                  <a:srgbClr val="F5F5F5"/>
                </a:highlight>
                <a:latin typeface="Arial"/>
                <a:ea typeface="Arial"/>
                <a:cs typeface="Arial"/>
                <a:sym typeface="Arial"/>
              </a:rPr>
              <a:t>username: "mor_2314",</a:t>
            </a:r>
            <a:endParaRPr>
              <a:solidFill>
                <a:srgbClr val="000000"/>
              </a:solidFill>
              <a:highlight>
                <a:srgbClr val="F5F5F5"/>
              </a:highlight>
              <a:latin typeface="Arial"/>
              <a:ea typeface="Arial"/>
              <a:cs typeface="Arial"/>
              <a:sym typeface="Arial"/>
            </a:endParaRPr>
          </a:p>
          <a:p>
            <a:pPr indent="0" lvl="0" marL="0" rtl="0" algn="l">
              <a:spcBef>
                <a:spcPts val="2800"/>
              </a:spcBef>
              <a:spcAft>
                <a:spcPts val="0"/>
              </a:spcAft>
              <a:buNone/>
            </a:pPr>
            <a:r>
              <a:rPr lang="en-US">
                <a:solidFill>
                  <a:srgbClr val="000000"/>
                </a:solidFill>
                <a:highlight>
                  <a:srgbClr val="F5F5F5"/>
                </a:highlight>
                <a:latin typeface="Arial"/>
                <a:ea typeface="Arial"/>
                <a:cs typeface="Arial"/>
                <a:sym typeface="Arial"/>
              </a:rPr>
              <a:t>password: "83r5^_"</a:t>
            </a:r>
            <a:endParaRPr>
              <a:solidFill>
                <a:srgbClr val="000000"/>
              </a:solidFill>
              <a:highlight>
                <a:srgbClr val="F5F5F5"/>
              </a:highlight>
              <a:latin typeface="Arial"/>
              <a:ea typeface="Arial"/>
              <a:cs typeface="Arial"/>
              <a:sym typeface="Arial"/>
            </a:endParaRPr>
          </a:p>
          <a:p>
            <a:pPr indent="0" lvl="0" marL="0" rtl="0" algn="l">
              <a:spcBef>
                <a:spcPts val="2800"/>
              </a:spcBef>
              <a:spcAft>
                <a:spcPts val="0"/>
              </a:spcAft>
              <a:buNone/>
            </a:pPr>
            <a:r>
              <a:t/>
            </a:r>
            <a:endParaRPr>
              <a:solidFill>
                <a:srgbClr val="000000"/>
              </a:solidFill>
              <a:highlight>
                <a:srgbClr val="F5F5F5"/>
              </a:highlight>
              <a:latin typeface="Arial"/>
              <a:ea typeface="Arial"/>
              <a:cs typeface="Arial"/>
              <a:sym typeface="Arial"/>
            </a:endParaRPr>
          </a:p>
          <a:p>
            <a:pPr indent="0" lvl="0" marL="0" rtl="0" algn="l">
              <a:spcBef>
                <a:spcPts val="2800"/>
              </a:spcBef>
              <a:spcAft>
                <a:spcPts val="0"/>
              </a:spcAft>
              <a:buNone/>
            </a:pPr>
            <a:r>
              <a:rPr lang="en-US">
                <a:solidFill>
                  <a:srgbClr val="000000"/>
                </a:solidFill>
                <a:highlight>
                  <a:srgbClr val="F5F5F5"/>
                </a:highlight>
                <a:latin typeface="Arial"/>
                <a:ea typeface="Arial"/>
                <a:cs typeface="Arial"/>
                <a:sym typeface="Arial"/>
              </a:rPr>
              <a:t>[hardcode this]</a:t>
            </a:r>
            <a:endParaRPr>
              <a:solidFill>
                <a:srgbClr val="000000"/>
              </a:solidFill>
              <a:highlight>
                <a:srgbClr val="F5F5F5"/>
              </a:highlight>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64"/>
          <p:cNvPicPr preferRelativeResize="0"/>
          <p:nvPr/>
        </p:nvPicPr>
        <p:blipFill>
          <a:blip r:embed="rId3">
            <a:alphaModFix/>
          </a:blip>
          <a:stretch>
            <a:fillRect/>
          </a:stretch>
        </p:blipFill>
        <p:spPr>
          <a:xfrm>
            <a:off x="1893724" y="1529031"/>
            <a:ext cx="9358909" cy="502165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5"/>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Authentication with JWT</a:t>
            </a:r>
            <a:endParaRPr/>
          </a:p>
        </p:txBody>
      </p:sp>
      <p:pic>
        <p:nvPicPr>
          <p:cNvPr id="360" name="Google Shape;360;p65"/>
          <p:cNvPicPr preferRelativeResize="0"/>
          <p:nvPr/>
        </p:nvPicPr>
        <p:blipFill>
          <a:blip r:embed="rId3">
            <a:alphaModFix/>
          </a:blip>
          <a:stretch>
            <a:fillRect/>
          </a:stretch>
        </p:blipFill>
        <p:spPr>
          <a:xfrm>
            <a:off x="3261255" y="1929901"/>
            <a:ext cx="7275151" cy="7836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6"/>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Authentication flow</a:t>
            </a:r>
            <a:endParaRPr/>
          </a:p>
        </p:txBody>
      </p:sp>
      <p:sp>
        <p:nvSpPr>
          <p:cNvPr id="366" name="Google Shape;366;p66"/>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501650" lvl="0" marL="723900" rtl="0" algn="l">
              <a:spcBef>
                <a:spcPts val="2800"/>
              </a:spcBef>
              <a:spcAft>
                <a:spcPts val="0"/>
              </a:spcAft>
              <a:buClr>
                <a:srgbClr val="000000"/>
              </a:buClr>
              <a:buSzPts val="2100"/>
              <a:buFont typeface="Arial"/>
              <a:buAutoNum type="arabicPeriod"/>
            </a:pPr>
            <a:r>
              <a:rPr lang="en-US" sz="2100">
                <a:solidFill>
                  <a:srgbClr val="000000"/>
                </a:solidFill>
                <a:latin typeface="Arial"/>
                <a:ea typeface="Arial"/>
                <a:cs typeface="Arial"/>
                <a:sym typeface="Arial"/>
              </a:rPr>
              <a:t>Client makes a request once by sending their login credentials and password;</a:t>
            </a:r>
            <a:endParaRPr sz="2100">
              <a:solidFill>
                <a:srgbClr val="000000"/>
              </a:solidFill>
              <a:latin typeface="Arial"/>
              <a:ea typeface="Arial"/>
              <a:cs typeface="Arial"/>
              <a:sym typeface="Arial"/>
            </a:endParaRPr>
          </a:p>
          <a:p>
            <a:pPr indent="-501650" lvl="0" marL="723900" rtl="0" algn="l">
              <a:spcBef>
                <a:spcPts val="0"/>
              </a:spcBef>
              <a:spcAft>
                <a:spcPts val="0"/>
              </a:spcAft>
              <a:buClr>
                <a:srgbClr val="000000"/>
              </a:buClr>
              <a:buSzPts val="2100"/>
              <a:buFont typeface="Arial"/>
              <a:buAutoNum type="arabicPeriod"/>
            </a:pPr>
            <a:r>
              <a:rPr lang="en-US" sz="2100">
                <a:solidFill>
                  <a:srgbClr val="000000"/>
                </a:solidFill>
                <a:latin typeface="Arial"/>
                <a:ea typeface="Arial"/>
                <a:cs typeface="Arial"/>
                <a:sym typeface="Arial"/>
              </a:rPr>
              <a:t>Server validates the credentials and, if everything is right, it returns to the client a JSON with a token that encodes data from a user logged into the system;</a:t>
            </a:r>
            <a:endParaRPr sz="2100">
              <a:solidFill>
                <a:srgbClr val="000000"/>
              </a:solidFill>
              <a:latin typeface="Arial"/>
              <a:ea typeface="Arial"/>
              <a:cs typeface="Arial"/>
              <a:sym typeface="Arial"/>
            </a:endParaRPr>
          </a:p>
          <a:p>
            <a:pPr indent="-501650" lvl="0" marL="723900" rtl="0" algn="l">
              <a:spcBef>
                <a:spcPts val="0"/>
              </a:spcBef>
              <a:spcAft>
                <a:spcPts val="0"/>
              </a:spcAft>
              <a:buClr>
                <a:srgbClr val="000000"/>
              </a:buClr>
              <a:buSzPts val="2100"/>
              <a:buFont typeface="Arial"/>
              <a:buAutoNum type="arabicPeriod"/>
            </a:pPr>
            <a:r>
              <a:rPr lang="en-US" sz="2100">
                <a:solidFill>
                  <a:srgbClr val="000000"/>
                </a:solidFill>
                <a:latin typeface="Arial"/>
                <a:ea typeface="Arial"/>
                <a:cs typeface="Arial"/>
                <a:sym typeface="Arial"/>
              </a:rPr>
              <a:t>Client, after receiving this token, can store it the way it wants, whether via LocalStorage, Cookie or other client-side storage mechanisms;</a:t>
            </a:r>
            <a:endParaRPr sz="2100">
              <a:solidFill>
                <a:srgbClr val="000000"/>
              </a:solidFill>
              <a:latin typeface="Arial"/>
              <a:ea typeface="Arial"/>
              <a:cs typeface="Arial"/>
              <a:sym typeface="Arial"/>
            </a:endParaRPr>
          </a:p>
          <a:p>
            <a:pPr indent="-501650" lvl="0" marL="723900" rtl="0" algn="l">
              <a:spcBef>
                <a:spcPts val="0"/>
              </a:spcBef>
              <a:spcAft>
                <a:spcPts val="0"/>
              </a:spcAft>
              <a:buClr>
                <a:srgbClr val="000000"/>
              </a:buClr>
              <a:buSzPts val="2100"/>
              <a:buFont typeface="Arial"/>
              <a:buAutoNum type="arabicPeriod"/>
            </a:pPr>
            <a:r>
              <a:rPr lang="en-US" sz="2100">
                <a:solidFill>
                  <a:srgbClr val="000000"/>
                </a:solidFill>
                <a:latin typeface="Arial"/>
                <a:ea typeface="Arial"/>
                <a:cs typeface="Arial"/>
                <a:sym typeface="Arial"/>
              </a:rPr>
              <a:t>Every time the client accesses a route that requires authentication, it will only send this token to the API to authenticate and release consumption data;</a:t>
            </a:r>
            <a:endParaRPr sz="2100">
              <a:solidFill>
                <a:srgbClr val="000000"/>
              </a:solidFill>
              <a:latin typeface="Arial"/>
              <a:ea typeface="Arial"/>
              <a:cs typeface="Arial"/>
              <a:sym typeface="Arial"/>
            </a:endParaRPr>
          </a:p>
          <a:p>
            <a:pPr indent="-501650" lvl="0" marL="723900" rtl="0" algn="l">
              <a:spcBef>
                <a:spcPts val="0"/>
              </a:spcBef>
              <a:spcAft>
                <a:spcPts val="0"/>
              </a:spcAft>
              <a:buClr>
                <a:srgbClr val="000000"/>
              </a:buClr>
              <a:buSzPts val="2100"/>
              <a:buFont typeface="Arial"/>
              <a:buAutoNum type="arabicPeriod"/>
            </a:pPr>
            <a:r>
              <a:rPr lang="en-US" sz="2100">
                <a:solidFill>
                  <a:srgbClr val="000000"/>
                </a:solidFill>
                <a:latin typeface="Arial"/>
                <a:ea typeface="Arial"/>
                <a:cs typeface="Arial"/>
                <a:sym typeface="Arial"/>
              </a:rPr>
              <a:t>Server always validate this token to allow or block a customer request.</a:t>
            </a:r>
            <a:endParaRPr>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7"/>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Fetching data through HTTP</a:t>
            </a:r>
            <a:endParaRPr/>
          </a:p>
        </p:txBody>
      </p:sp>
      <p:sp>
        <p:nvSpPr>
          <p:cNvPr id="372" name="Google Shape;372;p67"/>
          <p:cNvSpPr txBox="1"/>
          <p:nvPr>
            <p:ph idx="1" type="body"/>
          </p:nvPr>
        </p:nvSpPr>
        <p:spPr>
          <a:xfrm>
            <a:off x="443300" y="2185428"/>
            <a:ext cx="12118200" cy="44877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app.config.ts</a:t>
            </a:r>
            <a:endParaRPr/>
          </a:p>
        </p:txBody>
      </p:sp>
      <p:pic>
        <p:nvPicPr>
          <p:cNvPr id="373" name="Google Shape;373;p67"/>
          <p:cNvPicPr preferRelativeResize="0"/>
          <p:nvPr/>
        </p:nvPicPr>
        <p:blipFill>
          <a:blip r:embed="rId3">
            <a:alphaModFix/>
          </a:blip>
          <a:stretch>
            <a:fillRect/>
          </a:stretch>
        </p:blipFill>
        <p:spPr>
          <a:xfrm>
            <a:off x="501650" y="3732725"/>
            <a:ext cx="12001500" cy="4686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8"/>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Fetching data through HTTP (1)</a:t>
            </a:r>
            <a:endParaRPr/>
          </a:p>
          <a:p>
            <a:pPr indent="0" lvl="0" marL="0" rtl="0" algn="l">
              <a:spcBef>
                <a:spcPts val="2800"/>
              </a:spcBef>
              <a:spcAft>
                <a:spcPts val="0"/>
              </a:spcAft>
              <a:buNone/>
            </a:pPr>
            <a:r>
              <a:t/>
            </a:r>
            <a:endParaRPr/>
          </a:p>
        </p:txBody>
      </p:sp>
      <p:sp>
        <p:nvSpPr>
          <p:cNvPr id="379" name="Google Shape;379;p68"/>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product.service.ts</a:t>
            </a:r>
            <a:endParaRPr/>
          </a:p>
        </p:txBody>
      </p:sp>
      <p:pic>
        <p:nvPicPr>
          <p:cNvPr id="380" name="Google Shape;380;p68"/>
          <p:cNvPicPr preferRelativeResize="0"/>
          <p:nvPr/>
        </p:nvPicPr>
        <p:blipFill>
          <a:blip r:embed="rId3">
            <a:alphaModFix/>
          </a:blip>
          <a:stretch>
            <a:fillRect/>
          </a:stretch>
        </p:blipFill>
        <p:spPr>
          <a:xfrm>
            <a:off x="443300" y="3429875"/>
            <a:ext cx="5695950" cy="2057400"/>
          </a:xfrm>
          <a:prstGeom prst="rect">
            <a:avLst/>
          </a:prstGeom>
          <a:noFill/>
          <a:ln>
            <a:noFill/>
          </a:ln>
        </p:spPr>
      </p:pic>
      <p:pic>
        <p:nvPicPr>
          <p:cNvPr id="381" name="Google Shape;381;p68"/>
          <p:cNvPicPr preferRelativeResize="0"/>
          <p:nvPr/>
        </p:nvPicPr>
        <p:blipFill>
          <a:blip r:embed="rId4">
            <a:alphaModFix/>
          </a:blip>
          <a:stretch>
            <a:fillRect/>
          </a:stretch>
        </p:blipFill>
        <p:spPr>
          <a:xfrm>
            <a:off x="443300" y="5954959"/>
            <a:ext cx="8705850" cy="628650"/>
          </a:xfrm>
          <a:prstGeom prst="rect">
            <a:avLst/>
          </a:prstGeom>
          <a:noFill/>
          <a:ln>
            <a:noFill/>
          </a:ln>
        </p:spPr>
      </p:pic>
      <p:pic>
        <p:nvPicPr>
          <p:cNvPr id="382" name="Google Shape;382;p68"/>
          <p:cNvPicPr preferRelativeResize="0"/>
          <p:nvPr/>
        </p:nvPicPr>
        <p:blipFill>
          <a:blip r:embed="rId5">
            <a:alphaModFix/>
          </a:blip>
          <a:stretch>
            <a:fillRect/>
          </a:stretch>
        </p:blipFill>
        <p:spPr>
          <a:xfrm>
            <a:off x="443300" y="6837725"/>
            <a:ext cx="10953750" cy="2457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9"/>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Fetching data through HTTP (2)</a:t>
            </a:r>
            <a:endParaRPr/>
          </a:p>
        </p:txBody>
      </p:sp>
      <p:sp>
        <p:nvSpPr>
          <p:cNvPr id="388" name="Google Shape;388;p69"/>
          <p:cNvSpPr txBox="1"/>
          <p:nvPr>
            <p:ph idx="1" type="body"/>
          </p:nvPr>
        </p:nvSpPr>
        <p:spPr>
          <a:xfrm>
            <a:off x="234896"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product.service.ts</a:t>
            </a:r>
            <a:endParaRPr/>
          </a:p>
        </p:txBody>
      </p:sp>
      <p:pic>
        <p:nvPicPr>
          <p:cNvPr id="389" name="Google Shape;389;p69"/>
          <p:cNvPicPr preferRelativeResize="0"/>
          <p:nvPr/>
        </p:nvPicPr>
        <p:blipFill>
          <a:blip r:embed="rId3">
            <a:alphaModFix/>
          </a:blip>
          <a:stretch>
            <a:fillRect/>
          </a:stretch>
        </p:blipFill>
        <p:spPr>
          <a:xfrm>
            <a:off x="443300" y="4549125"/>
            <a:ext cx="10553700" cy="4114800"/>
          </a:xfrm>
          <a:prstGeom prst="rect">
            <a:avLst/>
          </a:prstGeom>
          <a:noFill/>
          <a:ln>
            <a:noFill/>
          </a:ln>
        </p:spPr>
      </p:pic>
      <p:pic>
        <p:nvPicPr>
          <p:cNvPr id="390" name="Google Shape;390;p69"/>
          <p:cNvPicPr preferRelativeResize="0"/>
          <p:nvPr/>
        </p:nvPicPr>
        <p:blipFill>
          <a:blip r:embed="rId4">
            <a:alphaModFix/>
          </a:blip>
          <a:stretch>
            <a:fillRect/>
          </a:stretch>
        </p:blipFill>
        <p:spPr>
          <a:xfrm>
            <a:off x="443300" y="3441909"/>
            <a:ext cx="8077200" cy="685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70"/>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Updated code with comment and more fields based on interface</a:t>
            </a:r>
            <a:endParaRPr/>
          </a:p>
        </p:txBody>
      </p:sp>
      <p:sp>
        <p:nvSpPr>
          <p:cNvPr id="396" name="Google Shape;396;p70"/>
          <p:cNvSpPr txBox="1"/>
          <p:nvPr>
            <p:ph idx="1" type="body"/>
          </p:nvPr>
        </p:nvSpPr>
        <p:spPr>
          <a:xfrm>
            <a:off x="443307" y="3179734"/>
            <a:ext cx="12118200" cy="6478500"/>
          </a:xfrm>
          <a:prstGeom prst="rect">
            <a:avLst/>
          </a:prstGeom>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2000">
                <a:solidFill>
                  <a:schemeClr val="dk1"/>
                </a:solidFill>
                <a:latin typeface="Courier New"/>
                <a:ea typeface="Courier New"/>
                <a:cs typeface="Courier New"/>
                <a:sym typeface="Courier New"/>
              </a:rPr>
              <a:t>getProducts():Observable&lt;Product[]&gt;{</a:t>
            </a:r>
            <a:endParaRPr sz="20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000">
                <a:solidFill>
                  <a:schemeClr val="dk1"/>
                </a:solidFill>
                <a:latin typeface="Courier New"/>
                <a:ea typeface="Courier New"/>
                <a:cs typeface="Courier New"/>
                <a:sym typeface="Courier New"/>
              </a:rPr>
              <a:t>   // Call the API and get a response of type Array of product</a:t>
            </a:r>
            <a:endParaRPr sz="20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000">
                <a:solidFill>
                  <a:schemeClr val="dk1"/>
                </a:solidFill>
                <a:latin typeface="Courier New"/>
                <a:ea typeface="Courier New"/>
                <a:cs typeface="Courier New"/>
                <a:sym typeface="Courier New"/>
              </a:rPr>
              <a:t>   return this.httpClient.get&lt;Product[]&gt;(this.url).pipe(</a:t>
            </a:r>
            <a:endParaRPr sz="20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000">
                <a:solidFill>
                  <a:schemeClr val="dk1"/>
                </a:solidFill>
                <a:latin typeface="Courier New"/>
                <a:ea typeface="Courier New"/>
                <a:cs typeface="Courier New"/>
                <a:sym typeface="Courier New"/>
              </a:rPr>
              <a:t>     // Transform it into observable</a:t>
            </a:r>
            <a:endParaRPr sz="20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000">
                <a:solidFill>
                  <a:schemeClr val="dk1"/>
                </a:solidFill>
                <a:latin typeface="Courier New"/>
                <a:ea typeface="Courier New"/>
                <a:cs typeface="Courier New"/>
                <a:sym typeface="Courier New"/>
              </a:rPr>
              <a:t>     map(</a:t>
            </a:r>
            <a:endParaRPr sz="20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000">
                <a:solidFill>
                  <a:schemeClr val="dk1"/>
                </a:solidFill>
                <a:latin typeface="Courier New"/>
                <a:ea typeface="Courier New"/>
                <a:cs typeface="Courier New"/>
                <a:sym typeface="Courier New"/>
              </a:rPr>
              <a:t>       // for each of the response</a:t>
            </a:r>
            <a:endParaRPr sz="20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000">
                <a:solidFill>
                  <a:schemeClr val="dk1"/>
                </a:solidFill>
                <a:latin typeface="Courier New"/>
                <a:ea typeface="Courier New"/>
                <a:cs typeface="Courier New"/>
                <a:sym typeface="Courier New"/>
              </a:rPr>
              <a:t>       // I will transform the response into product object (map)</a:t>
            </a:r>
            <a:endParaRPr sz="20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000">
                <a:solidFill>
                  <a:schemeClr val="dk1"/>
                </a:solidFill>
                <a:latin typeface="Courier New"/>
                <a:ea typeface="Courier New"/>
                <a:cs typeface="Courier New"/>
                <a:sym typeface="Courier New"/>
              </a:rPr>
              <a:t>       response =&gt; response.map(val =&gt;{</a:t>
            </a:r>
            <a:endParaRPr sz="20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000">
                <a:solidFill>
                  <a:schemeClr val="dk1"/>
                </a:solidFill>
                <a:latin typeface="Courier New"/>
                <a:ea typeface="Courier New"/>
                <a:cs typeface="Courier New"/>
                <a:sym typeface="Courier New"/>
              </a:rPr>
              <a:t>         return {</a:t>
            </a:r>
            <a:endParaRPr sz="20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000">
                <a:solidFill>
                  <a:schemeClr val="dk1"/>
                </a:solidFill>
                <a:latin typeface="Courier New"/>
                <a:ea typeface="Courier New"/>
                <a:cs typeface="Courier New"/>
                <a:sym typeface="Courier New"/>
              </a:rPr>
              <a:t>           id:val.id,</a:t>
            </a:r>
            <a:endParaRPr sz="20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000">
                <a:solidFill>
                  <a:schemeClr val="dk1"/>
                </a:solidFill>
                <a:latin typeface="Courier New"/>
                <a:ea typeface="Courier New"/>
                <a:cs typeface="Courier New"/>
                <a:sym typeface="Courier New"/>
              </a:rPr>
              <a:t>           title:val.title,</a:t>
            </a:r>
            <a:endParaRPr sz="20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000">
                <a:solidFill>
                  <a:schemeClr val="dk1"/>
                </a:solidFill>
                <a:latin typeface="Courier New"/>
                <a:ea typeface="Courier New"/>
                <a:cs typeface="Courier New"/>
                <a:sym typeface="Courier New"/>
              </a:rPr>
              <a:t>           price:val.price,</a:t>
            </a:r>
            <a:endParaRPr sz="20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000">
                <a:solidFill>
                  <a:schemeClr val="dk1"/>
                </a:solidFill>
                <a:latin typeface="Courier New"/>
                <a:ea typeface="Courier New"/>
                <a:cs typeface="Courier New"/>
                <a:sym typeface="Courier New"/>
              </a:rPr>
              <a:t>           image:val.image</a:t>
            </a:r>
            <a:endParaRPr sz="20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000">
                <a:solidFill>
                  <a:schemeClr val="dk1"/>
                </a:solidFill>
                <a:latin typeface="Courier New"/>
                <a:ea typeface="Courier New"/>
                <a:cs typeface="Courier New"/>
                <a:sym typeface="Courier New"/>
              </a:rPr>
              <a:t>         }</a:t>
            </a:r>
            <a:endParaRPr sz="20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000">
                <a:solidFill>
                  <a:schemeClr val="dk1"/>
                </a:solidFill>
                <a:latin typeface="Courier New"/>
                <a:ea typeface="Courier New"/>
                <a:cs typeface="Courier New"/>
                <a:sym typeface="Courier New"/>
              </a:rPr>
              <a:t>       })</a:t>
            </a:r>
            <a:endParaRPr sz="20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000">
                <a:solidFill>
                  <a:schemeClr val="dk1"/>
                </a:solidFill>
                <a:latin typeface="Courier New"/>
                <a:ea typeface="Courier New"/>
                <a:cs typeface="Courier New"/>
                <a:sym typeface="Courier New"/>
              </a:rPr>
              <a:t>     )</a:t>
            </a:r>
            <a:endParaRPr sz="20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US" sz="2000">
                <a:solidFill>
                  <a:schemeClr val="dk1"/>
                </a:solidFill>
                <a:latin typeface="Courier New"/>
                <a:ea typeface="Courier New"/>
                <a:cs typeface="Courier New"/>
                <a:sym typeface="Courier New"/>
              </a:rPr>
              <a:t>   )</a:t>
            </a:r>
            <a:endParaRPr sz="20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2000">
              <a:solidFill>
                <a:schemeClr val="dk1"/>
              </a:solidFill>
              <a:latin typeface="Courier New"/>
              <a:ea typeface="Courier New"/>
              <a:cs typeface="Courier New"/>
              <a:sym typeface="Courier New"/>
            </a:endParaRPr>
          </a:p>
          <a:p>
            <a:pPr indent="0" lvl="0" marL="0" rtl="0" algn="l">
              <a:spcBef>
                <a:spcPts val="2800"/>
              </a:spcBef>
              <a:spcAft>
                <a:spcPts val="0"/>
              </a:spcAft>
              <a:buNone/>
            </a:pPr>
            <a:r>
              <a:t/>
            </a:r>
            <a:endParaRPr sz="20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71"/>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Fetching data through HTTP (3)</a:t>
            </a:r>
            <a:endParaRPr/>
          </a:p>
        </p:txBody>
      </p:sp>
      <p:sp>
        <p:nvSpPr>
          <p:cNvPr id="402" name="Google Shape;402;p71"/>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product-list.component.ts</a:t>
            </a:r>
            <a:endParaRPr/>
          </a:p>
        </p:txBody>
      </p:sp>
      <p:pic>
        <p:nvPicPr>
          <p:cNvPr id="403" name="Google Shape;403;p71"/>
          <p:cNvPicPr preferRelativeResize="0"/>
          <p:nvPr/>
        </p:nvPicPr>
        <p:blipFill>
          <a:blip r:embed="rId3">
            <a:alphaModFix/>
          </a:blip>
          <a:stretch>
            <a:fillRect/>
          </a:stretch>
        </p:blipFill>
        <p:spPr>
          <a:xfrm>
            <a:off x="443300" y="3695700"/>
            <a:ext cx="9848850" cy="2362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6"/>
          <p:cNvSpPr txBox="1"/>
          <p:nvPr>
            <p:ph idx="1" type="body"/>
          </p:nvPr>
        </p:nvSpPr>
        <p:spPr>
          <a:xfrm>
            <a:off x="406400" y="457200"/>
            <a:ext cx="11175900" cy="45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6"/>
          <p:cNvSpPr txBox="1"/>
          <p:nvPr>
            <p:ph type="title"/>
          </p:nvPr>
        </p:nvSpPr>
        <p:spPr>
          <a:xfrm>
            <a:off x="406400" y="1536700"/>
            <a:ext cx="12192000" cy="7239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UI and Route</a:t>
            </a:r>
            <a:endParaRPr/>
          </a:p>
        </p:txBody>
      </p:sp>
      <p:sp>
        <p:nvSpPr>
          <p:cNvPr id="166" name="Google Shape;166;p36"/>
          <p:cNvSpPr txBox="1"/>
          <p:nvPr>
            <p:ph idx="2" type="body"/>
          </p:nvPr>
        </p:nvSpPr>
        <p:spPr>
          <a:xfrm>
            <a:off x="406400" y="2743200"/>
            <a:ext cx="12192000" cy="61086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components/header</a:t>
            </a:r>
            <a:endParaRPr/>
          </a:p>
          <a:p>
            <a:pPr indent="0" lvl="0" marL="0" rtl="0" algn="l">
              <a:spcBef>
                <a:spcPts val="2800"/>
              </a:spcBef>
              <a:spcAft>
                <a:spcPts val="0"/>
              </a:spcAft>
              <a:buNone/>
            </a:pPr>
            <a:r>
              <a:rPr lang="en-US"/>
              <a:t>components/footer</a:t>
            </a:r>
            <a:endParaRPr/>
          </a:p>
          <a:p>
            <a:pPr indent="0" lvl="0" marL="0" rtl="0" algn="l">
              <a:spcBef>
                <a:spcPts val="2800"/>
              </a:spcBef>
              <a:spcAft>
                <a:spcPts val="0"/>
              </a:spcAft>
              <a:buNone/>
            </a:pPr>
            <a:r>
              <a:rPr lang="en-US"/>
              <a:t>pages/products    : products/:id</a:t>
            </a:r>
            <a:endParaRPr/>
          </a:p>
          <a:p>
            <a:pPr indent="0" lvl="0" marL="0" rtl="0" algn="l">
              <a:spcBef>
                <a:spcPts val="2800"/>
              </a:spcBef>
              <a:spcAft>
                <a:spcPts val="0"/>
              </a:spcAft>
              <a:buNone/>
            </a:pPr>
            <a:r>
              <a:rPr lang="en-US">
                <a:solidFill>
                  <a:schemeClr val="lt1"/>
                </a:solidFill>
              </a:rPr>
              <a:t>pages</a:t>
            </a:r>
            <a:r>
              <a:rPr lang="en-US"/>
              <a:t>/products-list   : ‘’</a:t>
            </a:r>
            <a:endParaRPr/>
          </a:p>
          <a:p>
            <a:pPr indent="0" lvl="0" marL="0" rtl="0" algn="l">
              <a:spcBef>
                <a:spcPts val="2800"/>
              </a:spcBef>
              <a:spcAft>
                <a:spcPts val="0"/>
              </a:spcAft>
              <a:buNone/>
            </a:pPr>
            <a:r>
              <a:rPr lang="en-US">
                <a:solidFill>
                  <a:schemeClr val="lt1"/>
                </a:solidFill>
              </a:rPr>
              <a:t>pages</a:t>
            </a:r>
            <a:r>
              <a:rPr lang="en-US"/>
              <a:t>/add-product : /create-product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72"/>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Fetch data by Id through HTTP (1)</a:t>
            </a:r>
            <a:endParaRPr/>
          </a:p>
        </p:txBody>
      </p:sp>
      <p:sp>
        <p:nvSpPr>
          <p:cNvPr id="409" name="Google Shape;409;p72"/>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product.ts</a:t>
            </a:r>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a:p>
            <a:pPr indent="0" lvl="0" marL="0" rtl="0" algn="l">
              <a:spcBef>
                <a:spcPts val="2800"/>
              </a:spcBef>
              <a:spcAft>
                <a:spcPts val="0"/>
              </a:spcAft>
              <a:buNone/>
            </a:pPr>
            <a:r>
              <a:rPr lang="en-US"/>
              <a:t>product.service.ts</a:t>
            </a:r>
            <a:endParaRPr/>
          </a:p>
        </p:txBody>
      </p:sp>
      <p:pic>
        <p:nvPicPr>
          <p:cNvPr id="410" name="Google Shape;410;p72"/>
          <p:cNvPicPr preferRelativeResize="0"/>
          <p:nvPr/>
        </p:nvPicPr>
        <p:blipFill>
          <a:blip r:embed="rId3">
            <a:alphaModFix/>
          </a:blip>
          <a:stretch>
            <a:fillRect/>
          </a:stretch>
        </p:blipFill>
        <p:spPr>
          <a:xfrm>
            <a:off x="182900" y="7038275"/>
            <a:ext cx="4686300" cy="2305050"/>
          </a:xfrm>
          <a:prstGeom prst="rect">
            <a:avLst/>
          </a:prstGeom>
          <a:noFill/>
          <a:ln>
            <a:noFill/>
          </a:ln>
        </p:spPr>
      </p:pic>
      <p:pic>
        <p:nvPicPr>
          <p:cNvPr id="411" name="Google Shape;411;p72"/>
          <p:cNvPicPr preferRelativeResize="0"/>
          <p:nvPr/>
        </p:nvPicPr>
        <p:blipFill>
          <a:blip r:embed="rId4">
            <a:alphaModFix/>
          </a:blip>
          <a:stretch>
            <a:fillRect/>
          </a:stretch>
        </p:blipFill>
        <p:spPr>
          <a:xfrm>
            <a:off x="-90100" y="3349300"/>
            <a:ext cx="5753100" cy="2628900"/>
          </a:xfrm>
          <a:prstGeom prst="rect">
            <a:avLst/>
          </a:prstGeom>
          <a:noFill/>
          <a:ln>
            <a:noFill/>
          </a:ln>
        </p:spPr>
      </p:pic>
      <p:pic>
        <p:nvPicPr>
          <p:cNvPr id="412" name="Google Shape;412;p72"/>
          <p:cNvPicPr preferRelativeResize="0"/>
          <p:nvPr/>
        </p:nvPicPr>
        <p:blipFill>
          <a:blip r:embed="rId5">
            <a:alphaModFix/>
          </a:blip>
          <a:stretch>
            <a:fillRect/>
          </a:stretch>
        </p:blipFill>
        <p:spPr>
          <a:xfrm>
            <a:off x="5762125" y="4008025"/>
            <a:ext cx="7781067" cy="23050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3"/>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Fetch data by Id through HTTP (2)</a:t>
            </a:r>
            <a:endParaRPr/>
          </a:p>
          <a:p>
            <a:pPr indent="0" lvl="0" marL="0" rtl="0" algn="l">
              <a:spcBef>
                <a:spcPts val="2800"/>
              </a:spcBef>
              <a:spcAft>
                <a:spcPts val="0"/>
              </a:spcAft>
              <a:buNone/>
            </a:pPr>
            <a:r>
              <a:t/>
            </a:r>
            <a:endParaRPr/>
          </a:p>
        </p:txBody>
      </p:sp>
      <p:sp>
        <p:nvSpPr>
          <p:cNvPr id="418" name="Google Shape;418;p73"/>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product.service.ts</a:t>
            </a:r>
            <a:endParaRPr/>
          </a:p>
        </p:txBody>
      </p:sp>
      <p:pic>
        <p:nvPicPr>
          <p:cNvPr id="419" name="Google Shape;419;p73"/>
          <p:cNvPicPr preferRelativeResize="0"/>
          <p:nvPr/>
        </p:nvPicPr>
        <p:blipFill>
          <a:blip r:embed="rId3">
            <a:alphaModFix/>
          </a:blip>
          <a:stretch>
            <a:fillRect/>
          </a:stretch>
        </p:blipFill>
        <p:spPr>
          <a:xfrm>
            <a:off x="443300" y="3409950"/>
            <a:ext cx="11391900" cy="2933700"/>
          </a:xfrm>
          <a:prstGeom prst="rect">
            <a:avLst/>
          </a:prstGeom>
          <a:noFill/>
          <a:ln>
            <a:noFill/>
          </a:ln>
        </p:spPr>
      </p:pic>
      <p:pic>
        <p:nvPicPr>
          <p:cNvPr id="420" name="Google Shape;420;p73"/>
          <p:cNvPicPr preferRelativeResize="0"/>
          <p:nvPr/>
        </p:nvPicPr>
        <p:blipFill>
          <a:blip r:embed="rId4">
            <a:alphaModFix/>
          </a:blip>
          <a:stretch>
            <a:fillRect/>
          </a:stretch>
        </p:blipFill>
        <p:spPr>
          <a:xfrm>
            <a:off x="433775" y="6781800"/>
            <a:ext cx="11410950" cy="29718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4"/>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Fetch data by Id through HTTP (3)</a:t>
            </a:r>
            <a:endParaRPr/>
          </a:p>
          <a:p>
            <a:pPr indent="0" lvl="0" marL="0" rtl="0" algn="l">
              <a:spcBef>
                <a:spcPts val="2800"/>
              </a:spcBef>
              <a:spcAft>
                <a:spcPts val="0"/>
              </a:spcAft>
              <a:buNone/>
            </a:pPr>
            <a:r>
              <a:t/>
            </a:r>
            <a:endParaRPr/>
          </a:p>
        </p:txBody>
      </p:sp>
      <p:sp>
        <p:nvSpPr>
          <p:cNvPr id="426" name="Google Shape;426;p74"/>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product-detail.component.ts</a:t>
            </a:r>
            <a:endParaRPr/>
          </a:p>
        </p:txBody>
      </p:sp>
      <p:pic>
        <p:nvPicPr>
          <p:cNvPr id="427" name="Google Shape;427;p74"/>
          <p:cNvPicPr preferRelativeResize="0"/>
          <p:nvPr/>
        </p:nvPicPr>
        <p:blipFill>
          <a:blip r:embed="rId3">
            <a:alphaModFix/>
          </a:blip>
          <a:stretch>
            <a:fillRect/>
          </a:stretch>
        </p:blipFill>
        <p:spPr>
          <a:xfrm>
            <a:off x="443300" y="3349800"/>
            <a:ext cx="9925050" cy="1371600"/>
          </a:xfrm>
          <a:prstGeom prst="rect">
            <a:avLst/>
          </a:prstGeom>
          <a:noFill/>
          <a:ln>
            <a:noFill/>
          </a:ln>
        </p:spPr>
      </p:pic>
      <p:pic>
        <p:nvPicPr>
          <p:cNvPr id="428" name="Google Shape;428;p74"/>
          <p:cNvPicPr preferRelativeResize="0"/>
          <p:nvPr/>
        </p:nvPicPr>
        <p:blipFill>
          <a:blip r:embed="rId4">
            <a:alphaModFix/>
          </a:blip>
          <a:stretch>
            <a:fillRect/>
          </a:stretch>
        </p:blipFill>
        <p:spPr>
          <a:xfrm>
            <a:off x="443300" y="5357784"/>
            <a:ext cx="6218553" cy="784866"/>
          </a:xfrm>
          <a:prstGeom prst="rect">
            <a:avLst/>
          </a:prstGeom>
          <a:noFill/>
          <a:ln>
            <a:noFill/>
          </a:ln>
        </p:spPr>
      </p:pic>
      <p:pic>
        <p:nvPicPr>
          <p:cNvPr id="429" name="Google Shape;429;p74"/>
          <p:cNvPicPr preferRelativeResize="0"/>
          <p:nvPr/>
        </p:nvPicPr>
        <p:blipFill>
          <a:blip r:embed="rId5">
            <a:alphaModFix/>
          </a:blip>
          <a:stretch>
            <a:fillRect/>
          </a:stretch>
        </p:blipFill>
        <p:spPr>
          <a:xfrm>
            <a:off x="443300" y="7044675"/>
            <a:ext cx="10325100" cy="16192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5"/>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Fetch data by Id through HTTP (4)</a:t>
            </a:r>
            <a:endParaRPr/>
          </a:p>
          <a:p>
            <a:pPr indent="0" lvl="0" marL="0" rtl="0" algn="l">
              <a:spcBef>
                <a:spcPts val="2800"/>
              </a:spcBef>
              <a:spcAft>
                <a:spcPts val="0"/>
              </a:spcAft>
              <a:buNone/>
            </a:pPr>
            <a:r>
              <a:t/>
            </a:r>
            <a:endParaRPr/>
          </a:p>
        </p:txBody>
      </p:sp>
      <p:sp>
        <p:nvSpPr>
          <p:cNvPr id="435" name="Google Shape;435;p75"/>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solidFill>
                  <a:schemeClr val="lt1"/>
                </a:solidFill>
              </a:rPr>
              <a:t>product-detail.component.ts</a:t>
            </a:r>
            <a:endParaRPr>
              <a:solidFill>
                <a:schemeClr val="lt1"/>
              </a:solidFill>
            </a:endParaRPr>
          </a:p>
          <a:p>
            <a:pPr indent="0" lvl="0" marL="0" rtl="0" algn="l">
              <a:spcBef>
                <a:spcPts val="2800"/>
              </a:spcBef>
              <a:spcAft>
                <a:spcPts val="0"/>
              </a:spcAft>
              <a:buNone/>
            </a:pPr>
            <a:r>
              <a:t/>
            </a:r>
            <a:endParaRPr/>
          </a:p>
        </p:txBody>
      </p:sp>
      <p:pic>
        <p:nvPicPr>
          <p:cNvPr id="436" name="Google Shape;436;p75"/>
          <p:cNvPicPr preferRelativeResize="0"/>
          <p:nvPr/>
        </p:nvPicPr>
        <p:blipFill>
          <a:blip r:embed="rId3">
            <a:alphaModFix/>
          </a:blip>
          <a:stretch>
            <a:fillRect/>
          </a:stretch>
        </p:blipFill>
        <p:spPr>
          <a:xfrm>
            <a:off x="443300" y="5424625"/>
            <a:ext cx="7296150" cy="3886200"/>
          </a:xfrm>
          <a:prstGeom prst="rect">
            <a:avLst/>
          </a:prstGeom>
          <a:noFill/>
          <a:ln>
            <a:noFill/>
          </a:ln>
        </p:spPr>
      </p:pic>
      <p:pic>
        <p:nvPicPr>
          <p:cNvPr id="437" name="Google Shape;437;p75"/>
          <p:cNvPicPr preferRelativeResize="0"/>
          <p:nvPr/>
        </p:nvPicPr>
        <p:blipFill>
          <a:blip r:embed="rId4">
            <a:alphaModFix/>
          </a:blip>
          <a:stretch>
            <a:fillRect/>
          </a:stretch>
        </p:blipFill>
        <p:spPr>
          <a:xfrm>
            <a:off x="443300" y="3392313"/>
            <a:ext cx="9753600" cy="1714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6"/>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Fetch data by Id through HTTP (5)</a:t>
            </a:r>
            <a:endParaRPr/>
          </a:p>
          <a:p>
            <a:pPr indent="0" lvl="0" marL="0" rtl="0" algn="l">
              <a:spcBef>
                <a:spcPts val="2800"/>
              </a:spcBef>
              <a:spcAft>
                <a:spcPts val="0"/>
              </a:spcAft>
              <a:buNone/>
            </a:pPr>
            <a:r>
              <a:t/>
            </a:r>
            <a:endParaRPr/>
          </a:p>
        </p:txBody>
      </p:sp>
      <p:sp>
        <p:nvSpPr>
          <p:cNvPr id="443" name="Google Shape;443;p76"/>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solidFill>
                  <a:schemeClr val="lt1"/>
                </a:solidFill>
              </a:rPr>
              <a:t>product-detail.component.ts</a:t>
            </a:r>
            <a:endParaRPr>
              <a:solidFill>
                <a:schemeClr val="lt1"/>
              </a:solidFill>
            </a:endParaRPr>
          </a:p>
          <a:p>
            <a:pPr indent="0" lvl="0" marL="0" rtl="0" algn="l">
              <a:spcBef>
                <a:spcPts val="2800"/>
              </a:spcBef>
              <a:spcAft>
                <a:spcPts val="0"/>
              </a:spcAft>
              <a:buNone/>
            </a:pPr>
            <a:r>
              <a:t/>
            </a:r>
            <a:endParaRPr/>
          </a:p>
        </p:txBody>
      </p:sp>
      <p:pic>
        <p:nvPicPr>
          <p:cNvPr id="444" name="Google Shape;444;p76"/>
          <p:cNvPicPr preferRelativeResize="0"/>
          <p:nvPr/>
        </p:nvPicPr>
        <p:blipFill>
          <a:blip r:embed="rId3">
            <a:alphaModFix/>
          </a:blip>
          <a:stretch>
            <a:fillRect/>
          </a:stretch>
        </p:blipFill>
        <p:spPr>
          <a:xfrm>
            <a:off x="618575" y="3492650"/>
            <a:ext cx="9715500" cy="59626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7"/>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Fetch data by Id through HTTP (6)</a:t>
            </a:r>
            <a:endParaRPr/>
          </a:p>
          <a:p>
            <a:pPr indent="0" lvl="0" marL="0" rtl="0" algn="l">
              <a:spcBef>
                <a:spcPts val="2800"/>
              </a:spcBef>
              <a:spcAft>
                <a:spcPts val="0"/>
              </a:spcAft>
              <a:buNone/>
            </a:pPr>
            <a:r>
              <a:t/>
            </a:r>
            <a:endParaRPr/>
          </a:p>
        </p:txBody>
      </p:sp>
      <p:sp>
        <p:nvSpPr>
          <p:cNvPr id="450" name="Google Shape;450;p77"/>
          <p:cNvSpPr txBox="1"/>
          <p:nvPr>
            <p:ph idx="1" type="body"/>
          </p:nvPr>
        </p:nvSpPr>
        <p:spPr>
          <a:xfrm>
            <a:off x="14349" y="2419198"/>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product-list.component.html</a:t>
            </a:r>
            <a:endParaRPr/>
          </a:p>
        </p:txBody>
      </p:sp>
      <p:pic>
        <p:nvPicPr>
          <p:cNvPr id="451" name="Google Shape;451;p77"/>
          <p:cNvPicPr preferRelativeResize="0"/>
          <p:nvPr/>
        </p:nvPicPr>
        <p:blipFill>
          <a:blip r:embed="rId3">
            <a:alphaModFix/>
          </a:blip>
          <a:stretch>
            <a:fillRect/>
          </a:stretch>
        </p:blipFill>
        <p:spPr>
          <a:xfrm>
            <a:off x="329875" y="3729625"/>
            <a:ext cx="11487150" cy="2552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8"/>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Modifying Data through HTTP</a:t>
            </a:r>
            <a:endParaRPr/>
          </a:p>
        </p:txBody>
      </p:sp>
      <p:sp>
        <p:nvSpPr>
          <p:cNvPr id="457" name="Google Shape;457;p78"/>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sz="2400">
                <a:solidFill>
                  <a:srgbClr val="000000"/>
                </a:solidFill>
              </a:rPr>
              <a:t>Modifying data in a CRUD application usually refers to adding new data and updating or deleting existing data. To demonstrate how to implement such functionality in an Angular application using the HttpClient service, we will make the following changes to our application:</a:t>
            </a:r>
            <a:endParaRPr sz="2400">
              <a:solidFill>
                <a:srgbClr val="000000"/>
              </a:solidFill>
            </a:endParaRPr>
          </a:p>
          <a:p>
            <a:pPr indent="-381000" lvl="0" marL="457200" rtl="0" algn="l">
              <a:spcBef>
                <a:spcPts val="2800"/>
              </a:spcBef>
              <a:spcAft>
                <a:spcPts val="0"/>
              </a:spcAft>
              <a:buClr>
                <a:srgbClr val="000000"/>
              </a:buClr>
              <a:buSzPts val="2400"/>
              <a:buChar char="●"/>
            </a:pPr>
            <a:r>
              <a:rPr lang="en-US" sz="2400">
                <a:solidFill>
                  <a:srgbClr val="000000"/>
                </a:solidFill>
              </a:rPr>
              <a:t>Create an Angular component to add new products.</a:t>
            </a:r>
            <a:endParaRPr sz="2400">
              <a:solidFill>
                <a:srgbClr val="000000"/>
              </a:solidFill>
            </a:endParaRPr>
          </a:p>
          <a:p>
            <a:pPr indent="0" lvl="0" marL="0" rtl="0" algn="l">
              <a:spcBef>
                <a:spcPts val="2800"/>
              </a:spcBef>
              <a:spcAft>
                <a:spcPts val="0"/>
              </a:spcAft>
              <a:buNone/>
            </a:pPr>
            <a:r>
              <a:rPr lang="en-US" sz="2400">
                <a:solidFill>
                  <a:srgbClr val="000000"/>
                </a:solidFill>
              </a:rPr>
              <a:t>• Modify the product detail component to change the price of an existing product.</a:t>
            </a:r>
            <a:endParaRPr sz="2400">
              <a:solidFill>
                <a:srgbClr val="000000"/>
              </a:solidFill>
            </a:endParaRPr>
          </a:p>
          <a:p>
            <a:pPr indent="0" lvl="0" marL="0" rtl="0" algn="l">
              <a:spcBef>
                <a:spcPts val="2800"/>
              </a:spcBef>
              <a:spcAft>
                <a:spcPts val="0"/>
              </a:spcAft>
              <a:buNone/>
            </a:pPr>
            <a:r>
              <a:rPr lang="en-US" sz="2400">
                <a:solidFill>
                  <a:srgbClr val="000000"/>
                </a:solidFill>
              </a:rPr>
              <a:t>• Add a button in the product detail component for deleting an existing product. </a:t>
            </a:r>
            <a:endParaRPr sz="2400">
              <a:solidFill>
                <a:srgbClr val="000000"/>
              </a:solidFill>
            </a:endParaRPr>
          </a:p>
          <a:p>
            <a:pPr indent="0" lvl="0" marL="0" rtl="0" algn="l">
              <a:spcBef>
                <a:spcPts val="2800"/>
              </a:spcBef>
              <a:spcAft>
                <a:spcPts val="0"/>
              </a:spcAft>
              <a:buNone/>
            </a:pPr>
            <a:r>
              <a:t/>
            </a: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9"/>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Add new product</a:t>
            </a:r>
            <a:endParaRPr/>
          </a:p>
        </p:txBody>
      </p:sp>
      <p:sp>
        <p:nvSpPr>
          <p:cNvPr id="463" name="Google Shape;463;p79"/>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product.service.ts</a:t>
            </a:r>
            <a:endParaRPr/>
          </a:p>
        </p:txBody>
      </p:sp>
      <p:pic>
        <p:nvPicPr>
          <p:cNvPr id="464" name="Google Shape;464;p79"/>
          <p:cNvPicPr preferRelativeResize="0"/>
          <p:nvPr/>
        </p:nvPicPr>
        <p:blipFill>
          <a:blip r:embed="rId3">
            <a:alphaModFix/>
          </a:blip>
          <a:stretch>
            <a:fillRect/>
          </a:stretch>
        </p:blipFill>
        <p:spPr>
          <a:xfrm>
            <a:off x="443300" y="3780750"/>
            <a:ext cx="11620500" cy="39433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80"/>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Add new product (2)</a:t>
            </a:r>
            <a:endParaRPr/>
          </a:p>
        </p:txBody>
      </p:sp>
      <p:sp>
        <p:nvSpPr>
          <p:cNvPr id="470" name="Google Shape;470;p80"/>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sz="2400">
                <a:solidFill>
                  <a:srgbClr val="000000"/>
                </a:solidFill>
              </a:rPr>
              <a:t>Generate new component:</a:t>
            </a:r>
            <a:endParaRPr sz="2400">
              <a:solidFill>
                <a:schemeClr val="dk1"/>
              </a:solidFill>
              <a:latin typeface="Arial"/>
              <a:ea typeface="Arial"/>
              <a:cs typeface="Arial"/>
              <a:sym typeface="Arial"/>
            </a:endParaRPr>
          </a:p>
          <a:p>
            <a:pPr indent="0" lvl="0" marL="0" rtl="0" algn="l">
              <a:spcBef>
                <a:spcPts val="2800"/>
              </a:spcBef>
              <a:spcAft>
                <a:spcPts val="0"/>
              </a:spcAft>
              <a:buNone/>
            </a:pPr>
            <a:r>
              <a:rPr lang="en-US" sz="2400">
                <a:solidFill>
                  <a:schemeClr val="dk1"/>
                </a:solidFill>
                <a:latin typeface="Consolas"/>
                <a:ea typeface="Consolas"/>
                <a:cs typeface="Consolas"/>
                <a:sym typeface="Consolas"/>
              </a:rPr>
              <a:t>ng generate component product-create</a:t>
            </a:r>
            <a:endParaRPr sz="2400">
              <a:solidFill>
                <a:schemeClr val="dk1"/>
              </a:solidFill>
              <a:latin typeface="Consolas"/>
              <a:ea typeface="Consolas"/>
              <a:cs typeface="Consolas"/>
              <a:sym typeface="Consolas"/>
            </a:endParaRPr>
          </a:p>
          <a:p>
            <a:pPr indent="0" lvl="0" marL="0" rtl="0" algn="l">
              <a:spcBef>
                <a:spcPts val="2800"/>
              </a:spcBef>
              <a:spcAft>
                <a:spcPts val="0"/>
              </a:spcAft>
              <a:buNone/>
            </a:pPr>
            <a:r>
              <a:t/>
            </a:r>
            <a:endParaRPr sz="24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1"/>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Add new product (3)</a:t>
            </a:r>
            <a:endParaRPr/>
          </a:p>
          <a:p>
            <a:pPr indent="0" lvl="0" marL="0" rtl="0" algn="l">
              <a:spcBef>
                <a:spcPts val="2800"/>
              </a:spcBef>
              <a:spcAft>
                <a:spcPts val="0"/>
              </a:spcAft>
              <a:buNone/>
            </a:pPr>
            <a:r>
              <a:t/>
            </a:r>
            <a:endParaRPr/>
          </a:p>
        </p:txBody>
      </p:sp>
      <p:sp>
        <p:nvSpPr>
          <p:cNvPr id="476" name="Google Shape;476;p81"/>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sz="2400">
                <a:solidFill>
                  <a:srgbClr val="000000"/>
                </a:solidFill>
              </a:rPr>
              <a:t>product-create.component.ts</a:t>
            </a:r>
            <a:endParaRPr/>
          </a:p>
        </p:txBody>
      </p:sp>
      <p:pic>
        <p:nvPicPr>
          <p:cNvPr id="477" name="Google Shape;477;p81"/>
          <p:cNvPicPr preferRelativeResize="0"/>
          <p:nvPr/>
        </p:nvPicPr>
        <p:blipFill>
          <a:blip r:embed="rId3">
            <a:alphaModFix/>
          </a:blip>
          <a:stretch>
            <a:fillRect/>
          </a:stretch>
        </p:blipFill>
        <p:spPr>
          <a:xfrm>
            <a:off x="787400" y="3285850"/>
            <a:ext cx="11430000" cy="1847850"/>
          </a:xfrm>
          <a:prstGeom prst="rect">
            <a:avLst/>
          </a:prstGeom>
          <a:noFill/>
          <a:ln>
            <a:noFill/>
          </a:ln>
        </p:spPr>
      </p:pic>
      <p:pic>
        <p:nvPicPr>
          <p:cNvPr id="478" name="Google Shape;478;p81"/>
          <p:cNvPicPr preferRelativeResize="0"/>
          <p:nvPr/>
        </p:nvPicPr>
        <p:blipFill>
          <a:blip r:embed="rId4">
            <a:alphaModFix/>
          </a:blip>
          <a:stretch>
            <a:fillRect/>
          </a:stretch>
        </p:blipFill>
        <p:spPr>
          <a:xfrm>
            <a:off x="787400" y="5467075"/>
            <a:ext cx="9829800" cy="2362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7"/>
          <p:cNvSpPr txBox="1"/>
          <p:nvPr>
            <p:ph idx="1" type="body"/>
          </p:nvPr>
        </p:nvSpPr>
        <p:spPr>
          <a:xfrm>
            <a:off x="406400" y="457200"/>
            <a:ext cx="11175900" cy="45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7"/>
          <p:cNvSpPr txBox="1"/>
          <p:nvPr>
            <p:ph type="title"/>
          </p:nvPr>
        </p:nvSpPr>
        <p:spPr>
          <a:xfrm>
            <a:off x="406400" y="1536700"/>
            <a:ext cx="12192000" cy="7239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Introduction to Angular DI</a:t>
            </a:r>
            <a:endParaRPr/>
          </a:p>
        </p:txBody>
      </p:sp>
      <p:sp>
        <p:nvSpPr>
          <p:cNvPr id="173" name="Google Shape;173;p37"/>
          <p:cNvSpPr txBox="1"/>
          <p:nvPr>
            <p:ph idx="2" type="body"/>
          </p:nvPr>
        </p:nvSpPr>
        <p:spPr>
          <a:xfrm>
            <a:off x="406400" y="2743200"/>
            <a:ext cx="12192000" cy="61086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sz="2400">
                <a:solidFill>
                  <a:srgbClr val="000000"/>
                </a:solidFill>
              </a:rPr>
              <a:t>DI is an application design pattern we also come across in other languages, such as C# and Java.</a:t>
            </a:r>
            <a:endParaRPr sz="2400">
              <a:solidFill>
                <a:srgbClr val="000000"/>
              </a:solidFill>
            </a:endParaRPr>
          </a:p>
          <a:p>
            <a:pPr indent="0" lvl="0" marL="0" rtl="0" algn="l">
              <a:spcBef>
                <a:spcPts val="2800"/>
              </a:spcBef>
              <a:spcAft>
                <a:spcPts val="0"/>
              </a:spcAft>
              <a:buNone/>
            </a:pPr>
            <a:r>
              <a:rPr lang="en-US" sz="2400">
                <a:solidFill>
                  <a:srgbClr val="000000"/>
                </a:solidFill>
              </a:rPr>
              <a:t>As our applications grow and evolve, each code entity will internally require instances of other objects, better known as </a:t>
            </a:r>
            <a:r>
              <a:rPr b="1" lang="en-US" sz="2400">
                <a:solidFill>
                  <a:srgbClr val="000000"/>
                </a:solidFill>
              </a:rPr>
              <a:t>dependencies</a:t>
            </a:r>
            <a:r>
              <a:rPr lang="en-US" sz="2400">
                <a:solidFill>
                  <a:srgbClr val="000000"/>
                </a:solidFill>
              </a:rPr>
              <a:t>. Passing such dependencies to the consumer code entityis known as an </a:t>
            </a:r>
            <a:r>
              <a:rPr b="1" lang="en-US" sz="2400">
                <a:solidFill>
                  <a:srgbClr val="000000"/>
                </a:solidFill>
              </a:rPr>
              <a:t>injection</a:t>
            </a:r>
            <a:r>
              <a:rPr lang="en-US" sz="2400">
                <a:solidFill>
                  <a:srgbClr val="000000"/>
                </a:solidFill>
              </a:rPr>
              <a:t>, and it also entails the participation of another code entity, called the </a:t>
            </a:r>
            <a:r>
              <a:rPr b="1" lang="en-US" sz="2400">
                <a:solidFill>
                  <a:srgbClr val="000000"/>
                </a:solidFill>
              </a:rPr>
              <a:t>injector</a:t>
            </a:r>
            <a:r>
              <a:rPr lang="en-US" sz="2400">
                <a:solidFill>
                  <a:srgbClr val="000000"/>
                </a:solidFill>
              </a:rPr>
              <a:t>. </a:t>
            </a:r>
            <a:endParaRPr sz="2400">
              <a:solidFill>
                <a:srgbClr val="000000"/>
              </a:solidFill>
            </a:endParaRPr>
          </a:p>
          <a:p>
            <a:pPr indent="0" lvl="0" marL="0" rtl="0" algn="l">
              <a:spcBef>
                <a:spcPts val="2800"/>
              </a:spcBef>
              <a:spcAft>
                <a:spcPts val="0"/>
              </a:spcAft>
              <a:buNone/>
            </a:pPr>
            <a:r>
              <a:rPr lang="en-US" sz="2400">
                <a:solidFill>
                  <a:srgbClr val="000000"/>
                </a:solidFill>
              </a:rPr>
              <a:t>The injector is responsible for instantiating and bootstrapping the required dependencies to be ready for use when injected into a consumer. The consumer knows nothing about howto instantiate its dependencies and is only aware of the interface they implement to use them.</a:t>
            </a:r>
            <a:endParaRPr sz="2400">
              <a:solidFill>
                <a:srgbClr val="000000"/>
              </a:solidFill>
            </a:endParaRPr>
          </a:p>
          <a:p>
            <a:pPr indent="0" lvl="0" marL="0" rtl="0" algn="l">
              <a:spcBef>
                <a:spcPts val="2800"/>
              </a:spcBef>
              <a:spcAft>
                <a:spcPts val="0"/>
              </a:spcAft>
              <a:buNone/>
            </a:pPr>
            <a:r>
              <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82"/>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Add new product (4)</a:t>
            </a:r>
            <a:endParaRPr/>
          </a:p>
          <a:p>
            <a:pPr indent="0" lvl="0" marL="0" rtl="0" algn="l">
              <a:spcBef>
                <a:spcPts val="2800"/>
              </a:spcBef>
              <a:spcAft>
                <a:spcPts val="0"/>
              </a:spcAft>
              <a:buNone/>
            </a:pPr>
            <a:r>
              <a:t/>
            </a:r>
            <a:endParaRPr/>
          </a:p>
        </p:txBody>
      </p:sp>
      <p:sp>
        <p:nvSpPr>
          <p:cNvPr id="484" name="Google Shape;484;p82"/>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sz="2400">
                <a:solidFill>
                  <a:srgbClr val="000000"/>
                </a:solidFill>
              </a:rPr>
              <a:t>product-create.component.ts</a:t>
            </a:r>
            <a:endParaRPr/>
          </a:p>
        </p:txBody>
      </p:sp>
      <p:pic>
        <p:nvPicPr>
          <p:cNvPr id="485" name="Google Shape;485;p82"/>
          <p:cNvPicPr preferRelativeResize="0"/>
          <p:nvPr/>
        </p:nvPicPr>
        <p:blipFill>
          <a:blip r:embed="rId3">
            <a:alphaModFix/>
          </a:blip>
          <a:stretch>
            <a:fillRect/>
          </a:stretch>
        </p:blipFill>
        <p:spPr>
          <a:xfrm>
            <a:off x="443300" y="3273875"/>
            <a:ext cx="11772900" cy="28575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3"/>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Add new product (5)</a:t>
            </a:r>
            <a:endParaRPr/>
          </a:p>
          <a:p>
            <a:pPr indent="0" lvl="0" marL="0" rtl="0" algn="l">
              <a:spcBef>
                <a:spcPts val="2800"/>
              </a:spcBef>
              <a:spcAft>
                <a:spcPts val="0"/>
              </a:spcAft>
              <a:buNone/>
            </a:pPr>
            <a:r>
              <a:t/>
            </a:r>
            <a:endParaRPr/>
          </a:p>
        </p:txBody>
      </p:sp>
      <p:sp>
        <p:nvSpPr>
          <p:cNvPr id="491" name="Google Shape;491;p83"/>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sz="2400">
                <a:solidFill>
                  <a:srgbClr val="000000"/>
                </a:solidFill>
              </a:rPr>
              <a:t>product-create.component.html</a:t>
            </a:r>
            <a:endParaRPr/>
          </a:p>
        </p:txBody>
      </p:sp>
      <p:pic>
        <p:nvPicPr>
          <p:cNvPr id="492" name="Google Shape;492;p83"/>
          <p:cNvPicPr preferRelativeResize="0"/>
          <p:nvPr/>
        </p:nvPicPr>
        <p:blipFill>
          <a:blip r:embed="rId3">
            <a:alphaModFix/>
          </a:blip>
          <a:stretch>
            <a:fillRect/>
          </a:stretch>
        </p:blipFill>
        <p:spPr>
          <a:xfrm>
            <a:off x="0" y="3372869"/>
            <a:ext cx="13004800" cy="5853913"/>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84"/>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Add new product (5)</a:t>
            </a:r>
            <a:endParaRPr/>
          </a:p>
          <a:p>
            <a:pPr indent="0" lvl="0" marL="0" rtl="0" algn="l">
              <a:spcBef>
                <a:spcPts val="2800"/>
              </a:spcBef>
              <a:spcAft>
                <a:spcPts val="0"/>
              </a:spcAft>
              <a:buNone/>
            </a:pPr>
            <a:r>
              <a:t/>
            </a:r>
            <a:endParaRPr/>
          </a:p>
        </p:txBody>
      </p:sp>
      <p:sp>
        <p:nvSpPr>
          <p:cNvPr id="498" name="Google Shape;498;p84"/>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sz="2400">
                <a:solidFill>
                  <a:srgbClr val="000000"/>
                </a:solidFill>
              </a:rPr>
              <a:t>product-create.component.html</a:t>
            </a:r>
            <a:endParaRPr/>
          </a:p>
        </p:txBody>
      </p:sp>
      <p:pic>
        <p:nvPicPr>
          <p:cNvPr id="499" name="Google Shape;499;p84"/>
          <p:cNvPicPr preferRelativeResize="0"/>
          <p:nvPr/>
        </p:nvPicPr>
        <p:blipFill>
          <a:blip r:embed="rId3">
            <a:alphaModFix/>
          </a:blip>
          <a:stretch>
            <a:fillRect/>
          </a:stretch>
        </p:blipFill>
        <p:spPr>
          <a:xfrm>
            <a:off x="0" y="3372869"/>
            <a:ext cx="13004800" cy="585391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5"/>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Add new product (6)</a:t>
            </a:r>
            <a:endParaRPr/>
          </a:p>
          <a:p>
            <a:pPr indent="0" lvl="0" marL="0" rtl="0" algn="l">
              <a:spcBef>
                <a:spcPts val="2800"/>
              </a:spcBef>
              <a:spcAft>
                <a:spcPts val="0"/>
              </a:spcAft>
              <a:buNone/>
            </a:pPr>
            <a:r>
              <a:t/>
            </a:r>
            <a:endParaRPr/>
          </a:p>
        </p:txBody>
      </p:sp>
      <p:sp>
        <p:nvSpPr>
          <p:cNvPr id="505" name="Google Shape;505;p85"/>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sz="2400">
                <a:solidFill>
                  <a:srgbClr val="000000"/>
                </a:solidFill>
              </a:rPr>
              <a:t>Product-list.component.html</a:t>
            </a:r>
            <a:endParaRPr sz="2400">
              <a:solidFill>
                <a:srgbClr val="000000"/>
              </a:solidFill>
            </a:endParaRPr>
          </a:p>
          <a:p>
            <a:pPr indent="0" lvl="0" marL="0" rtl="0" algn="l">
              <a:spcBef>
                <a:spcPts val="2800"/>
              </a:spcBef>
              <a:spcAft>
                <a:spcPts val="0"/>
              </a:spcAft>
              <a:buNone/>
            </a:pPr>
            <a:r>
              <a:t/>
            </a:r>
            <a:endParaRPr sz="2400">
              <a:solidFill>
                <a:srgbClr val="000000"/>
              </a:solidFill>
            </a:endParaRPr>
          </a:p>
          <a:p>
            <a:pPr indent="0" lvl="0" marL="0" rtl="0" algn="l">
              <a:spcBef>
                <a:spcPts val="2800"/>
              </a:spcBef>
              <a:spcAft>
                <a:spcPts val="0"/>
              </a:spcAft>
              <a:buNone/>
            </a:pPr>
            <a:r>
              <a:t/>
            </a:r>
            <a:endParaRPr sz="2400">
              <a:solidFill>
                <a:srgbClr val="000000"/>
              </a:solidFill>
            </a:endParaRPr>
          </a:p>
          <a:p>
            <a:pPr indent="0" lvl="0" marL="0" rtl="0" algn="l">
              <a:spcBef>
                <a:spcPts val="2800"/>
              </a:spcBef>
              <a:spcAft>
                <a:spcPts val="0"/>
              </a:spcAft>
              <a:buNone/>
            </a:pPr>
            <a:r>
              <a:rPr lang="en-US" sz="2400">
                <a:solidFill>
                  <a:srgbClr val="000000"/>
                </a:solidFill>
              </a:rPr>
              <a:t>product-list.component.ts</a:t>
            </a:r>
            <a:endParaRPr>
              <a:solidFill>
                <a:schemeClr val="lt1"/>
              </a:solidFill>
            </a:endParaRPr>
          </a:p>
          <a:p>
            <a:pPr indent="0" lvl="0" marL="0" rtl="0" algn="l">
              <a:spcBef>
                <a:spcPts val="2800"/>
              </a:spcBef>
              <a:spcAft>
                <a:spcPts val="0"/>
              </a:spcAft>
              <a:buNone/>
            </a:pPr>
            <a:r>
              <a:t/>
            </a:r>
            <a:endParaRPr sz="2400">
              <a:solidFill>
                <a:srgbClr val="000000"/>
              </a:solidFill>
            </a:endParaRPr>
          </a:p>
        </p:txBody>
      </p:sp>
      <p:pic>
        <p:nvPicPr>
          <p:cNvPr id="506" name="Google Shape;506;p85"/>
          <p:cNvPicPr preferRelativeResize="0"/>
          <p:nvPr/>
        </p:nvPicPr>
        <p:blipFill>
          <a:blip r:embed="rId3">
            <a:alphaModFix/>
          </a:blip>
          <a:stretch>
            <a:fillRect/>
          </a:stretch>
        </p:blipFill>
        <p:spPr>
          <a:xfrm>
            <a:off x="443300" y="3194650"/>
            <a:ext cx="11334750" cy="1333500"/>
          </a:xfrm>
          <a:prstGeom prst="rect">
            <a:avLst/>
          </a:prstGeom>
          <a:noFill/>
          <a:ln>
            <a:noFill/>
          </a:ln>
        </p:spPr>
      </p:pic>
      <p:pic>
        <p:nvPicPr>
          <p:cNvPr id="507" name="Google Shape;507;p85"/>
          <p:cNvPicPr preferRelativeResize="0"/>
          <p:nvPr/>
        </p:nvPicPr>
        <p:blipFill>
          <a:blip r:embed="rId4">
            <a:alphaModFix/>
          </a:blip>
          <a:stretch>
            <a:fillRect/>
          </a:stretch>
        </p:blipFill>
        <p:spPr>
          <a:xfrm>
            <a:off x="573250" y="5607825"/>
            <a:ext cx="5924550" cy="19812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6"/>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Updating product price</a:t>
            </a:r>
            <a:endParaRPr/>
          </a:p>
        </p:txBody>
      </p:sp>
      <p:sp>
        <p:nvSpPr>
          <p:cNvPr id="513" name="Google Shape;513;p86"/>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product.service.ts</a:t>
            </a:r>
            <a:endParaRPr/>
          </a:p>
        </p:txBody>
      </p:sp>
      <p:pic>
        <p:nvPicPr>
          <p:cNvPr id="514" name="Google Shape;514;p86"/>
          <p:cNvPicPr preferRelativeResize="0"/>
          <p:nvPr/>
        </p:nvPicPr>
        <p:blipFill>
          <a:blip r:embed="rId3">
            <a:alphaModFix/>
          </a:blip>
          <a:stretch>
            <a:fillRect/>
          </a:stretch>
        </p:blipFill>
        <p:spPr>
          <a:xfrm>
            <a:off x="443300" y="3444250"/>
            <a:ext cx="10782300" cy="24765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7"/>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Updating product price (2)</a:t>
            </a:r>
            <a:endParaRPr/>
          </a:p>
        </p:txBody>
      </p:sp>
      <p:sp>
        <p:nvSpPr>
          <p:cNvPr id="520" name="Google Shape;520;p87"/>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product-detail.component.ts</a:t>
            </a:r>
            <a:endParaRPr/>
          </a:p>
        </p:txBody>
      </p:sp>
      <p:pic>
        <p:nvPicPr>
          <p:cNvPr id="521" name="Google Shape;521;p87"/>
          <p:cNvPicPr preferRelativeResize="0"/>
          <p:nvPr/>
        </p:nvPicPr>
        <p:blipFill>
          <a:blip r:embed="rId3">
            <a:alphaModFix/>
          </a:blip>
          <a:stretch>
            <a:fillRect/>
          </a:stretch>
        </p:blipFill>
        <p:spPr>
          <a:xfrm>
            <a:off x="443300" y="3338900"/>
            <a:ext cx="12763500" cy="24384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88"/>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Updating product price (3)</a:t>
            </a:r>
            <a:endParaRPr/>
          </a:p>
        </p:txBody>
      </p:sp>
      <p:sp>
        <p:nvSpPr>
          <p:cNvPr id="527" name="Google Shape;527;p88"/>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solidFill>
                  <a:schemeClr val="lt1"/>
                </a:solidFill>
              </a:rPr>
              <a:t>product-detail.component.ts</a:t>
            </a:r>
            <a:endParaRPr>
              <a:solidFill>
                <a:schemeClr val="lt1"/>
              </a:solidFill>
            </a:endParaRPr>
          </a:p>
          <a:p>
            <a:pPr indent="0" lvl="0" marL="0" rtl="0" algn="l">
              <a:spcBef>
                <a:spcPts val="2800"/>
              </a:spcBef>
              <a:spcAft>
                <a:spcPts val="0"/>
              </a:spcAft>
              <a:buNone/>
            </a:pPr>
            <a:r>
              <a:t/>
            </a:r>
            <a:endParaRPr/>
          </a:p>
        </p:txBody>
      </p:sp>
      <p:pic>
        <p:nvPicPr>
          <p:cNvPr id="528" name="Google Shape;528;p88"/>
          <p:cNvPicPr preferRelativeResize="0"/>
          <p:nvPr/>
        </p:nvPicPr>
        <p:blipFill>
          <a:blip r:embed="rId3">
            <a:alphaModFix/>
          </a:blip>
          <a:stretch>
            <a:fillRect/>
          </a:stretch>
        </p:blipFill>
        <p:spPr>
          <a:xfrm>
            <a:off x="786675" y="3577575"/>
            <a:ext cx="11220450" cy="50863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89"/>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Removing a product (1)</a:t>
            </a:r>
            <a:endParaRPr/>
          </a:p>
        </p:txBody>
      </p:sp>
      <p:sp>
        <p:nvSpPr>
          <p:cNvPr id="534" name="Google Shape;534;p89"/>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product.service.ts</a:t>
            </a:r>
            <a:endParaRPr/>
          </a:p>
        </p:txBody>
      </p:sp>
      <p:pic>
        <p:nvPicPr>
          <p:cNvPr id="535" name="Google Shape;535;p89"/>
          <p:cNvPicPr preferRelativeResize="0"/>
          <p:nvPr/>
        </p:nvPicPr>
        <p:blipFill>
          <a:blip r:embed="rId3">
            <a:alphaModFix/>
          </a:blip>
          <a:stretch>
            <a:fillRect/>
          </a:stretch>
        </p:blipFill>
        <p:spPr>
          <a:xfrm>
            <a:off x="434975" y="3662725"/>
            <a:ext cx="12134850" cy="17907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0"/>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Removing a product (1)</a:t>
            </a:r>
            <a:endParaRPr/>
          </a:p>
        </p:txBody>
      </p:sp>
      <p:sp>
        <p:nvSpPr>
          <p:cNvPr id="541" name="Google Shape;541;p90"/>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product-detail.component.ts</a:t>
            </a:r>
            <a:endParaRPr/>
          </a:p>
        </p:txBody>
      </p:sp>
      <p:pic>
        <p:nvPicPr>
          <p:cNvPr id="542" name="Google Shape;542;p90"/>
          <p:cNvPicPr preferRelativeResize="0"/>
          <p:nvPr/>
        </p:nvPicPr>
        <p:blipFill>
          <a:blip r:embed="rId3">
            <a:alphaModFix/>
          </a:blip>
          <a:stretch>
            <a:fillRect/>
          </a:stretch>
        </p:blipFill>
        <p:spPr>
          <a:xfrm>
            <a:off x="443300" y="3152775"/>
            <a:ext cx="9048750" cy="3448050"/>
          </a:xfrm>
          <a:prstGeom prst="rect">
            <a:avLst/>
          </a:prstGeom>
          <a:noFill/>
          <a:ln>
            <a:noFill/>
          </a:ln>
        </p:spPr>
      </p:pic>
      <p:pic>
        <p:nvPicPr>
          <p:cNvPr id="543" name="Google Shape;543;p90"/>
          <p:cNvPicPr preferRelativeResize="0"/>
          <p:nvPr/>
        </p:nvPicPr>
        <p:blipFill>
          <a:blip r:embed="rId4">
            <a:alphaModFix/>
          </a:blip>
          <a:stretch>
            <a:fillRect/>
          </a:stretch>
        </p:blipFill>
        <p:spPr>
          <a:xfrm>
            <a:off x="443300" y="6821950"/>
            <a:ext cx="11791950" cy="30861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91"/>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Removing a product (2)</a:t>
            </a:r>
            <a:endParaRPr/>
          </a:p>
        </p:txBody>
      </p:sp>
      <p:sp>
        <p:nvSpPr>
          <p:cNvPr id="549" name="Google Shape;549;p91"/>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product-detail.component.html</a:t>
            </a:r>
            <a:endParaRPr/>
          </a:p>
        </p:txBody>
      </p:sp>
      <p:pic>
        <p:nvPicPr>
          <p:cNvPr id="550" name="Google Shape;550;p91"/>
          <p:cNvPicPr preferRelativeResize="0"/>
          <p:nvPr/>
        </p:nvPicPr>
        <p:blipFill>
          <a:blip r:embed="rId3">
            <a:alphaModFix/>
          </a:blip>
          <a:stretch>
            <a:fillRect/>
          </a:stretch>
        </p:blipFill>
        <p:spPr>
          <a:xfrm>
            <a:off x="267725" y="3639199"/>
            <a:ext cx="13004798" cy="21861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8"/>
          <p:cNvSpPr txBox="1"/>
          <p:nvPr>
            <p:ph idx="1" type="body"/>
          </p:nvPr>
        </p:nvSpPr>
        <p:spPr>
          <a:xfrm>
            <a:off x="406400" y="457200"/>
            <a:ext cx="11175900" cy="45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8"/>
          <p:cNvSpPr txBox="1"/>
          <p:nvPr>
            <p:ph type="title"/>
          </p:nvPr>
        </p:nvSpPr>
        <p:spPr>
          <a:xfrm>
            <a:off x="406400" y="1536700"/>
            <a:ext cx="12192000" cy="7239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Previous products website</a:t>
            </a:r>
            <a:endParaRPr/>
          </a:p>
        </p:txBody>
      </p:sp>
      <p:sp>
        <p:nvSpPr>
          <p:cNvPr id="180" name="Google Shape;180;p38"/>
          <p:cNvSpPr txBox="1"/>
          <p:nvPr>
            <p:ph idx="2" type="body"/>
          </p:nvPr>
        </p:nvSpPr>
        <p:spPr>
          <a:xfrm>
            <a:off x="406400" y="2743200"/>
            <a:ext cx="12192000" cy="61086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sz="2400">
                <a:solidFill>
                  <a:srgbClr val="000000"/>
                </a:solidFill>
              </a:rPr>
              <a:t>In real-world applications, we rarely work with static data. It usually comes from a back end API or some other service.</a:t>
            </a:r>
            <a:endParaRPr sz="2400">
              <a:solidFill>
                <a:srgbClr val="000000"/>
              </a:solidFill>
            </a:endParaRPr>
          </a:p>
          <a:p>
            <a:pPr indent="0" lvl="0" marL="0" rtl="0" algn="l">
              <a:spcBef>
                <a:spcPts val="2800"/>
              </a:spcBef>
              <a:spcAft>
                <a:spcPts val="0"/>
              </a:spcAft>
              <a:buNone/>
            </a:pPr>
            <a:r>
              <a:rPr lang="en-US" sz="2400">
                <a:solidFill>
                  <a:srgbClr val="000000"/>
                </a:solidFill>
              </a:rPr>
              <a:t>• The list of products is tightly coupled with the component. Angular components are responsible for the presentation logic and should not be concerned with how to get data.</a:t>
            </a:r>
            <a:endParaRPr sz="2400">
              <a:solidFill>
                <a:srgbClr val="000000"/>
              </a:solidFill>
            </a:endParaRPr>
          </a:p>
          <a:p>
            <a:pPr indent="0" lvl="0" marL="0" rtl="0" algn="l">
              <a:spcBef>
                <a:spcPts val="2800"/>
              </a:spcBef>
              <a:spcAft>
                <a:spcPts val="0"/>
              </a:spcAft>
              <a:buNone/>
            </a:pPr>
            <a:r>
              <a:rPr lang="en-US" sz="2400">
                <a:solidFill>
                  <a:srgbClr val="000000"/>
                </a:solidFill>
              </a:rPr>
              <a:t>They only need to display it in the HTML template. </a:t>
            </a:r>
            <a:endParaRPr sz="2400">
              <a:solidFill>
                <a:srgbClr val="000000"/>
              </a:solidFill>
            </a:endParaRPr>
          </a:p>
          <a:p>
            <a:pPr indent="0" lvl="0" marL="0" rtl="0" algn="l">
              <a:spcBef>
                <a:spcPts val="2800"/>
              </a:spcBef>
              <a:spcAft>
                <a:spcPts val="0"/>
              </a:spcAft>
              <a:buNone/>
            </a:pPr>
            <a:r>
              <a:rPr lang="en-US" sz="2400">
                <a:solidFill>
                  <a:srgbClr val="000000"/>
                </a:solidFill>
              </a:rPr>
              <a:t>Thus, they should delegate business logic to services to handle such tasks. </a:t>
            </a:r>
            <a:endParaRPr sz="2400">
              <a:solidFill>
                <a:srgbClr val="000000"/>
              </a:solidFill>
            </a:endParaRPr>
          </a:p>
          <a:p>
            <a:pPr indent="0" lvl="0" marL="0" rtl="0" algn="l">
              <a:spcBef>
                <a:spcPts val="2800"/>
              </a:spcBef>
              <a:spcAft>
                <a:spcPts val="0"/>
              </a:spcAft>
              <a:buNone/>
            </a:pPr>
            <a:r>
              <a:t/>
            </a:r>
            <a:endParaRPr sz="2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92"/>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Removing a product (3)</a:t>
            </a:r>
            <a:endParaRPr/>
          </a:p>
        </p:txBody>
      </p:sp>
      <p:sp>
        <p:nvSpPr>
          <p:cNvPr id="556" name="Google Shape;556;p92"/>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product-list.component.html</a:t>
            </a:r>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a:p>
            <a:pPr indent="0" lvl="0" marL="0" rtl="0" algn="l">
              <a:spcBef>
                <a:spcPts val="2800"/>
              </a:spcBef>
              <a:spcAft>
                <a:spcPts val="0"/>
              </a:spcAft>
              <a:buNone/>
            </a:pPr>
            <a:r>
              <a:rPr lang="en-US"/>
              <a:t>product-list.component.ts</a:t>
            </a:r>
            <a:endParaRPr/>
          </a:p>
        </p:txBody>
      </p:sp>
      <p:pic>
        <p:nvPicPr>
          <p:cNvPr id="557" name="Google Shape;557;p92"/>
          <p:cNvPicPr preferRelativeResize="0"/>
          <p:nvPr/>
        </p:nvPicPr>
        <p:blipFill>
          <a:blip r:embed="rId3">
            <a:alphaModFix/>
          </a:blip>
          <a:stretch>
            <a:fillRect/>
          </a:stretch>
        </p:blipFill>
        <p:spPr>
          <a:xfrm>
            <a:off x="272325" y="3390900"/>
            <a:ext cx="11220450" cy="2971800"/>
          </a:xfrm>
          <a:prstGeom prst="rect">
            <a:avLst/>
          </a:prstGeom>
          <a:noFill/>
          <a:ln>
            <a:noFill/>
          </a:ln>
        </p:spPr>
      </p:pic>
      <p:pic>
        <p:nvPicPr>
          <p:cNvPr id="558" name="Google Shape;558;p92"/>
          <p:cNvPicPr preferRelativeResize="0"/>
          <p:nvPr/>
        </p:nvPicPr>
        <p:blipFill>
          <a:blip r:embed="rId4">
            <a:alphaModFix/>
          </a:blip>
          <a:stretch>
            <a:fillRect/>
          </a:stretch>
        </p:blipFill>
        <p:spPr>
          <a:xfrm>
            <a:off x="377825" y="7500575"/>
            <a:ext cx="12249150" cy="27241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3"/>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Authentication and Authorization</a:t>
            </a:r>
            <a:endParaRPr/>
          </a:p>
        </p:txBody>
      </p:sp>
      <p:sp>
        <p:nvSpPr>
          <p:cNvPr id="564" name="Google Shape;564;p93"/>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sz="2400">
                <a:solidFill>
                  <a:srgbClr val="000000"/>
                </a:solidFill>
                <a:latin typeface="Arial"/>
                <a:ea typeface="Arial"/>
                <a:cs typeface="Arial"/>
                <a:sym typeface="Arial"/>
              </a:rPr>
              <a:t>We will explore the following authentication and authorization topics in this section using the fakestoreapi.com</a:t>
            </a:r>
            <a:endParaRPr sz="2400">
              <a:solidFill>
                <a:srgbClr val="000000"/>
              </a:solidFill>
              <a:latin typeface="Arial"/>
              <a:ea typeface="Arial"/>
              <a:cs typeface="Arial"/>
              <a:sym typeface="Arial"/>
            </a:endParaRPr>
          </a:p>
          <a:p>
            <a:pPr indent="0" lvl="0" marL="0" rtl="0" algn="l">
              <a:spcBef>
                <a:spcPts val="2800"/>
              </a:spcBef>
              <a:spcAft>
                <a:spcPts val="0"/>
              </a:spcAft>
              <a:buNone/>
            </a:pPr>
            <a:r>
              <a:rPr lang="en-US" sz="2400">
                <a:solidFill>
                  <a:srgbClr val="000000"/>
                </a:solidFill>
                <a:latin typeface="Arial"/>
                <a:ea typeface="Arial"/>
                <a:cs typeface="Arial"/>
                <a:sym typeface="Arial"/>
              </a:rPr>
              <a:t>• Authenticating with a backend API</a:t>
            </a:r>
            <a:endParaRPr sz="2400">
              <a:solidFill>
                <a:srgbClr val="000000"/>
              </a:solidFill>
              <a:latin typeface="Arial"/>
              <a:ea typeface="Arial"/>
              <a:cs typeface="Arial"/>
              <a:sym typeface="Arial"/>
            </a:endParaRPr>
          </a:p>
          <a:p>
            <a:pPr indent="0" lvl="0" marL="0" rtl="0" algn="l">
              <a:spcBef>
                <a:spcPts val="2800"/>
              </a:spcBef>
              <a:spcAft>
                <a:spcPts val="0"/>
              </a:spcAft>
              <a:buNone/>
            </a:pPr>
            <a:r>
              <a:rPr lang="en-US" sz="2400">
                <a:solidFill>
                  <a:srgbClr val="000000"/>
                </a:solidFill>
                <a:latin typeface="Arial"/>
                <a:ea typeface="Arial"/>
                <a:cs typeface="Arial"/>
                <a:sym typeface="Arial"/>
              </a:rPr>
              <a:t>• Authorizing users for certain features</a:t>
            </a:r>
            <a:endParaRPr sz="2400">
              <a:solidFill>
                <a:srgbClr val="000000"/>
              </a:solidFill>
              <a:latin typeface="Arial"/>
              <a:ea typeface="Arial"/>
              <a:cs typeface="Arial"/>
              <a:sym typeface="Arial"/>
            </a:endParaRPr>
          </a:p>
          <a:p>
            <a:pPr indent="0" lvl="0" marL="0" rtl="0" algn="l">
              <a:spcBef>
                <a:spcPts val="2800"/>
              </a:spcBef>
              <a:spcAft>
                <a:spcPts val="0"/>
              </a:spcAft>
              <a:buNone/>
            </a:pPr>
            <a:r>
              <a:rPr lang="en-US" sz="2400">
                <a:solidFill>
                  <a:srgbClr val="000000"/>
                </a:solidFill>
                <a:latin typeface="Arial"/>
                <a:ea typeface="Arial"/>
                <a:cs typeface="Arial"/>
                <a:sym typeface="Arial"/>
              </a:rPr>
              <a:t>• Authorizing HTTP requests using interceptors</a:t>
            </a:r>
            <a:endParaRPr sz="2400">
              <a:solidFill>
                <a:srgbClr val="000000"/>
              </a:solidFill>
              <a:latin typeface="Arial"/>
              <a:ea typeface="Arial"/>
              <a:cs typeface="Arial"/>
              <a:sym typeface="Arial"/>
            </a:endParaRPr>
          </a:p>
          <a:p>
            <a:pPr indent="0" lvl="0" marL="0" rtl="0" algn="l">
              <a:spcBef>
                <a:spcPts val="2800"/>
              </a:spcBef>
              <a:spcAft>
                <a:spcPts val="0"/>
              </a:spcAft>
              <a:buNone/>
            </a:pPr>
            <a:r>
              <a:t/>
            </a:r>
            <a:endParaRPr sz="24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94"/>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Authentication and Authorization (2)</a:t>
            </a:r>
            <a:endParaRPr/>
          </a:p>
        </p:txBody>
      </p:sp>
      <p:sp>
        <p:nvSpPr>
          <p:cNvPr id="570" name="Google Shape;570;p94"/>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sz="2400">
                <a:solidFill>
                  <a:srgbClr val="000000"/>
                </a:solidFill>
                <a:latin typeface="Arial"/>
                <a:ea typeface="Arial"/>
                <a:cs typeface="Arial"/>
                <a:sym typeface="Arial"/>
              </a:rPr>
              <a:t>Generate new service that will handle the authentication and </a:t>
            </a:r>
            <a:r>
              <a:rPr lang="en-US" sz="2400">
                <a:solidFill>
                  <a:srgbClr val="000000"/>
                </a:solidFill>
                <a:latin typeface="Arial"/>
                <a:ea typeface="Arial"/>
                <a:cs typeface="Arial"/>
                <a:sym typeface="Arial"/>
              </a:rPr>
              <a:t>authorization</a:t>
            </a:r>
            <a:r>
              <a:rPr lang="en-US" sz="2400">
                <a:solidFill>
                  <a:srgbClr val="000000"/>
                </a:solidFill>
                <a:latin typeface="Arial"/>
                <a:ea typeface="Arial"/>
                <a:cs typeface="Arial"/>
                <a:sym typeface="Arial"/>
              </a:rPr>
              <a:t>:</a:t>
            </a:r>
            <a:endParaRPr sz="2400">
              <a:solidFill>
                <a:schemeClr val="dk1"/>
              </a:solidFill>
              <a:latin typeface="Arial"/>
              <a:ea typeface="Arial"/>
              <a:cs typeface="Arial"/>
              <a:sym typeface="Arial"/>
            </a:endParaRPr>
          </a:p>
          <a:p>
            <a:pPr indent="0" lvl="0" marL="0" rtl="0" algn="l">
              <a:spcBef>
                <a:spcPts val="2800"/>
              </a:spcBef>
              <a:spcAft>
                <a:spcPts val="0"/>
              </a:spcAft>
              <a:buNone/>
            </a:pPr>
            <a:r>
              <a:rPr lang="en-US" sz="2400">
                <a:solidFill>
                  <a:schemeClr val="dk1"/>
                </a:solidFill>
                <a:latin typeface="Consolas"/>
                <a:ea typeface="Consolas"/>
                <a:cs typeface="Consolas"/>
                <a:sym typeface="Consolas"/>
              </a:rPr>
              <a:t>ng generate service auth </a:t>
            </a:r>
            <a:endParaRPr sz="2400">
              <a:solidFill>
                <a:schemeClr val="dk1"/>
              </a:solidFill>
              <a:latin typeface="Consolas"/>
              <a:ea typeface="Consolas"/>
              <a:cs typeface="Consolas"/>
              <a:sym typeface="Consolas"/>
            </a:endParaRPr>
          </a:p>
          <a:p>
            <a:pPr indent="0" lvl="0" marL="0" rtl="0" algn="l">
              <a:spcBef>
                <a:spcPts val="2800"/>
              </a:spcBef>
              <a:spcAft>
                <a:spcPts val="0"/>
              </a:spcAft>
              <a:buNone/>
            </a:pPr>
            <a:r>
              <a:t/>
            </a:r>
            <a:endParaRPr sz="2400">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5"/>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Authentication and Authorization (3)</a:t>
            </a:r>
            <a:endParaRPr/>
          </a:p>
          <a:p>
            <a:pPr indent="0" lvl="0" marL="0" rtl="0" algn="l">
              <a:spcBef>
                <a:spcPts val="2800"/>
              </a:spcBef>
              <a:spcAft>
                <a:spcPts val="0"/>
              </a:spcAft>
              <a:buNone/>
            </a:pPr>
            <a:r>
              <a:t/>
            </a:r>
            <a:endParaRPr/>
          </a:p>
        </p:txBody>
      </p:sp>
      <p:sp>
        <p:nvSpPr>
          <p:cNvPr id="576" name="Google Shape;576;p95"/>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Create a private property token and inject HttpClient inside it</a:t>
            </a:r>
            <a:endParaRPr/>
          </a:p>
        </p:txBody>
      </p:sp>
      <p:pic>
        <p:nvPicPr>
          <p:cNvPr id="577" name="Google Shape;577;p95"/>
          <p:cNvPicPr preferRelativeResize="0"/>
          <p:nvPr/>
        </p:nvPicPr>
        <p:blipFill>
          <a:blip r:embed="rId3">
            <a:alphaModFix/>
          </a:blip>
          <a:stretch>
            <a:fillRect/>
          </a:stretch>
        </p:blipFill>
        <p:spPr>
          <a:xfrm>
            <a:off x="443300" y="3457575"/>
            <a:ext cx="10591800" cy="28384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6"/>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Authentication and Authorization (4)</a:t>
            </a:r>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p:txBody>
      </p:sp>
      <p:sp>
        <p:nvSpPr>
          <p:cNvPr id="583" name="Google Shape;583;p96"/>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Create a login method in the service</a:t>
            </a:r>
            <a:endParaRPr/>
          </a:p>
        </p:txBody>
      </p:sp>
      <p:pic>
        <p:nvPicPr>
          <p:cNvPr id="584" name="Google Shape;584;p96"/>
          <p:cNvPicPr preferRelativeResize="0"/>
          <p:nvPr/>
        </p:nvPicPr>
        <p:blipFill>
          <a:blip r:embed="rId3">
            <a:alphaModFix/>
          </a:blip>
          <a:stretch>
            <a:fillRect/>
          </a:stretch>
        </p:blipFill>
        <p:spPr>
          <a:xfrm>
            <a:off x="443300" y="3310155"/>
            <a:ext cx="13004799" cy="270794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97"/>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Authentication and Authorization (5)</a:t>
            </a:r>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p:txBody>
      </p:sp>
      <p:sp>
        <p:nvSpPr>
          <p:cNvPr id="590" name="Google Shape;590;p97"/>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Create a logout method on the token</a:t>
            </a:r>
            <a:endParaRPr/>
          </a:p>
        </p:txBody>
      </p:sp>
      <p:pic>
        <p:nvPicPr>
          <p:cNvPr id="591" name="Google Shape;591;p97"/>
          <p:cNvPicPr preferRelativeResize="0"/>
          <p:nvPr/>
        </p:nvPicPr>
        <p:blipFill>
          <a:blip r:embed="rId3">
            <a:alphaModFix/>
          </a:blip>
          <a:stretch>
            <a:fillRect/>
          </a:stretch>
        </p:blipFill>
        <p:spPr>
          <a:xfrm>
            <a:off x="443300" y="3377425"/>
            <a:ext cx="4533900" cy="17526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98"/>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Authentication and Authorization (6)</a:t>
            </a:r>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p:txBody>
      </p:sp>
      <p:sp>
        <p:nvSpPr>
          <p:cNvPr id="597" name="Google Shape;597;p98"/>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sz="2400">
                <a:solidFill>
                  <a:schemeClr val="dk1"/>
                </a:solidFill>
              </a:rPr>
              <a:t>Create a new auth component to simulate login and logout</a:t>
            </a:r>
            <a:endParaRPr sz="2400">
              <a:solidFill>
                <a:schemeClr val="dk1"/>
              </a:solidFill>
              <a:latin typeface="Arial"/>
              <a:ea typeface="Arial"/>
              <a:cs typeface="Arial"/>
              <a:sym typeface="Arial"/>
            </a:endParaRPr>
          </a:p>
          <a:p>
            <a:pPr indent="0" lvl="0" marL="0" rtl="0" algn="l">
              <a:spcBef>
                <a:spcPts val="2800"/>
              </a:spcBef>
              <a:spcAft>
                <a:spcPts val="0"/>
              </a:spcAft>
              <a:buNone/>
            </a:pPr>
            <a:r>
              <a:rPr lang="en-US" sz="2400">
                <a:solidFill>
                  <a:schemeClr val="dk1"/>
                </a:solidFill>
                <a:latin typeface="Consolas"/>
                <a:ea typeface="Consolas"/>
                <a:cs typeface="Consolas"/>
                <a:sym typeface="Consolas"/>
              </a:rPr>
              <a:t>ng generate component auth </a:t>
            </a:r>
            <a:endParaRPr sz="2400">
              <a:solidFill>
                <a:schemeClr val="dk1"/>
              </a:solidFill>
              <a:latin typeface="Consolas"/>
              <a:ea typeface="Consolas"/>
              <a:cs typeface="Consolas"/>
              <a:sym typeface="Consolas"/>
            </a:endParaRPr>
          </a:p>
          <a:p>
            <a:pPr indent="0" lvl="0" marL="0" rtl="0" algn="l">
              <a:spcBef>
                <a:spcPts val="2800"/>
              </a:spcBef>
              <a:spcAft>
                <a:spcPts val="0"/>
              </a:spcAft>
              <a:buNone/>
            </a:pPr>
            <a:r>
              <a:t/>
            </a:r>
            <a:endParaRPr sz="2400">
              <a:solidFill>
                <a:schemeClr val="dk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99"/>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Authentication and Authorization (6)</a:t>
            </a:r>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p:txBody>
      </p:sp>
      <p:sp>
        <p:nvSpPr>
          <p:cNvPr id="603" name="Google Shape;603;p99"/>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Import and inject the auth.service inside the component:</a:t>
            </a:r>
            <a:endParaRPr/>
          </a:p>
          <a:p>
            <a:pPr indent="0" lvl="0" marL="0" rtl="0" algn="l">
              <a:spcBef>
                <a:spcPts val="2800"/>
              </a:spcBef>
              <a:spcAft>
                <a:spcPts val="0"/>
              </a:spcAft>
              <a:buNone/>
            </a:pPr>
            <a:r>
              <a:rPr lang="en-US"/>
              <a:t>auth.component.ts</a:t>
            </a:r>
            <a:endParaRPr/>
          </a:p>
        </p:txBody>
      </p:sp>
      <p:pic>
        <p:nvPicPr>
          <p:cNvPr id="604" name="Google Shape;604;p99"/>
          <p:cNvPicPr preferRelativeResize="0"/>
          <p:nvPr/>
        </p:nvPicPr>
        <p:blipFill>
          <a:blip r:embed="rId3">
            <a:alphaModFix/>
          </a:blip>
          <a:stretch>
            <a:fillRect/>
          </a:stretch>
        </p:blipFill>
        <p:spPr>
          <a:xfrm>
            <a:off x="579550" y="4429500"/>
            <a:ext cx="11544300" cy="1676400"/>
          </a:xfrm>
          <a:prstGeom prst="rect">
            <a:avLst/>
          </a:prstGeom>
          <a:noFill/>
          <a:ln>
            <a:noFill/>
          </a:ln>
        </p:spPr>
      </p:pic>
      <p:pic>
        <p:nvPicPr>
          <p:cNvPr id="605" name="Google Shape;605;p99"/>
          <p:cNvPicPr preferRelativeResize="0"/>
          <p:nvPr/>
        </p:nvPicPr>
        <p:blipFill>
          <a:blip r:embed="rId4">
            <a:alphaModFix/>
          </a:blip>
          <a:stretch>
            <a:fillRect/>
          </a:stretch>
        </p:blipFill>
        <p:spPr>
          <a:xfrm>
            <a:off x="579550" y="6571084"/>
            <a:ext cx="9274231" cy="78486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00"/>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Authentication and Authorization (7)</a:t>
            </a:r>
            <a:endParaRPr/>
          </a:p>
          <a:p>
            <a:pPr indent="0" lvl="0" marL="0" rtl="0" algn="l">
              <a:spcBef>
                <a:spcPts val="2800"/>
              </a:spcBef>
              <a:spcAft>
                <a:spcPts val="0"/>
              </a:spcAft>
              <a:buNone/>
            </a:pPr>
            <a:r>
              <a:t/>
            </a:r>
            <a:endParaRPr/>
          </a:p>
        </p:txBody>
      </p:sp>
      <p:sp>
        <p:nvSpPr>
          <p:cNvPr id="611" name="Google Shape;611;p100"/>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Create the UI for the login and logout</a:t>
            </a:r>
            <a:endParaRPr/>
          </a:p>
          <a:p>
            <a:pPr indent="0" lvl="0" marL="0" rtl="0" algn="l">
              <a:spcBef>
                <a:spcPts val="2800"/>
              </a:spcBef>
              <a:spcAft>
                <a:spcPts val="0"/>
              </a:spcAft>
              <a:buNone/>
            </a:pPr>
            <a:r>
              <a:rPr lang="en-US"/>
              <a:t>auth.component.html</a:t>
            </a:r>
            <a:endParaRPr/>
          </a:p>
        </p:txBody>
      </p:sp>
      <p:pic>
        <p:nvPicPr>
          <p:cNvPr id="612" name="Google Shape;612;p100"/>
          <p:cNvPicPr preferRelativeResize="0"/>
          <p:nvPr/>
        </p:nvPicPr>
        <p:blipFill>
          <a:blip r:embed="rId3">
            <a:alphaModFix/>
          </a:blip>
          <a:stretch>
            <a:fillRect/>
          </a:stretch>
        </p:blipFill>
        <p:spPr>
          <a:xfrm>
            <a:off x="273050" y="4081725"/>
            <a:ext cx="12458700" cy="30480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01"/>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Authentication and Authorization (8)</a:t>
            </a:r>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p:txBody>
      </p:sp>
      <p:sp>
        <p:nvSpPr>
          <p:cNvPr id="618" name="Google Shape;618;p101"/>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Create a getter to verify the token existence in the service</a:t>
            </a:r>
            <a:endParaRPr/>
          </a:p>
          <a:p>
            <a:pPr indent="0" lvl="0" marL="0" rtl="0" algn="l">
              <a:spcBef>
                <a:spcPts val="2800"/>
              </a:spcBef>
              <a:spcAft>
                <a:spcPts val="0"/>
              </a:spcAft>
              <a:buNone/>
            </a:pPr>
            <a:r>
              <a:rPr lang="en-US"/>
              <a:t>auth.service.ts</a:t>
            </a:r>
            <a:endParaRPr/>
          </a:p>
        </p:txBody>
      </p:sp>
      <p:pic>
        <p:nvPicPr>
          <p:cNvPr id="619" name="Google Shape;619;p101"/>
          <p:cNvPicPr preferRelativeResize="0"/>
          <p:nvPr/>
        </p:nvPicPr>
        <p:blipFill>
          <a:blip r:embed="rId3">
            <a:alphaModFix/>
          </a:blip>
          <a:stretch>
            <a:fillRect/>
          </a:stretch>
        </p:blipFill>
        <p:spPr>
          <a:xfrm>
            <a:off x="443300" y="4277534"/>
            <a:ext cx="9128333" cy="7848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9"/>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MVCSP - MVC (Model , View Controller)</a:t>
            </a:r>
            <a:endParaRPr/>
          </a:p>
        </p:txBody>
      </p:sp>
      <p:sp>
        <p:nvSpPr>
          <p:cNvPr id="186" name="Google Shape;186;p39"/>
          <p:cNvSpPr/>
          <p:nvPr/>
        </p:nvSpPr>
        <p:spPr>
          <a:xfrm>
            <a:off x="263609" y="2548243"/>
            <a:ext cx="2586600" cy="637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44475" lIns="144475" spcFirstLastPara="1" rIns="144475" wrap="square" tIns="144475">
            <a:noAutofit/>
          </a:bodyPr>
          <a:lstStyle/>
          <a:p>
            <a:pPr indent="0" lvl="0" marL="0" rtl="0" algn="ctr">
              <a:spcBef>
                <a:spcPts val="0"/>
              </a:spcBef>
              <a:spcAft>
                <a:spcPts val="0"/>
              </a:spcAft>
              <a:buNone/>
            </a:pPr>
            <a:r>
              <a:rPr lang="en-US" sz="2200"/>
              <a:t>View  (HTML, CSS)</a:t>
            </a:r>
            <a:endParaRPr sz="2200"/>
          </a:p>
          <a:p>
            <a:pPr indent="0" lvl="0" marL="0" rtl="0" algn="ctr">
              <a:spcBef>
                <a:spcPts val="0"/>
              </a:spcBef>
              <a:spcAft>
                <a:spcPts val="0"/>
              </a:spcAft>
              <a:buNone/>
            </a:pPr>
            <a:r>
              <a:t/>
            </a:r>
            <a:endParaRPr sz="2200"/>
          </a:p>
          <a:p>
            <a:pPr indent="0" lvl="0" marL="0" rtl="0" algn="l">
              <a:spcBef>
                <a:spcPts val="0"/>
              </a:spcBef>
              <a:spcAft>
                <a:spcPts val="0"/>
              </a:spcAft>
              <a:buNone/>
            </a:pPr>
            <a:r>
              <a:rPr lang="en-US" sz="2200"/>
              <a:t>User Interface of the website</a:t>
            </a:r>
            <a:endParaRPr sz="2200"/>
          </a:p>
        </p:txBody>
      </p:sp>
      <p:sp>
        <p:nvSpPr>
          <p:cNvPr id="187" name="Google Shape;187;p39"/>
          <p:cNvSpPr/>
          <p:nvPr/>
        </p:nvSpPr>
        <p:spPr>
          <a:xfrm>
            <a:off x="3215360" y="2548243"/>
            <a:ext cx="2586600" cy="637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44475" lIns="144475" spcFirstLastPara="1" rIns="144475" wrap="square" tIns="144475">
            <a:noAutofit/>
          </a:bodyPr>
          <a:lstStyle/>
          <a:p>
            <a:pPr indent="0" lvl="0" marL="0" rtl="0" algn="ctr">
              <a:spcBef>
                <a:spcPts val="0"/>
              </a:spcBef>
              <a:spcAft>
                <a:spcPts val="0"/>
              </a:spcAft>
              <a:buNone/>
            </a:pPr>
            <a:r>
              <a:rPr lang="en-US" sz="2200"/>
              <a:t>Controller  (.TS)</a:t>
            </a:r>
            <a:endParaRPr sz="2200"/>
          </a:p>
          <a:p>
            <a:pPr indent="0" lvl="0" marL="0" rtl="0" algn="ctr">
              <a:spcBef>
                <a:spcPts val="0"/>
              </a:spcBef>
              <a:spcAft>
                <a:spcPts val="0"/>
              </a:spcAft>
              <a:buNone/>
            </a:pPr>
            <a:r>
              <a:t/>
            </a:r>
            <a:endParaRPr sz="2200"/>
          </a:p>
          <a:p>
            <a:pPr indent="0" lvl="0" marL="0" rtl="0" algn="l">
              <a:spcBef>
                <a:spcPts val="0"/>
              </a:spcBef>
              <a:spcAft>
                <a:spcPts val="0"/>
              </a:spcAft>
              <a:buNone/>
            </a:pPr>
            <a:r>
              <a:rPr lang="en-US" sz="2200"/>
              <a:t>The logic of a website.</a:t>
            </a:r>
            <a:endParaRPr sz="2200"/>
          </a:p>
        </p:txBody>
      </p:sp>
      <p:sp>
        <p:nvSpPr>
          <p:cNvPr id="188" name="Google Shape;188;p39"/>
          <p:cNvSpPr/>
          <p:nvPr/>
        </p:nvSpPr>
        <p:spPr>
          <a:xfrm>
            <a:off x="12730204" y="0"/>
            <a:ext cx="2586600" cy="322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44475" lIns="144475" spcFirstLastPara="1" rIns="144475" wrap="square" tIns="144475">
            <a:noAutofit/>
          </a:bodyPr>
          <a:lstStyle/>
          <a:p>
            <a:pPr indent="0" lvl="0" marL="0" rtl="0" algn="ctr">
              <a:spcBef>
                <a:spcPts val="0"/>
              </a:spcBef>
              <a:spcAft>
                <a:spcPts val="0"/>
              </a:spcAft>
              <a:buNone/>
            </a:pPr>
            <a:r>
              <a:rPr lang="en-US" sz="2200"/>
              <a:t>Model .ts</a:t>
            </a:r>
            <a:endParaRPr sz="2200"/>
          </a:p>
          <a:p>
            <a:pPr indent="0" lvl="0" marL="0" rtl="0" algn="l">
              <a:spcBef>
                <a:spcPts val="0"/>
              </a:spcBef>
              <a:spcAft>
                <a:spcPts val="0"/>
              </a:spcAft>
              <a:buNone/>
            </a:pPr>
            <a:r>
              <a:t/>
            </a:r>
            <a:endParaRPr sz="2200"/>
          </a:p>
          <a:p>
            <a:pPr indent="-508000" lvl="0" marL="723900" rtl="0" algn="ctr">
              <a:spcBef>
                <a:spcPts val="0"/>
              </a:spcBef>
              <a:spcAft>
                <a:spcPts val="0"/>
              </a:spcAft>
              <a:buSzPts val="2200"/>
              <a:buChar char="-"/>
            </a:pPr>
            <a:r>
              <a:rPr lang="en-US" sz="2200"/>
              <a:t>Object representation in .ts  / Interface</a:t>
            </a:r>
            <a:endParaRPr sz="2200"/>
          </a:p>
        </p:txBody>
      </p:sp>
      <p:sp>
        <p:nvSpPr>
          <p:cNvPr id="189" name="Google Shape;189;p39"/>
          <p:cNvSpPr/>
          <p:nvPr/>
        </p:nvSpPr>
        <p:spPr>
          <a:xfrm>
            <a:off x="6167111" y="2734839"/>
            <a:ext cx="2438400" cy="599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44475" lIns="144475" spcFirstLastPara="1" rIns="144475" wrap="square" tIns="144475">
            <a:noAutofit/>
          </a:bodyPr>
          <a:lstStyle/>
          <a:p>
            <a:pPr indent="0" lvl="0" marL="0" rtl="0" algn="l">
              <a:spcBef>
                <a:spcPts val="0"/>
              </a:spcBef>
              <a:spcAft>
                <a:spcPts val="0"/>
              </a:spcAft>
              <a:buNone/>
            </a:pPr>
            <a:r>
              <a:rPr lang="en-US" sz="2200"/>
              <a:t>Service / Provider</a:t>
            </a:r>
            <a:endParaRPr sz="2200"/>
          </a:p>
          <a:p>
            <a:pPr indent="-508000" lvl="0" marL="723900" rtl="0" algn="l">
              <a:spcBef>
                <a:spcPts val="0"/>
              </a:spcBef>
              <a:spcAft>
                <a:spcPts val="0"/>
              </a:spcAft>
              <a:buSzPts val="2200"/>
              <a:buChar char="-"/>
            </a:pPr>
            <a:r>
              <a:rPr lang="en-US" sz="2200"/>
              <a:t>Connection to data source</a:t>
            </a:r>
            <a:endParaRPr sz="2200"/>
          </a:p>
          <a:p>
            <a:pPr indent="0" lvl="0" marL="0" rtl="0" algn="l">
              <a:spcBef>
                <a:spcPts val="0"/>
              </a:spcBef>
              <a:spcAft>
                <a:spcPts val="0"/>
              </a:spcAft>
              <a:buNone/>
            </a:pPr>
            <a:r>
              <a:t/>
            </a:r>
            <a:endParaRPr sz="2200"/>
          </a:p>
          <a:p>
            <a:pPr indent="-508000" lvl="0" marL="723900" rtl="0" algn="l">
              <a:spcBef>
                <a:spcPts val="0"/>
              </a:spcBef>
              <a:spcAft>
                <a:spcPts val="0"/>
              </a:spcAft>
              <a:buSzPts val="2200"/>
              <a:buChar char="-"/>
            </a:pPr>
            <a:r>
              <a:rPr lang="en-US" sz="2200"/>
              <a:t>Connection to API</a:t>
            </a:r>
            <a:endParaRPr sz="2200"/>
          </a:p>
          <a:p>
            <a:pPr indent="-508000" lvl="0" marL="723900" rtl="0" algn="l">
              <a:spcBef>
                <a:spcPts val="0"/>
              </a:spcBef>
              <a:spcAft>
                <a:spcPts val="0"/>
              </a:spcAft>
              <a:buSzPts val="2200"/>
              <a:buChar char="-"/>
            </a:pPr>
            <a:r>
              <a:rPr lang="en-US" sz="2200"/>
              <a:t>Connection to Local Database (local storage)</a:t>
            </a:r>
            <a:endParaRPr sz="2200"/>
          </a:p>
          <a:p>
            <a:pPr indent="-508000" lvl="0" marL="723900" rtl="0" algn="l">
              <a:spcBef>
                <a:spcPts val="0"/>
              </a:spcBef>
              <a:spcAft>
                <a:spcPts val="0"/>
              </a:spcAft>
              <a:buSzPts val="2200"/>
              <a:buChar char="-"/>
            </a:pPr>
            <a:r>
              <a:rPr lang="en-US" sz="2200"/>
              <a:t>Firebase</a:t>
            </a:r>
            <a:endParaRPr sz="2200"/>
          </a:p>
        </p:txBody>
      </p:sp>
      <p:sp>
        <p:nvSpPr>
          <p:cNvPr id="190" name="Google Shape;190;p39"/>
          <p:cNvSpPr/>
          <p:nvPr/>
        </p:nvSpPr>
        <p:spPr>
          <a:xfrm>
            <a:off x="8932124" y="3269641"/>
            <a:ext cx="2932500" cy="272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44475" lIns="144475" spcFirstLastPara="1" rIns="144475" wrap="square" tIns="144475">
            <a:noAutofit/>
          </a:bodyPr>
          <a:lstStyle/>
          <a:p>
            <a:pPr indent="0" lvl="0" marL="0" rtl="0" algn="l">
              <a:spcBef>
                <a:spcPts val="0"/>
              </a:spcBef>
              <a:spcAft>
                <a:spcPts val="0"/>
              </a:spcAft>
              <a:buNone/>
            </a:pPr>
            <a:r>
              <a:rPr lang="en-US" sz="2200"/>
              <a:t>Data source</a:t>
            </a:r>
            <a:endParaRPr sz="2200"/>
          </a:p>
          <a:p>
            <a:pPr indent="0" lvl="0" marL="0" rtl="0" algn="l">
              <a:spcBef>
                <a:spcPts val="0"/>
              </a:spcBef>
              <a:spcAft>
                <a:spcPts val="0"/>
              </a:spcAft>
              <a:buNone/>
            </a:pPr>
            <a:r>
              <a:rPr lang="en-US" sz="2200"/>
              <a:t>For eg: API</a:t>
            </a:r>
            <a:endParaRPr sz="22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02"/>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Authentication and Authorization (9)</a:t>
            </a:r>
            <a:endParaRPr/>
          </a:p>
          <a:p>
            <a:pPr indent="0" lvl="0" marL="0" rtl="0" algn="l">
              <a:spcBef>
                <a:spcPts val="2800"/>
              </a:spcBef>
              <a:spcAft>
                <a:spcPts val="0"/>
              </a:spcAft>
              <a:buNone/>
            </a:pPr>
            <a:r>
              <a:t/>
            </a:r>
            <a:endParaRPr/>
          </a:p>
        </p:txBody>
      </p:sp>
      <p:sp>
        <p:nvSpPr>
          <p:cNvPr id="625" name="Google Shape;625;p102"/>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In product detail, simulate a “only logged in scenario”, for example the buy button can only be pressed after log in</a:t>
            </a:r>
            <a:endParaRPr/>
          </a:p>
          <a:p>
            <a:pPr indent="0" lvl="0" marL="0" rtl="0" algn="l">
              <a:spcBef>
                <a:spcPts val="2800"/>
              </a:spcBef>
              <a:spcAft>
                <a:spcPts val="0"/>
              </a:spcAft>
              <a:buNone/>
            </a:pPr>
            <a:r>
              <a:rPr lang="en-US"/>
              <a:t>product-detail.component.html</a:t>
            </a:r>
            <a:endParaRPr/>
          </a:p>
        </p:txBody>
      </p:sp>
      <p:pic>
        <p:nvPicPr>
          <p:cNvPr id="626" name="Google Shape;626;p102"/>
          <p:cNvPicPr preferRelativeResize="0"/>
          <p:nvPr/>
        </p:nvPicPr>
        <p:blipFill>
          <a:blip r:embed="rId3">
            <a:alphaModFix/>
          </a:blip>
          <a:stretch>
            <a:fillRect/>
          </a:stretch>
        </p:blipFill>
        <p:spPr>
          <a:xfrm>
            <a:off x="0" y="4955146"/>
            <a:ext cx="13004798" cy="1191407"/>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03"/>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Authentication and Authorization (10)</a:t>
            </a:r>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p:txBody>
      </p:sp>
      <p:sp>
        <p:nvSpPr>
          <p:cNvPr id="632" name="Google Shape;632;p103"/>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Add the AuthComponent on app.component.html</a:t>
            </a:r>
            <a:endParaRPr/>
          </a:p>
        </p:txBody>
      </p:sp>
      <p:pic>
        <p:nvPicPr>
          <p:cNvPr id="633" name="Google Shape;633;p103"/>
          <p:cNvPicPr preferRelativeResize="0"/>
          <p:nvPr/>
        </p:nvPicPr>
        <p:blipFill>
          <a:blip r:embed="rId3">
            <a:alphaModFix/>
          </a:blip>
          <a:stretch>
            <a:fillRect/>
          </a:stretch>
        </p:blipFill>
        <p:spPr>
          <a:xfrm>
            <a:off x="443300" y="6736375"/>
            <a:ext cx="8496300" cy="1504950"/>
          </a:xfrm>
          <a:prstGeom prst="rect">
            <a:avLst/>
          </a:prstGeom>
          <a:noFill/>
          <a:ln>
            <a:noFill/>
          </a:ln>
        </p:spPr>
      </p:pic>
      <p:pic>
        <p:nvPicPr>
          <p:cNvPr id="634" name="Google Shape;634;p103"/>
          <p:cNvPicPr preferRelativeResize="0"/>
          <p:nvPr/>
        </p:nvPicPr>
        <p:blipFill>
          <a:blip r:embed="rId4">
            <a:alphaModFix/>
          </a:blip>
          <a:stretch>
            <a:fillRect/>
          </a:stretch>
        </p:blipFill>
        <p:spPr>
          <a:xfrm>
            <a:off x="443300" y="3937972"/>
            <a:ext cx="11544300" cy="704850"/>
          </a:xfrm>
          <a:prstGeom prst="rect">
            <a:avLst/>
          </a:prstGeom>
          <a:noFill/>
          <a:ln>
            <a:noFill/>
          </a:ln>
        </p:spPr>
      </p:pic>
      <p:pic>
        <p:nvPicPr>
          <p:cNvPr id="635" name="Google Shape;635;p103"/>
          <p:cNvPicPr preferRelativeResize="0"/>
          <p:nvPr/>
        </p:nvPicPr>
        <p:blipFill>
          <a:blip r:embed="rId5">
            <a:alphaModFix/>
          </a:blip>
          <a:stretch>
            <a:fillRect/>
          </a:stretch>
        </p:blipFill>
        <p:spPr>
          <a:xfrm>
            <a:off x="443300" y="5137138"/>
            <a:ext cx="9906000" cy="11049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4"/>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Authorizing Http Request</a:t>
            </a:r>
            <a:endParaRPr/>
          </a:p>
        </p:txBody>
      </p:sp>
      <p:sp>
        <p:nvSpPr>
          <p:cNvPr id="641" name="Google Shape;641;p104"/>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sz="2400">
                <a:solidFill>
                  <a:schemeClr val="dk1"/>
                </a:solidFill>
              </a:rPr>
              <a:t>A common pattern in web applications is to include the token in an </a:t>
            </a:r>
            <a:r>
              <a:rPr b="1" lang="en-US" sz="2400">
                <a:solidFill>
                  <a:schemeClr val="dk1"/>
                </a:solidFill>
              </a:rPr>
              <a:t>Authorization</a:t>
            </a:r>
            <a:r>
              <a:rPr lang="en-US" sz="2400">
                <a:solidFill>
                  <a:schemeClr val="dk1"/>
                </a:solidFill>
              </a:rPr>
              <a:t> header. </a:t>
            </a:r>
            <a:endParaRPr sz="2400">
              <a:solidFill>
                <a:schemeClr val="dk1"/>
              </a:solidFill>
            </a:endParaRPr>
          </a:p>
          <a:p>
            <a:pPr indent="0" lvl="0" marL="0" rtl="0" algn="l">
              <a:spcBef>
                <a:spcPts val="2800"/>
              </a:spcBef>
              <a:spcAft>
                <a:spcPts val="0"/>
              </a:spcAft>
              <a:buNone/>
            </a:pPr>
            <a:r>
              <a:rPr lang="en-US" sz="2400">
                <a:solidFill>
                  <a:schemeClr val="dk1"/>
                </a:solidFill>
              </a:rPr>
              <a:t>We can use HTTP headers in an Angular application by importing the HttpHeaders artifact from the @angular/common/http namespace and modifying our methods accordingly:</a:t>
            </a:r>
            <a:endParaRPr sz="2400">
              <a:solidFill>
                <a:schemeClr val="dk1"/>
              </a:solidFill>
            </a:endParaRPr>
          </a:p>
          <a:p>
            <a:pPr indent="0" lvl="0" marL="0" rtl="0" algn="l">
              <a:spcBef>
                <a:spcPts val="2800"/>
              </a:spcBef>
              <a:spcAft>
                <a:spcPts val="0"/>
              </a:spcAft>
              <a:buNone/>
            </a:pPr>
            <a:r>
              <a:t/>
            </a:r>
            <a:endParaRPr sz="2400">
              <a:solidFill>
                <a:schemeClr val="dk1"/>
              </a:solidFill>
            </a:endParaRPr>
          </a:p>
        </p:txBody>
      </p:sp>
      <p:pic>
        <p:nvPicPr>
          <p:cNvPr id="642" name="Google Shape;642;p104"/>
          <p:cNvPicPr preferRelativeResize="0"/>
          <p:nvPr/>
        </p:nvPicPr>
        <p:blipFill>
          <a:blip r:embed="rId3">
            <a:alphaModFix/>
          </a:blip>
          <a:stretch>
            <a:fillRect/>
          </a:stretch>
        </p:blipFill>
        <p:spPr>
          <a:xfrm>
            <a:off x="1085725" y="4991400"/>
            <a:ext cx="11186074" cy="38889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05"/>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Interceptor</a:t>
            </a:r>
            <a:endParaRPr/>
          </a:p>
        </p:txBody>
      </p:sp>
      <p:sp>
        <p:nvSpPr>
          <p:cNvPr id="648" name="Google Shape;648;p105"/>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sz="2400">
                <a:solidFill>
                  <a:srgbClr val="000000"/>
                </a:solidFill>
              </a:rPr>
              <a:t>An HTTP interceptor is an Angular service that intercepts HTTP requests and responses that pass through the Angular built-in HTTP client. It can be used in the following scenarios:</a:t>
            </a:r>
            <a:endParaRPr sz="2400">
              <a:solidFill>
                <a:srgbClr val="000000"/>
              </a:solidFill>
            </a:endParaRPr>
          </a:p>
          <a:p>
            <a:pPr indent="0" lvl="0" marL="0" rtl="0" algn="l">
              <a:spcBef>
                <a:spcPts val="2800"/>
              </a:spcBef>
              <a:spcAft>
                <a:spcPts val="0"/>
              </a:spcAft>
              <a:buNone/>
            </a:pPr>
            <a:r>
              <a:rPr lang="en-US" sz="2400">
                <a:solidFill>
                  <a:srgbClr val="000000"/>
                </a:solidFill>
              </a:rPr>
              <a:t>• When we want to pass custom HTTP headers in every request, such as an authentication token.</a:t>
            </a:r>
            <a:endParaRPr sz="2400">
              <a:solidFill>
                <a:srgbClr val="000000"/>
              </a:solidFill>
            </a:endParaRPr>
          </a:p>
          <a:p>
            <a:pPr indent="0" lvl="0" marL="0" rtl="0" algn="l">
              <a:spcBef>
                <a:spcPts val="2800"/>
              </a:spcBef>
              <a:spcAft>
                <a:spcPts val="0"/>
              </a:spcAft>
              <a:buNone/>
            </a:pPr>
            <a:r>
              <a:rPr lang="en-US" sz="2400">
                <a:solidFill>
                  <a:srgbClr val="000000"/>
                </a:solidFill>
              </a:rPr>
              <a:t>• When we want to display a loading indicator while we wait for a response from the server.</a:t>
            </a:r>
            <a:endParaRPr sz="2400">
              <a:solidFill>
                <a:srgbClr val="000000"/>
              </a:solidFill>
            </a:endParaRPr>
          </a:p>
          <a:p>
            <a:pPr indent="0" lvl="0" marL="0" rtl="0" algn="l">
              <a:spcBef>
                <a:spcPts val="2800"/>
              </a:spcBef>
              <a:spcAft>
                <a:spcPts val="0"/>
              </a:spcAft>
              <a:buNone/>
            </a:pPr>
            <a:r>
              <a:rPr lang="en-US" sz="2400">
                <a:solidFill>
                  <a:srgbClr val="000000"/>
                </a:solidFill>
              </a:rPr>
              <a:t>• When we want to provide a logging mechanism for every HTTP communication.</a:t>
            </a:r>
            <a:endParaRPr sz="2400">
              <a:solidFill>
                <a:srgbClr val="000000"/>
              </a:solidFill>
            </a:endParaRPr>
          </a:p>
          <a:p>
            <a:pPr indent="0" lvl="0" marL="0" rtl="0" algn="l">
              <a:spcBef>
                <a:spcPts val="2800"/>
              </a:spcBef>
              <a:spcAft>
                <a:spcPts val="0"/>
              </a:spcAft>
              <a:buNone/>
            </a:pPr>
            <a:r>
              <a:t/>
            </a:r>
            <a:endParaRPr sz="2400">
              <a:solidFill>
                <a:srgbClr val="000000"/>
              </a:solidFill>
            </a:endParaRPr>
          </a:p>
          <a:p>
            <a:pPr indent="0" lvl="0" marL="0" rtl="0" algn="l">
              <a:spcBef>
                <a:spcPts val="2800"/>
              </a:spcBef>
              <a:spcAft>
                <a:spcPts val="0"/>
              </a:spcAft>
              <a:buNone/>
            </a:pPr>
            <a:r>
              <a:rPr lang="en-US" sz="2400">
                <a:solidFill>
                  <a:srgbClr val="000000"/>
                </a:solidFill>
              </a:rPr>
              <a:t>https://angular.io/guide/http-interceptor-use-cases</a:t>
            </a:r>
            <a:endParaRPr sz="2400">
              <a:solidFill>
                <a:srgbClr val="000000"/>
              </a:solidFill>
            </a:endParaRPr>
          </a:p>
          <a:p>
            <a:pPr indent="0" lvl="0" marL="0" rtl="0" algn="l">
              <a:spcBef>
                <a:spcPts val="2800"/>
              </a:spcBef>
              <a:spcAft>
                <a:spcPts val="0"/>
              </a:spcAft>
              <a:buNone/>
            </a:pPr>
            <a:r>
              <a:t/>
            </a:r>
            <a:endParaRPr sz="24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06"/>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Interceptor (2)</a:t>
            </a:r>
            <a:endParaRPr/>
          </a:p>
        </p:txBody>
      </p:sp>
      <p:sp>
        <p:nvSpPr>
          <p:cNvPr id="654" name="Google Shape;654;p106"/>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sz="2400">
                <a:solidFill>
                  <a:schemeClr val="dk1"/>
                </a:solidFill>
                <a:latin typeface="Arial"/>
                <a:ea typeface="Arial"/>
                <a:cs typeface="Arial"/>
                <a:sym typeface="Arial"/>
              </a:rPr>
              <a:t>Generate a new interceptor</a:t>
            </a:r>
            <a:endParaRPr sz="2400">
              <a:solidFill>
                <a:schemeClr val="dk1"/>
              </a:solidFill>
              <a:latin typeface="Arial"/>
              <a:ea typeface="Arial"/>
              <a:cs typeface="Arial"/>
              <a:sym typeface="Arial"/>
            </a:endParaRPr>
          </a:p>
          <a:p>
            <a:pPr indent="0" lvl="0" marL="0" rtl="0" algn="l">
              <a:spcBef>
                <a:spcPts val="2800"/>
              </a:spcBef>
              <a:spcAft>
                <a:spcPts val="0"/>
              </a:spcAft>
              <a:buNone/>
            </a:pPr>
            <a:r>
              <a:rPr lang="en-US" sz="2400">
                <a:solidFill>
                  <a:schemeClr val="dk1"/>
                </a:solidFill>
                <a:latin typeface="Consolas"/>
                <a:ea typeface="Consolas"/>
                <a:cs typeface="Consolas"/>
                <a:sym typeface="Consolas"/>
              </a:rPr>
              <a:t>ng generate interceptor auth</a:t>
            </a:r>
            <a:endParaRPr sz="2400">
              <a:solidFill>
                <a:schemeClr val="dk1"/>
              </a:solidFill>
              <a:latin typeface="Consolas"/>
              <a:ea typeface="Consolas"/>
              <a:cs typeface="Consolas"/>
              <a:sym typeface="Consolas"/>
            </a:endParaRPr>
          </a:p>
          <a:p>
            <a:pPr indent="0" lvl="0" marL="0" rtl="0" algn="l">
              <a:spcBef>
                <a:spcPts val="2800"/>
              </a:spcBef>
              <a:spcAft>
                <a:spcPts val="0"/>
              </a:spcAft>
              <a:buNone/>
            </a:pPr>
            <a:r>
              <a:t/>
            </a:r>
            <a:endParaRPr sz="2400">
              <a:solidFill>
                <a:schemeClr val="dk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07"/>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Interceptor(3)</a:t>
            </a:r>
            <a:endParaRPr/>
          </a:p>
        </p:txBody>
      </p:sp>
      <p:sp>
        <p:nvSpPr>
          <p:cNvPr id="660" name="Google Shape;660;p107"/>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Add </a:t>
            </a:r>
            <a:r>
              <a:rPr lang="en-US"/>
              <a:t>interceptor in app.config.ts</a:t>
            </a:r>
            <a:endParaRPr/>
          </a:p>
        </p:txBody>
      </p:sp>
      <p:pic>
        <p:nvPicPr>
          <p:cNvPr id="661" name="Google Shape;661;p107"/>
          <p:cNvPicPr preferRelativeResize="0"/>
          <p:nvPr/>
        </p:nvPicPr>
        <p:blipFill>
          <a:blip r:embed="rId3">
            <a:alphaModFix/>
          </a:blip>
          <a:stretch>
            <a:fillRect/>
          </a:stretch>
        </p:blipFill>
        <p:spPr>
          <a:xfrm>
            <a:off x="152400" y="3335959"/>
            <a:ext cx="12700000" cy="513603"/>
          </a:xfrm>
          <a:prstGeom prst="rect">
            <a:avLst/>
          </a:prstGeom>
          <a:noFill/>
          <a:ln>
            <a:noFill/>
          </a:ln>
        </p:spPr>
      </p:pic>
      <p:pic>
        <p:nvPicPr>
          <p:cNvPr id="662" name="Google Shape;662;p107"/>
          <p:cNvPicPr preferRelativeResize="0"/>
          <p:nvPr/>
        </p:nvPicPr>
        <p:blipFill>
          <a:blip r:embed="rId4">
            <a:alphaModFix/>
          </a:blip>
          <a:stretch>
            <a:fillRect/>
          </a:stretch>
        </p:blipFill>
        <p:spPr>
          <a:xfrm>
            <a:off x="152400" y="4802244"/>
            <a:ext cx="13004802" cy="2186361"/>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108"/>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Interceptor (4)</a:t>
            </a:r>
            <a:endParaRPr/>
          </a:p>
        </p:txBody>
      </p:sp>
      <p:sp>
        <p:nvSpPr>
          <p:cNvPr id="668" name="Google Shape;668;p108"/>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sz="2400">
                <a:solidFill>
                  <a:srgbClr val="000000"/>
                </a:solidFill>
                <a:latin typeface="Arial"/>
                <a:ea typeface="Arial"/>
                <a:cs typeface="Arial"/>
                <a:sym typeface="Arial"/>
              </a:rPr>
              <a:t>The generated function </a:t>
            </a:r>
            <a:r>
              <a:rPr lang="en-US" sz="2400">
                <a:solidFill>
                  <a:srgbClr val="000000"/>
                </a:solidFill>
                <a:latin typeface="Consolas"/>
                <a:ea typeface="Consolas"/>
                <a:cs typeface="Consolas"/>
                <a:sym typeface="Consolas"/>
              </a:rPr>
              <a:t>HttpInterceptorFn</a:t>
            </a:r>
            <a:r>
              <a:rPr lang="en-US" sz="2400">
                <a:solidFill>
                  <a:srgbClr val="000000"/>
                </a:solidFill>
                <a:latin typeface="Arial"/>
                <a:ea typeface="Arial"/>
                <a:cs typeface="Arial"/>
                <a:sym typeface="Arial"/>
              </a:rPr>
              <a:t> accepts the following parameters:</a:t>
            </a:r>
            <a:endParaRPr sz="2400">
              <a:solidFill>
                <a:srgbClr val="000000"/>
              </a:solidFill>
              <a:latin typeface="Arial"/>
              <a:ea typeface="Arial"/>
              <a:cs typeface="Arial"/>
              <a:sym typeface="Arial"/>
            </a:endParaRPr>
          </a:p>
          <a:p>
            <a:pPr indent="-381000" lvl="0" marL="457200" rtl="0" algn="l">
              <a:spcBef>
                <a:spcPts val="2800"/>
              </a:spcBef>
              <a:spcAft>
                <a:spcPts val="0"/>
              </a:spcAft>
              <a:buClr>
                <a:srgbClr val="000000"/>
              </a:buClr>
              <a:buSzPts val="2400"/>
              <a:buChar char="-"/>
            </a:pPr>
            <a:r>
              <a:rPr lang="en-US" sz="2400">
                <a:solidFill>
                  <a:srgbClr val="000000"/>
                </a:solidFill>
                <a:latin typeface="Arial"/>
                <a:ea typeface="Arial"/>
                <a:cs typeface="Arial"/>
                <a:sym typeface="Arial"/>
              </a:rPr>
              <a:t>req: An </a:t>
            </a:r>
            <a:r>
              <a:rPr lang="en-US" sz="2400">
                <a:solidFill>
                  <a:srgbClr val="000000"/>
                </a:solidFill>
                <a:latin typeface="Consolas"/>
                <a:ea typeface="Consolas"/>
                <a:cs typeface="Consolas"/>
                <a:sym typeface="Consolas"/>
              </a:rPr>
              <a:t>HttpRequest </a:t>
            </a:r>
            <a:r>
              <a:rPr lang="en-US" sz="2400">
                <a:solidFill>
                  <a:srgbClr val="000000"/>
                </a:solidFill>
                <a:latin typeface="Arial"/>
                <a:ea typeface="Arial"/>
                <a:cs typeface="Arial"/>
                <a:sym typeface="Arial"/>
              </a:rPr>
              <a:t>object that indicates the current request</a:t>
            </a:r>
            <a:endParaRPr sz="2400">
              <a:solidFill>
                <a:srgbClr val="000000"/>
              </a:solidFill>
              <a:latin typeface="Arial"/>
              <a:ea typeface="Arial"/>
              <a:cs typeface="Arial"/>
              <a:sym typeface="Arial"/>
            </a:endParaRPr>
          </a:p>
          <a:p>
            <a:pPr indent="0" lvl="0" marL="0" rtl="0" algn="l">
              <a:spcBef>
                <a:spcPts val="2800"/>
              </a:spcBef>
              <a:spcAft>
                <a:spcPts val="0"/>
              </a:spcAft>
              <a:buNone/>
            </a:pPr>
            <a:r>
              <a:rPr lang="en-US" sz="2400">
                <a:solidFill>
                  <a:srgbClr val="000000"/>
                </a:solidFill>
                <a:latin typeface="Arial"/>
                <a:ea typeface="Arial"/>
                <a:cs typeface="Arial"/>
                <a:sym typeface="Arial"/>
              </a:rPr>
              <a:t>• </a:t>
            </a:r>
            <a:r>
              <a:rPr lang="en-US" sz="2400">
                <a:solidFill>
                  <a:srgbClr val="000000"/>
                </a:solidFill>
                <a:latin typeface="Consolas"/>
                <a:ea typeface="Consolas"/>
                <a:cs typeface="Consolas"/>
                <a:sym typeface="Consolas"/>
              </a:rPr>
              <a:t>next</a:t>
            </a:r>
            <a:r>
              <a:rPr lang="en-US" sz="2400">
                <a:solidFill>
                  <a:srgbClr val="000000"/>
                </a:solidFill>
                <a:latin typeface="Arial"/>
                <a:ea typeface="Arial"/>
                <a:cs typeface="Arial"/>
                <a:sym typeface="Arial"/>
              </a:rPr>
              <a:t>: An </a:t>
            </a:r>
            <a:r>
              <a:rPr lang="en-US" sz="2400">
                <a:solidFill>
                  <a:srgbClr val="000000"/>
                </a:solidFill>
                <a:latin typeface="Consolas"/>
                <a:ea typeface="Consolas"/>
                <a:cs typeface="Consolas"/>
                <a:sym typeface="Consolas"/>
              </a:rPr>
              <a:t>HttpHandler </a:t>
            </a:r>
            <a:r>
              <a:rPr lang="en-US" sz="2400">
                <a:solidFill>
                  <a:srgbClr val="000000"/>
                </a:solidFill>
                <a:latin typeface="Arial"/>
                <a:ea typeface="Arial"/>
                <a:cs typeface="Arial"/>
                <a:sym typeface="Arial"/>
              </a:rPr>
              <a:t>object that denotes the next interceptor in the chain</a:t>
            </a:r>
            <a:endParaRPr sz="2400">
              <a:solidFill>
                <a:srgbClr val="000000"/>
              </a:solidFill>
              <a:latin typeface="Arial"/>
              <a:ea typeface="Arial"/>
              <a:cs typeface="Arial"/>
              <a:sym typeface="Arial"/>
            </a:endParaRPr>
          </a:p>
          <a:p>
            <a:pPr indent="0" lvl="0" marL="0" rtl="0" algn="l">
              <a:spcBef>
                <a:spcPts val="2800"/>
              </a:spcBef>
              <a:spcAft>
                <a:spcPts val="0"/>
              </a:spcAft>
              <a:buNone/>
            </a:pPr>
            <a:r>
              <a:t/>
            </a:r>
            <a:endParaRPr sz="2400"/>
          </a:p>
        </p:txBody>
      </p:sp>
      <p:pic>
        <p:nvPicPr>
          <p:cNvPr id="669" name="Google Shape;669;p108"/>
          <p:cNvPicPr preferRelativeResize="0"/>
          <p:nvPr/>
        </p:nvPicPr>
        <p:blipFill>
          <a:blip r:embed="rId3">
            <a:alphaModFix/>
          </a:blip>
          <a:stretch>
            <a:fillRect/>
          </a:stretch>
        </p:blipFill>
        <p:spPr>
          <a:xfrm>
            <a:off x="163150" y="5413027"/>
            <a:ext cx="13004798" cy="410329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09"/>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Interceptor (5)</a:t>
            </a:r>
            <a:endParaRPr/>
          </a:p>
        </p:txBody>
      </p:sp>
      <p:pic>
        <p:nvPicPr>
          <p:cNvPr id="675" name="Google Shape;675;p109"/>
          <p:cNvPicPr preferRelativeResize="0"/>
          <p:nvPr/>
        </p:nvPicPr>
        <p:blipFill>
          <a:blip r:embed="rId3">
            <a:alphaModFix/>
          </a:blip>
          <a:stretch>
            <a:fillRect/>
          </a:stretch>
        </p:blipFill>
        <p:spPr>
          <a:xfrm>
            <a:off x="0" y="2715110"/>
            <a:ext cx="13004798" cy="38980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0"/>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t/>
            </a:r>
            <a:endParaRPr/>
          </a:p>
        </p:txBody>
      </p:sp>
      <p:sp>
        <p:nvSpPr>
          <p:cNvPr id="196" name="Google Shape;196;p40"/>
          <p:cNvSpPr/>
          <p:nvPr/>
        </p:nvSpPr>
        <p:spPr>
          <a:xfrm>
            <a:off x="8297100" y="2185425"/>
            <a:ext cx="2528400" cy="316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Avenir"/>
                <a:ea typeface="Avenir"/>
                <a:cs typeface="Avenir"/>
                <a:sym typeface="Avenir"/>
              </a:rPr>
              <a:t>Product List </a:t>
            </a:r>
            <a:endParaRPr>
              <a:latin typeface="Avenir"/>
              <a:ea typeface="Avenir"/>
              <a:cs typeface="Avenir"/>
              <a:sym typeface="Avenir"/>
            </a:endParaRPr>
          </a:p>
          <a:p>
            <a:pPr indent="-317500" lvl="0" marL="457200" rtl="0" algn="ctr">
              <a:spcBef>
                <a:spcPts val="0"/>
              </a:spcBef>
              <a:spcAft>
                <a:spcPts val="0"/>
              </a:spcAft>
              <a:buSzPts val="1400"/>
              <a:buFont typeface="Avenir"/>
              <a:buChar char="-"/>
            </a:pPr>
            <a:r>
              <a:rPr lang="en-US">
                <a:latin typeface="Avenir"/>
                <a:ea typeface="Avenir"/>
                <a:cs typeface="Avenir"/>
                <a:sym typeface="Avenir"/>
              </a:rPr>
              <a:t>Show all Array of products</a:t>
            </a:r>
            <a:endParaRPr>
              <a:latin typeface="Avenir"/>
              <a:ea typeface="Avenir"/>
              <a:cs typeface="Avenir"/>
              <a:sym typeface="Avenir"/>
            </a:endParaRPr>
          </a:p>
        </p:txBody>
      </p:sp>
      <p:sp>
        <p:nvSpPr>
          <p:cNvPr id="197" name="Google Shape;197;p40"/>
          <p:cNvSpPr/>
          <p:nvPr/>
        </p:nvSpPr>
        <p:spPr>
          <a:xfrm>
            <a:off x="8120450" y="5974650"/>
            <a:ext cx="2528400" cy="316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Avenir"/>
                <a:ea typeface="Avenir"/>
                <a:cs typeface="Avenir"/>
                <a:sym typeface="Avenir"/>
              </a:rPr>
              <a:t>Add Product</a:t>
            </a:r>
            <a:endParaRPr>
              <a:latin typeface="Avenir"/>
              <a:ea typeface="Avenir"/>
              <a:cs typeface="Avenir"/>
              <a:sym typeface="Avenir"/>
            </a:endParaRPr>
          </a:p>
          <a:p>
            <a:pPr indent="-317500" lvl="0" marL="457200" rtl="0" algn="ctr">
              <a:spcBef>
                <a:spcPts val="0"/>
              </a:spcBef>
              <a:spcAft>
                <a:spcPts val="0"/>
              </a:spcAft>
              <a:buSzPts val="1400"/>
              <a:buFont typeface="Avenir"/>
              <a:buChar char="-"/>
            </a:pPr>
            <a:r>
              <a:rPr lang="en-US">
                <a:latin typeface="Avenir"/>
                <a:ea typeface="Avenir"/>
                <a:cs typeface="Avenir"/>
                <a:sym typeface="Avenir"/>
              </a:rPr>
              <a:t>Add an item in the product list</a:t>
            </a:r>
            <a:endParaRPr>
              <a:latin typeface="Avenir"/>
              <a:ea typeface="Avenir"/>
              <a:cs typeface="Avenir"/>
              <a:sym typeface="Avenir"/>
            </a:endParaRPr>
          </a:p>
        </p:txBody>
      </p:sp>
      <p:sp>
        <p:nvSpPr>
          <p:cNvPr id="198" name="Google Shape;198;p40"/>
          <p:cNvSpPr/>
          <p:nvPr/>
        </p:nvSpPr>
        <p:spPr>
          <a:xfrm>
            <a:off x="4185775" y="5974650"/>
            <a:ext cx="2528400" cy="316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Avenir"/>
                <a:ea typeface="Avenir"/>
                <a:cs typeface="Avenir"/>
                <a:sym typeface="Avenir"/>
              </a:rPr>
              <a:t>Product by Id</a:t>
            </a:r>
            <a:endParaRPr>
              <a:latin typeface="Avenir"/>
              <a:ea typeface="Avenir"/>
              <a:cs typeface="Avenir"/>
              <a:sym typeface="Avenir"/>
            </a:endParaRPr>
          </a:p>
          <a:p>
            <a:pPr indent="-317500" lvl="0" marL="457200" rtl="0" algn="ctr">
              <a:spcBef>
                <a:spcPts val="0"/>
              </a:spcBef>
              <a:spcAft>
                <a:spcPts val="0"/>
              </a:spcAft>
              <a:buSzPts val="1400"/>
              <a:buFont typeface="Avenir"/>
              <a:buChar char="-"/>
            </a:pPr>
            <a:r>
              <a:rPr lang="en-US">
                <a:latin typeface="Avenir"/>
                <a:ea typeface="Avenir"/>
                <a:cs typeface="Avenir"/>
                <a:sym typeface="Avenir"/>
              </a:rPr>
              <a:t>SHow more info of the chosen product </a:t>
            </a:r>
            <a:endParaRPr>
              <a:latin typeface="Avenir"/>
              <a:ea typeface="Avenir"/>
              <a:cs typeface="Avenir"/>
              <a:sym typeface="Avenir"/>
            </a:endParaRPr>
          </a:p>
        </p:txBody>
      </p:sp>
      <p:sp>
        <p:nvSpPr>
          <p:cNvPr id="199" name="Google Shape;199;p40"/>
          <p:cNvSpPr/>
          <p:nvPr/>
        </p:nvSpPr>
        <p:spPr>
          <a:xfrm>
            <a:off x="4106075" y="2488425"/>
            <a:ext cx="2078100" cy="256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Avenir"/>
                <a:ea typeface="Avenir"/>
                <a:cs typeface="Avenir"/>
                <a:sym typeface="Avenir"/>
              </a:rPr>
              <a:t>Product Service</a:t>
            </a:r>
            <a:endParaRPr>
              <a:latin typeface="Avenir"/>
              <a:ea typeface="Avenir"/>
              <a:cs typeface="Avenir"/>
              <a:sym typeface="Avenir"/>
            </a:endParaRPr>
          </a:p>
          <a:p>
            <a:pPr indent="0" lvl="0" marL="0" rtl="0" algn="ctr">
              <a:spcBef>
                <a:spcPts val="0"/>
              </a:spcBef>
              <a:spcAft>
                <a:spcPts val="0"/>
              </a:spcAft>
              <a:buNone/>
            </a:pPr>
            <a:r>
              <a:t/>
            </a:r>
            <a:endParaRPr>
              <a:latin typeface="Avenir"/>
              <a:ea typeface="Avenir"/>
              <a:cs typeface="Avenir"/>
              <a:sym typeface="Avenir"/>
            </a:endParaRPr>
          </a:p>
          <a:p>
            <a:pPr indent="0" lvl="0" marL="0" rtl="0" algn="ctr">
              <a:spcBef>
                <a:spcPts val="0"/>
              </a:spcBef>
              <a:spcAft>
                <a:spcPts val="0"/>
              </a:spcAft>
              <a:buNone/>
            </a:pPr>
            <a:r>
              <a:rPr lang="en-US">
                <a:latin typeface="Avenir"/>
                <a:ea typeface="Avenir"/>
                <a:cs typeface="Avenir"/>
                <a:sym typeface="Avenir"/>
              </a:rPr>
              <a:t>p</a:t>
            </a:r>
            <a:r>
              <a:rPr lang="en-US">
                <a:latin typeface="Avenir"/>
                <a:ea typeface="Avenir"/>
                <a:cs typeface="Avenir"/>
                <a:sym typeface="Avenir"/>
              </a:rPr>
              <a:t>roducts : </a:t>
            </a:r>
            <a:r>
              <a:rPr lang="en-US">
                <a:latin typeface="Avenir"/>
                <a:ea typeface="Avenir"/>
                <a:cs typeface="Avenir"/>
                <a:sym typeface="Avenir"/>
              </a:rPr>
              <a:t>Product[]</a:t>
            </a:r>
            <a:endParaRPr>
              <a:latin typeface="Avenir"/>
              <a:ea typeface="Avenir"/>
              <a:cs typeface="Avenir"/>
              <a:sym typeface="Avenir"/>
            </a:endParaRPr>
          </a:p>
          <a:p>
            <a:pPr indent="0" lvl="0" marL="0" rtl="0" algn="ctr">
              <a:spcBef>
                <a:spcPts val="0"/>
              </a:spcBef>
              <a:spcAft>
                <a:spcPts val="0"/>
              </a:spcAft>
              <a:buNone/>
            </a:pPr>
            <a:r>
              <a:t/>
            </a:r>
            <a:endParaRPr>
              <a:latin typeface="Avenir"/>
              <a:ea typeface="Avenir"/>
              <a:cs typeface="Avenir"/>
              <a:sym typeface="Avenir"/>
            </a:endParaRPr>
          </a:p>
          <a:p>
            <a:pPr indent="-317500" lvl="0" marL="457200" rtl="0" algn="ctr">
              <a:spcBef>
                <a:spcPts val="0"/>
              </a:spcBef>
              <a:spcAft>
                <a:spcPts val="0"/>
              </a:spcAft>
              <a:buSzPts val="1400"/>
              <a:buFont typeface="Avenir"/>
              <a:buChar char="-"/>
            </a:pPr>
            <a:r>
              <a:rPr lang="en-US">
                <a:latin typeface="Avenir"/>
                <a:ea typeface="Avenir"/>
                <a:cs typeface="Avenir"/>
                <a:sym typeface="Avenir"/>
              </a:rPr>
              <a:t>addProduct</a:t>
            </a:r>
            <a:endParaRPr>
              <a:latin typeface="Avenir"/>
              <a:ea typeface="Avenir"/>
              <a:cs typeface="Avenir"/>
              <a:sym typeface="Avenir"/>
            </a:endParaRPr>
          </a:p>
          <a:p>
            <a:pPr indent="-317500" lvl="0" marL="457200" rtl="0" algn="ctr">
              <a:spcBef>
                <a:spcPts val="0"/>
              </a:spcBef>
              <a:spcAft>
                <a:spcPts val="0"/>
              </a:spcAft>
              <a:buSzPts val="1400"/>
              <a:buFont typeface="Avenir"/>
              <a:buChar char="-"/>
            </a:pPr>
            <a:r>
              <a:rPr lang="en-US">
                <a:latin typeface="Avenir"/>
                <a:ea typeface="Avenir"/>
                <a:cs typeface="Avenir"/>
                <a:sym typeface="Avenir"/>
              </a:rPr>
              <a:t>getAllProducts</a:t>
            </a:r>
            <a:endParaRPr>
              <a:latin typeface="Avenir"/>
              <a:ea typeface="Avenir"/>
              <a:cs typeface="Avenir"/>
              <a:sym typeface="Avenir"/>
            </a:endParaRPr>
          </a:p>
          <a:p>
            <a:pPr indent="-317500" lvl="0" marL="457200" rtl="0" algn="ctr">
              <a:spcBef>
                <a:spcPts val="0"/>
              </a:spcBef>
              <a:spcAft>
                <a:spcPts val="0"/>
              </a:spcAft>
              <a:buSzPts val="1400"/>
              <a:buFont typeface="Avenir"/>
              <a:buChar char="-"/>
            </a:pPr>
            <a:r>
              <a:rPr lang="en-US">
                <a:latin typeface="Avenir"/>
                <a:ea typeface="Avenir"/>
                <a:cs typeface="Avenir"/>
                <a:sym typeface="Avenir"/>
              </a:rPr>
              <a:t>getProductById</a:t>
            </a:r>
            <a:endParaRPr>
              <a:latin typeface="Avenir"/>
              <a:ea typeface="Avenir"/>
              <a:cs typeface="Avenir"/>
              <a:sym typeface="Aveni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1"/>
          <p:cNvSpPr txBox="1"/>
          <p:nvPr>
            <p:ph type="title"/>
          </p:nvPr>
        </p:nvSpPr>
        <p:spPr>
          <a:xfrm>
            <a:off x="443307" y="843899"/>
            <a:ext cx="12118200" cy="10860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a:t>Creating an Angular Service</a:t>
            </a:r>
            <a:endParaRPr/>
          </a:p>
        </p:txBody>
      </p:sp>
      <p:sp>
        <p:nvSpPr>
          <p:cNvPr id="205" name="Google Shape;205;p41"/>
          <p:cNvSpPr txBox="1"/>
          <p:nvPr>
            <p:ph idx="1" type="body"/>
          </p:nvPr>
        </p:nvSpPr>
        <p:spPr>
          <a:xfrm>
            <a:off x="443307" y="2185434"/>
            <a:ext cx="12118200" cy="6478500"/>
          </a:xfrm>
          <a:prstGeom prst="rect">
            <a:avLst/>
          </a:prstGeom>
        </p:spPr>
        <p:txBody>
          <a:bodyPr anchorCtr="0" anchor="t" bIns="91425" lIns="91425" spcFirstLastPara="1" rIns="91425" wrap="square" tIns="91425">
            <a:noAutofit/>
          </a:bodyPr>
          <a:lstStyle/>
          <a:p>
            <a:pPr indent="0" lvl="0" marL="0" rtl="0" algn="l">
              <a:spcBef>
                <a:spcPts val="2800"/>
              </a:spcBef>
              <a:spcAft>
                <a:spcPts val="0"/>
              </a:spcAft>
              <a:buNone/>
            </a:pPr>
            <a:r>
              <a:rPr lang="en-US" sz="2400">
                <a:solidFill>
                  <a:schemeClr val="dk1"/>
                </a:solidFill>
                <a:latin typeface="Consolas"/>
                <a:ea typeface="Consolas"/>
                <a:cs typeface="Consolas"/>
                <a:sym typeface="Consolas"/>
              </a:rPr>
              <a:t>ng generate service product </a:t>
            </a:r>
            <a:endParaRPr sz="2400">
              <a:solidFill>
                <a:schemeClr val="dk1"/>
              </a:solidFill>
              <a:latin typeface="Consolas"/>
              <a:ea typeface="Consolas"/>
              <a:cs typeface="Consolas"/>
              <a:sym typeface="Consolas"/>
            </a:endParaRPr>
          </a:p>
          <a:p>
            <a:pPr indent="0" lvl="0" marL="0" rtl="0" algn="l">
              <a:spcBef>
                <a:spcPts val="2800"/>
              </a:spcBef>
              <a:spcAft>
                <a:spcPts val="0"/>
              </a:spcAft>
              <a:buNone/>
            </a:pPr>
            <a:r>
              <a:rPr lang="en-US" sz="2400">
                <a:solidFill>
                  <a:schemeClr val="dk1"/>
                </a:solidFill>
                <a:latin typeface="Consolas"/>
                <a:ea typeface="Consolas"/>
                <a:cs typeface="Consolas"/>
                <a:sym typeface="Consolas"/>
              </a:rPr>
              <a:t>ng generate service services/product </a:t>
            </a:r>
            <a:endParaRPr sz="2400">
              <a:solidFill>
                <a:schemeClr val="dk1"/>
              </a:solidFill>
              <a:latin typeface="Consolas"/>
              <a:ea typeface="Consolas"/>
              <a:cs typeface="Consolas"/>
              <a:sym typeface="Consolas"/>
            </a:endParaRPr>
          </a:p>
          <a:p>
            <a:pPr indent="0" lvl="0" marL="0" rtl="0" algn="l">
              <a:spcBef>
                <a:spcPts val="2800"/>
              </a:spcBef>
              <a:spcAft>
                <a:spcPts val="0"/>
              </a:spcAft>
              <a:buNone/>
            </a:pPr>
            <a:r>
              <a:t/>
            </a:r>
            <a:endParaRPr sz="2400">
              <a:solidFill>
                <a:schemeClr val="dk1"/>
              </a:solidFill>
            </a:endParaRPr>
          </a:p>
        </p:txBody>
      </p:sp>
      <p:pic>
        <p:nvPicPr>
          <p:cNvPr id="206" name="Google Shape;206;p41"/>
          <p:cNvPicPr preferRelativeResize="0"/>
          <p:nvPr/>
        </p:nvPicPr>
        <p:blipFill>
          <a:blip r:embed="rId3">
            <a:alphaModFix/>
          </a:blip>
          <a:stretch>
            <a:fillRect/>
          </a:stretch>
        </p:blipFill>
        <p:spPr>
          <a:xfrm>
            <a:off x="1224450" y="4114500"/>
            <a:ext cx="8553450" cy="506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