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070-62BC-44BC-A0F6-1F56C1EAD03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C61F-CD09-4190-B6EC-E9059B95BA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070-62BC-44BC-A0F6-1F56C1EAD03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C61F-CD09-4190-B6EC-E9059B95B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070-62BC-44BC-A0F6-1F56C1EAD03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C61F-CD09-4190-B6EC-E9059B95B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070-62BC-44BC-A0F6-1F56C1EAD03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C61F-CD09-4190-B6EC-E9059B95B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070-62BC-44BC-A0F6-1F56C1EAD03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C61F-CD09-4190-B6EC-E9059B95BA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070-62BC-44BC-A0F6-1F56C1EAD03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C61F-CD09-4190-B6EC-E9059B95B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070-62BC-44BC-A0F6-1F56C1EAD03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C61F-CD09-4190-B6EC-E9059B95B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070-62BC-44BC-A0F6-1F56C1EAD03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C61F-CD09-4190-B6EC-E9059B95B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070-62BC-44BC-A0F6-1F56C1EAD03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C61F-CD09-4190-B6EC-E9059B95B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070-62BC-44BC-A0F6-1F56C1EAD03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C61F-CD09-4190-B6EC-E9059B95B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070-62BC-44BC-A0F6-1F56C1EAD03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F9C61F-CD09-4190-B6EC-E9059B95BA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964070-62BC-44BC-A0F6-1F56C1EAD03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F9C61F-CD09-4190-B6EC-E9059B95BAD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TutorsBin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</a:t>
            </a:r>
            <a:r>
              <a:rPr lang="en-US" dirty="0" err="1" smtClean="0"/>
              <a:t>Conssol</a:t>
            </a:r>
            <a:r>
              <a:rPr lang="en-US" dirty="0" smtClean="0"/>
              <a:t> LLC.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Tutorsbin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great number of students with exceptional skills that aren’t being put to use.</a:t>
            </a:r>
          </a:p>
          <a:p>
            <a:r>
              <a:rPr lang="en-US" dirty="0" smtClean="0"/>
              <a:t>An amazing system for student-help is being widely ignored.</a:t>
            </a:r>
          </a:p>
          <a:p>
            <a:r>
              <a:rPr lang="en-US" dirty="0" smtClean="0"/>
              <a:t>There’s a demand for a more modern design philosophy when marketing towards this generation.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Tutor’s Bin Design Philosophy</a:t>
            </a:r>
            <a:endParaRPr lang="en-US" dirty="0"/>
          </a:p>
        </p:txBody>
      </p:sp>
      <p:pic>
        <p:nvPicPr>
          <p:cNvPr id="4" name="Content Placeholder 3" descr="shot2 - login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Sometimes it’s necessary </a:t>
            </a:r>
            <a:endParaRPr lang="en-US" dirty="0"/>
          </a:p>
        </p:txBody>
      </p:sp>
      <p:pic>
        <p:nvPicPr>
          <p:cNvPr id="5" name="Content Placeholder 4" descr="Screenshot 2015-03-04 13.47.55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962400" y="3733800"/>
            <a:ext cx="4571999" cy="2571750"/>
          </a:xfrm>
        </p:spPr>
      </p:pic>
      <p:pic>
        <p:nvPicPr>
          <p:cNvPr id="6" name="Picture 5" descr="Screenshot 2015-03-04 14.13.2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1143000"/>
            <a:ext cx="4470399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a Tutor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want our system to be as easy to use as possible.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requesting for tutor’s only tutors who have added the same class as you will appear.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advanced details when making a request shows as much information as possible.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only takes 1 minute to make a request to a tutor. It is up to the tutor to accept.</a:t>
            </a:r>
            <a:endParaRPr lang="en-US" dirty="0"/>
          </a:p>
        </p:txBody>
      </p:sp>
      <p:pic>
        <p:nvPicPr>
          <p:cNvPr id="5" name="Content Placeholder 4" descr="Screenshot 2015-03-04 13.47.55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962400" y="3657600"/>
            <a:ext cx="4572000" cy="2571750"/>
          </a:xfrm>
        </p:spPr>
      </p:pic>
      <p:pic>
        <p:nvPicPr>
          <p:cNvPr id="6" name="Picture 5" descr="Screenshot 2015-03-04 14.13.2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1143000"/>
            <a:ext cx="44704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Payment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most programs that offer services, it’s a necessity to have an easy way to pay for that service.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Tutorsbin</a:t>
            </a:r>
            <a:r>
              <a:rPr lang="en-US" dirty="0" smtClean="0"/>
              <a:t> Offers this and: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With no liabilities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Completely integrated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With a backup system</a:t>
            </a:r>
            <a:endParaRPr lang="en-US" dirty="0"/>
          </a:p>
        </p:txBody>
      </p:sp>
      <p:pic>
        <p:nvPicPr>
          <p:cNvPr id="5" name="Content Placeholder 4" descr="Screenshot 2015-03-04 14.07.33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5050" y="2524720"/>
            <a:ext cx="5111750" cy="2875359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</TotalTime>
  <Words>64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TutorsBin</vt:lpstr>
      <vt:lpstr>Why Tutorsbin?</vt:lpstr>
      <vt:lpstr>Tutor’s Bin Design Philosophy</vt:lpstr>
      <vt:lpstr>Profile</vt:lpstr>
      <vt:lpstr>Requesting a Tutor</vt:lpstr>
      <vt:lpstr>The Payment System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TutorsBin</dc:title>
  <dc:creator>Mohamed Dicko</dc:creator>
  <cp:lastModifiedBy>Mohamed Dicko</cp:lastModifiedBy>
  <cp:revision>6</cp:revision>
  <dcterms:created xsi:type="dcterms:W3CDTF">2015-03-04T18:59:13Z</dcterms:created>
  <dcterms:modified xsi:type="dcterms:W3CDTF">2015-03-04T20:02:59Z</dcterms:modified>
</cp:coreProperties>
</file>