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0" r:id="rId4"/>
    <p:sldId id="258" r:id="rId5"/>
    <p:sldId id="259" r:id="rId6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591" y="3145851"/>
            <a:ext cx="12586713" cy="3251202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591" y="6397048"/>
            <a:ext cx="12586713" cy="186643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58" y="960151"/>
            <a:ext cx="13610684" cy="6816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08" y="8116009"/>
            <a:ext cx="13807102" cy="966172"/>
          </a:xfrm>
        </p:spPr>
        <p:txBody>
          <a:bodyPr anchor="b">
            <a:normAutofit/>
          </a:bodyPr>
          <a:lstStyle>
            <a:lvl1pPr algn="ctr">
              <a:defRPr sz="4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6608" y="1235574"/>
            <a:ext cx="12952178" cy="626786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556"/>
            </a:lvl1pPr>
            <a:lvl2pPr marL="812810" indent="0">
              <a:buNone/>
              <a:defRPr sz="3556"/>
            </a:lvl2pPr>
            <a:lvl3pPr marL="1625620" indent="0">
              <a:buNone/>
              <a:defRPr sz="3556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393" y="9082183"/>
            <a:ext cx="13805017" cy="1213284"/>
          </a:xfrm>
        </p:spPr>
        <p:txBody>
          <a:bodyPr anchor="t"/>
          <a:lstStyle>
            <a:lvl1pPr marL="0" indent="0" algn="ctr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393" y="1081666"/>
            <a:ext cx="13805017" cy="6283278"/>
          </a:xfrm>
        </p:spPr>
        <p:txBody>
          <a:bodyPr anchor="ctr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393" y="7635876"/>
            <a:ext cx="13805017" cy="2669913"/>
          </a:xfrm>
        </p:spPr>
        <p:txBody>
          <a:bodyPr anchor="ctr"/>
          <a:lstStyle>
            <a:lvl1pPr marL="0" indent="0" algn="ctr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0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283" y="1083733"/>
            <a:ext cx="12403669" cy="5320718"/>
          </a:xfrm>
        </p:spPr>
        <p:txBody>
          <a:bodyPr anchor="ctr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294194" y="6417838"/>
            <a:ext cx="11669732" cy="947109"/>
          </a:xfrm>
        </p:spPr>
        <p:txBody>
          <a:bodyPr anchor="t">
            <a:normAutofit/>
          </a:bodyPr>
          <a:lstStyle>
            <a:lvl1pPr marL="0" indent="0" algn="r">
              <a:buNone/>
              <a:defRPr sz="2489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393" y="7652183"/>
            <a:ext cx="13805017" cy="2647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483" y="1553621"/>
            <a:ext cx="812800" cy="103960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17083" y="5214658"/>
            <a:ext cx="812800" cy="103960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04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393" y="3781233"/>
            <a:ext cx="13805017" cy="4465484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381" y="8267655"/>
            <a:ext cx="13802932" cy="2027812"/>
          </a:xfrm>
        </p:spPr>
        <p:txBody>
          <a:bodyPr anchor="t"/>
          <a:lstStyle>
            <a:lvl1pPr marL="0" indent="0" algn="ctr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18393" y="1083734"/>
            <a:ext cx="13805017" cy="17252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18393" y="3352800"/>
            <a:ext cx="4401312" cy="1024466"/>
          </a:xfrm>
        </p:spPr>
        <p:txBody>
          <a:bodyPr anchor="b">
            <a:noAutofit/>
          </a:bodyPr>
          <a:lstStyle>
            <a:lvl1pPr marL="0" indent="0" algn="ctr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18393" y="4572000"/>
            <a:ext cx="4401312" cy="5723467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8948" y="3352800"/>
            <a:ext cx="4401312" cy="1024466"/>
          </a:xfrm>
        </p:spPr>
        <p:txBody>
          <a:bodyPr anchor="b">
            <a:noAutofit/>
          </a:bodyPr>
          <a:lstStyle>
            <a:lvl1pPr marL="0" indent="0" algn="ctr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921913" y="4572000"/>
            <a:ext cx="4401312" cy="5723467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22096" y="3352800"/>
            <a:ext cx="4401312" cy="1024466"/>
          </a:xfrm>
        </p:spPr>
        <p:txBody>
          <a:bodyPr anchor="b">
            <a:noAutofit/>
          </a:bodyPr>
          <a:lstStyle>
            <a:lvl1pPr marL="0" indent="0" algn="ctr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22096" y="4572000"/>
            <a:ext cx="4401312" cy="5723467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80" y="3246302"/>
            <a:ext cx="4496082" cy="3259659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67" y="3246302"/>
            <a:ext cx="4496082" cy="3259659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493" y="3246302"/>
            <a:ext cx="4496082" cy="3259659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18393" y="1083734"/>
            <a:ext cx="13805017" cy="17252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8393" y="6940633"/>
            <a:ext cx="4401312" cy="1024466"/>
          </a:xfrm>
        </p:spPr>
        <p:txBody>
          <a:bodyPr anchor="b">
            <a:noAutofit/>
          </a:bodyPr>
          <a:lstStyle>
            <a:lvl1pPr marL="0" indent="0" algn="ctr">
              <a:buNone/>
              <a:defRPr sz="3556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57470" y="3446965"/>
            <a:ext cx="4123157" cy="284969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18393" y="7965101"/>
            <a:ext cx="4401312" cy="2330370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717" y="6940633"/>
            <a:ext cx="4401312" cy="1024466"/>
          </a:xfrm>
        </p:spPr>
        <p:txBody>
          <a:bodyPr anchor="b">
            <a:noAutofit/>
          </a:bodyPr>
          <a:lstStyle>
            <a:lvl1pPr marL="0" indent="0" algn="ctr">
              <a:buNone/>
              <a:defRPr sz="3556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060990" y="3447278"/>
            <a:ext cx="4123157" cy="285895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21912" y="7965099"/>
            <a:ext cx="4403116" cy="2330370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22263" y="6940633"/>
            <a:ext cx="4401312" cy="1024466"/>
          </a:xfrm>
        </p:spPr>
        <p:txBody>
          <a:bodyPr anchor="b">
            <a:noAutofit/>
          </a:bodyPr>
          <a:lstStyle>
            <a:lvl1pPr marL="0" indent="0" algn="ctr">
              <a:buNone/>
              <a:defRPr sz="3556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767598" y="3438990"/>
            <a:ext cx="4123157" cy="28574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22096" y="7965096"/>
            <a:ext cx="4401312" cy="2330373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4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6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77427" y="1083734"/>
            <a:ext cx="3045982" cy="921173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395" y="1083734"/>
            <a:ext cx="10555829" cy="921173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3" y="3130789"/>
            <a:ext cx="12787401" cy="3251223"/>
          </a:xfrm>
        </p:spPr>
        <p:txBody>
          <a:bodyPr anchor="b"/>
          <a:lstStyle>
            <a:lvl1pPr algn="ctr">
              <a:defRPr sz="711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3" y="6382007"/>
            <a:ext cx="12787401" cy="2679207"/>
          </a:xfrm>
        </p:spPr>
        <p:txBody>
          <a:bodyPr anchor="t"/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395" y="3079909"/>
            <a:ext cx="6747330" cy="7215556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0524" y="3079912"/>
            <a:ext cx="6752887" cy="721555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92" y="3147242"/>
            <a:ext cx="6733196" cy="7311916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14" y="3147242"/>
            <a:ext cx="6733196" cy="7311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63" y="3262674"/>
            <a:ext cx="6501792" cy="968683"/>
          </a:xfrm>
        </p:spPr>
        <p:txBody>
          <a:bodyPr anchor="b">
            <a:noAutofit/>
          </a:bodyPr>
          <a:lstStyle>
            <a:lvl1pPr marL="0" indent="0" algn="ctr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63" y="4231357"/>
            <a:ext cx="6501792" cy="6064112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3289" y="3262676"/>
            <a:ext cx="6527108" cy="968681"/>
          </a:xfrm>
        </p:spPr>
        <p:txBody>
          <a:bodyPr anchor="b">
            <a:noAutofit/>
          </a:bodyPr>
          <a:lstStyle>
            <a:lvl1pPr marL="0" indent="0" algn="ctr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3289" y="4231357"/>
            <a:ext cx="6527108" cy="6064112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5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5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396" y="1083734"/>
            <a:ext cx="4942519" cy="3238965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179" y="1083734"/>
            <a:ext cx="8549232" cy="92117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396" y="4322700"/>
            <a:ext cx="4942519" cy="59727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10" y="1084308"/>
            <a:ext cx="6094482" cy="9254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395" y="1084308"/>
            <a:ext cx="6977202" cy="3252156"/>
          </a:xfrm>
        </p:spPr>
        <p:txBody>
          <a:bodyPr anchor="b">
            <a:noAutofit/>
          </a:bodyPr>
          <a:lstStyle>
            <a:lvl1pPr algn="ctr">
              <a:defRPr sz="568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47518" y="1322647"/>
            <a:ext cx="5627333" cy="873390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395" y="4336464"/>
            <a:ext cx="6977202" cy="600201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4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393" y="1083734"/>
            <a:ext cx="13805017" cy="17252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393" y="3079912"/>
            <a:ext cx="13805017" cy="72155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315" y="10459158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395" y="10459158"/>
            <a:ext cx="889715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18684" y="10459158"/>
            <a:ext cx="100472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75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11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09608" indent="-544007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"/>
        <a:defRPr sz="355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280016" indent="-480006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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824023" indent="-384005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"/>
        <a:defRPr sz="28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464031" indent="-384005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"/>
        <a:defRPr sz="248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976037" indent="-384005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"/>
        <a:defRPr sz="248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581556" indent="-406405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"/>
        <a:defRPr sz="248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269920" indent="-406405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"/>
        <a:defRPr sz="248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958284" indent="-406405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"/>
        <a:defRPr sz="248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5522202" indent="-406405" algn="l" defTabSz="812810" rtl="0" eaLnBrk="1" latinLnBrk="0" hangingPunct="1">
        <a:spcBef>
          <a:spcPct val="20000"/>
        </a:spcBef>
        <a:spcAft>
          <a:spcPts val="1067"/>
        </a:spcAft>
        <a:buClr>
          <a:schemeClr val="tx2"/>
        </a:buClr>
        <a:buSzPct val="70000"/>
        <a:buFont typeface="Wingdings 2" charset="2"/>
        <a:buChar char=""/>
        <a:defRPr sz="248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4997" y="3673332"/>
            <a:ext cx="4643534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4997" y="4433254"/>
            <a:ext cx="5781868" cy="57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886" y="2923778"/>
            <a:ext cx="2687216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12" y="2070553"/>
            <a:ext cx="1065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 Typewriter" panose="020B0509030504030204" pitchFamily="49" charset="0"/>
              </a:rPr>
              <a:t>Compared to other attendees, you are in the: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1886" y="2820955"/>
            <a:ext cx="10245012" cy="2289284"/>
            <a:chOff x="802433" y="1791477"/>
            <a:chExt cx="4236098" cy="1144869"/>
          </a:xfrm>
        </p:grpSpPr>
        <p:sp>
          <p:nvSpPr>
            <p:cNvPr id="5" name="TextBox 4"/>
            <p:cNvSpPr txBox="1"/>
            <p:nvPr/>
          </p:nvSpPr>
          <p:spPr>
            <a:xfrm>
              <a:off x="802433" y="1791477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25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433" y="2171513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45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433" y="2551549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68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10605" y="2802291"/>
            <a:ext cx="10263673" cy="2289285"/>
            <a:chOff x="802433" y="1791477"/>
            <a:chExt cx="4243814" cy="1144869"/>
          </a:xfrm>
        </p:grpSpPr>
        <p:sp>
          <p:nvSpPr>
            <p:cNvPr id="10" name="TextBox 9"/>
            <p:cNvSpPr txBox="1"/>
            <p:nvPr/>
          </p:nvSpPr>
          <p:spPr>
            <a:xfrm>
              <a:off x="810149" y="1791477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Technical Content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433" y="2171513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In the Hallway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3" y="2551549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Out of the Conference Center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91886" y="5823314"/>
            <a:ext cx="1302151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Lucida Sans Typewriter" panose="020B0509030504030204" pitchFamily="49" charset="0"/>
              </a:rPr>
              <a:t>You have done an EXCELLENT job of 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	SEEING THE CITY</a:t>
            </a:r>
          </a:p>
          <a:p>
            <a:endParaRPr lang="en-US" sz="3200" dirty="0" smtClean="0">
              <a:latin typeface="Lucida Sans Typewriter" panose="020B0509030504030204" pitchFamily="49" charset="0"/>
            </a:endParaRP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Perhaps you could spend more time 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  at TECHNICAL CONTENT</a:t>
            </a:r>
          </a:p>
          <a:p>
            <a:endParaRPr lang="en-US" sz="3200" dirty="0">
              <a:latin typeface="Lucida Sans Typewriter" panose="020B0509030504030204" pitchFamily="49" charset="0"/>
            </a:endParaRPr>
          </a:p>
          <a:p>
            <a:endParaRPr lang="en-US" sz="3200" dirty="0" smtClean="0">
              <a:latin typeface="Lucida Sans Typewriter" panose="020B0509030504030204" pitchFamily="49" charset="0"/>
            </a:endParaRP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For your information,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this data will be forwarded to your home institution</a:t>
            </a:r>
            <a:endParaRPr lang="en-US" sz="3200" dirty="0">
              <a:latin typeface="Lucida Sans Typewriter" panose="020B0509030504030204" pitchFamily="49" charset="0"/>
            </a:endParaRPr>
          </a:p>
        </p:txBody>
      </p:sp>
      <p:pic>
        <p:nvPicPr>
          <p:cNvPr id="1028" name="Picture 4" descr="http://precisionconference.com/images/clientLogos/CHI201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312231"/>
            <a:ext cx="5243804" cy="16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430416" y="390952"/>
            <a:ext cx="29979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Conscious 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Conference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Participation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366" y="10894701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 Typewriter" panose="020B0509030504030204" pitchFamily="49" charset="0"/>
              </a:rPr>
              <a:t>Feedback? Tweet </a:t>
            </a:r>
            <a:r>
              <a:rPr lang="en-US" dirty="0">
                <a:latin typeface="Lucida Sans Typewriter" panose="020B0509030504030204" pitchFamily="49" charset="0"/>
              </a:rPr>
              <a:t>to #ChiCCP2014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1282" y="3673332"/>
            <a:ext cx="4643534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01282" y="4433254"/>
            <a:ext cx="5781868" cy="57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98171" y="2923778"/>
            <a:ext cx="2687216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12" y="2070553"/>
            <a:ext cx="1065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 Typewriter" panose="020B0509030504030204" pitchFamily="49" charset="0"/>
              </a:rPr>
              <a:t>Compared to other attendees, you are in the: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8171" y="2820955"/>
            <a:ext cx="10245012" cy="2289284"/>
            <a:chOff x="802433" y="1791477"/>
            <a:chExt cx="4236098" cy="1144869"/>
          </a:xfrm>
        </p:grpSpPr>
        <p:sp>
          <p:nvSpPr>
            <p:cNvPr id="5" name="TextBox 4"/>
            <p:cNvSpPr txBox="1"/>
            <p:nvPr/>
          </p:nvSpPr>
          <p:spPr>
            <a:xfrm>
              <a:off x="802433" y="1791477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25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433" y="2171513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45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433" y="2551549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68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16890" y="2802291"/>
            <a:ext cx="10263673" cy="2289285"/>
            <a:chOff x="802433" y="1791477"/>
            <a:chExt cx="4243814" cy="1144869"/>
          </a:xfrm>
        </p:grpSpPr>
        <p:sp>
          <p:nvSpPr>
            <p:cNvPr id="10" name="TextBox 9"/>
            <p:cNvSpPr txBox="1"/>
            <p:nvPr/>
          </p:nvSpPr>
          <p:spPr>
            <a:xfrm>
              <a:off x="810149" y="1791477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Technical Content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433" y="2171513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In the Hallway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3" y="2551549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Out of the Conference Center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720720" y="5823314"/>
            <a:ext cx="1302151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Lucida Sans Typewriter" panose="020B0509030504030204" pitchFamily="49" charset="0"/>
              </a:rPr>
              <a:t>You have done an EXCELLENT job of 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	SEEING THE CITY</a:t>
            </a:r>
          </a:p>
          <a:p>
            <a:endParaRPr lang="en-US" sz="3200" dirty="0" smtClean="0">
              <a:latin typeface="Lucida Sans Typewriter" panose="020B0509030504030204" pitchFamily="49" charset="0"/>
            </a:endParaRP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Perhaps you could spend MORE time 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  at TECHNICAL CONTENT</a:t>
            </a:r>
          </a:p>
          <a:p>
            <a:endParaRPr lang="en-US" sz="3200" dirty="0">
              <a:latin typeface="Lucida Sans Typewriter" panose="020B0509030504030204" pitchFamily="49" charset="0"/>
            </a:endParaRPr>
          </a:p>
          <a:p>
            <a:endParaRPr lang="en-US" sz="3200" dirty="0" smtClean="0">
              <a:latin typeface="Lucida Sans Typewriter" panose="020B0509030504030204" pitchFamily="49" charset="0"/>
            </a:endParaRP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For your information,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this data will be forwarded to your home institution</a:t>
            </a:r>
            <a:endParaRPr lang="en-US" sz="3200" dirty="0">
              <a:latin typeface="Lucida Sans Typewriter" panose="020B0509030504030204" pitchFamily="49" charset="0"/>
            </a:endParaRPr>
          </a:p>
        </p:txBody>
      </p:sp>
      <p:pic>
        <p:nvPicPr>
          <p:cNvPr id="1028" name="Picture 4" descr="http://precisionconference.com/images/clientLogos/CHI201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312231"/>
            <a:ext cx="5243804" cy="16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430416" y="390952"/>
            <a:ext cx="29979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Conscious 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Conference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Participation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366" y="10894701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 Typewriter" panose="020B0509030504030204" pitchFamily="49" charset="0"/>
              </a:rPr>
              <a:t>Feedback? Tweet </a:t>
            </a:r>
            <a:r>
              <a:rPr lang="en-US" dirty="0">
                <a:latin typeface="Lucida Sans Typewriter" panose="020B0509030504030204" pitchFamily="49" charset="0"/>
              </a:rPr>
              <a:t>to #ChiCCP2014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" y="2923778"/>
            <a:ext cx="1530220" cy="5431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726026"/>
            <a:ext cx="1530220" cy="5431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451192"/>
            <a:ext cx="1530220" cy="5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3721" y="2593773"/>
            <a:ext cx="6714631" cy="3197427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4000">
                <a:srgbClr val="FF0000">
                  <a:alpha val="0"/>
                </a:srgbClr>
              </a:gs>
              <a:gs pos="18000">
                <a:srgbClr val="92D050">
                  <a:alpha val="0"/>
                </a:srgbClr>
              </a:gs>
              <a:gs pos="50000">
                <a:srgbClr val="92D050"/>
              </a:gs>
              <a:gs pos="100000">
                <a:srgbClr val="FF0000"/>
              </a:gs>
              <a:gs pos="85000">
                <a:srgbClr val="92D050">
                  <a:alpha val="0"/>
                </a:srgbClr>
              </a:gs>
              <a:gs pos="85000">
                <a:srgbClr val="FF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1282" y="3673332"/>
            <a:ext cx="4643534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01282" y="4433254"/>
            <a:ext cx="5781868" cy="57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98171" y="2923778"/>
            <a:ext cx="2687216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12" y="2070553"/>
            <a:ext cx="1065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 Typewriter" panose="020B0509030504030204" pitchFamily="49" charset="0"/>
              </a:rPr>
              <a:t>Compared to other attendees, you are in the: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8171" y="2820955"/>
            <a:ext cx="10245012" cy="2289284"/>
            <a:chOff x="802433" y="1791477"/>
            <a:chExt cx="4236098" cy="1144869"/>
          </a:xfrm>
        </p:grpSpPr>
        <p:sp>
          <p:nvSpPr>
            <p:cNvPr id="5" name="TextBox 4"/>
            <p:cNvSpPr txBox="1"/>
            <p:nvPr/>
          </p:nvSpPr>
          <p:spPr>
            <a:xfrm>
              <a:off x="802433" y="1791477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25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433" y="2171513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45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433" y="2551549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68</a:t>
              </a:r>
              <a:r>
                <a:rPr lang="en-US" sz="4400" baseline="30000" dirty="0" smtClean="0">
                  <a:latin typeface="Lucida Sans Typewriter" panose="020B0509030504030204" pitchFamily="49" charset="0"/>
                </a:rPr>
                <a:t>th</a:t>
              </a:r>
              <a:r>
                <a:rPr lang="en-US" sz="4400" dirty="0" smtClean="0">
                  <a:latin typeface="Lucida Sans Typewriter" panose="020B0509030504030204" pitchFamily="49" charset="0"/>
                </a:rPr>
                <a:t> Percentile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16890" y="2802291"/>
            <a:ext cx="10263673" cy="2289285"/>
            <a:chOff x="802433" y="1791477"/>
            <a:chExt cx="4243814" cy="1144869"/>
          </a:xfrm>
        </p:grpSpPr>
        <p:sp>
          <p:nvSpPr>
            <p:cNvPr id="10" name="TextBox 9"/>
            <p:cNvSpPr txBox="1"/>
            <p:nvPr/>
          </p:nvSpPr>
          <p:spPr>
            <a:xfrm>
              <a:off x="810149" y="1791477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Technical Content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433" y="2171513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In the Hallway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3" y="2551549"/>
              <a:ext cx="4236098" cy="3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Lucida Sans Typewriter" panose="020B0509030504030204" pitchFamily="49" charset="0"/>
                </a:rPr>
                <a:t>Out of the Conference Center</a:t>
              </a:r>
              <a:endParaRPr lang="en-US" sz="4400" dirty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698171" y="6432914"/>
            <a:ext cx="1302151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Lucida Sans Typewriter" panose="020B0509030504030204" pitchFamily="49" charset="0"/>
              </a:rPr>
              <a:t>You have done an EXCELLENT job of 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	SEEING THE CITY</a:t>
            </a:r>
          </a:p>
          <a:p>
            <a:endParaRPr lang="en-US" sz="3200" dirty="0" smtClean="0">
              <a:latin typeface="Lucida Sans Typewriter" panose="020B0509030504030204" pitchFamily="49" charset="0"/>
            </a:endParaRP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Perhaps you could spend MORE time 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  at TECHNICAL CONTENT</a:t>
            </a:r>
          </a:p>
          <a:p>
            <a:endParaRPr lang="en-US" sz="3200" dirty="0">
              <a:latin typeface="Lucida Sans Typewriter" panose="020B0509030504030204" pitchFamily="49" charset="0"/>
            </a:endParaRPr>
          </a:p>
          <a:p>
            <a:endParaRPr lang="en-US" sz="3200" dirty="0" smtClean="0">
              <a:latin typeface="Lucida Sans Typewriter" panose="020B0509030504030204" pitchFamily="49" charset="0"/>
            </a:endParaRP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For your information,</a:t>
            </a:r>
          </a:p>
          <a:p>
            <a:r>
              <a:rPr lang="en-US" sz="3200" dirty="0" smtClean="0">
                <a:latin typeface="Lucida Sans Typewriter" panose="020B0509030504030204" pitchFamily="49" charset="0"/>
              </a:rPr>
              <a:t>this data will be forwarded to your home institution</a:t>
            </a:r>
            <a:endParaRPr lang="en-US" sz="3200" dirty="0">
              <a:latin typeface="Lucida Sans Typewriter" panose="020B0509030504030204" pitchFamily="49" charset="0"/>
            </a:endParaRPr>
          </a:p>
        </p:txBody>
      </p:sp>
      <p:pic>
        <p:nvPicPr>
          <p:cNvPr id="1028" name="Picture 4" descr="http://precisionconference.com/images/clientLogos/CHI201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312231"/>
            <a:ext cx="5243804" cy="16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430416" y="390952"/>
            <a:ext cx="29979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Conscious 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Conference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Sans Typewriter" panose="020B0509030504030204" pitchFamily="49" charset="0"/>
              </a:rPr>
              <a:t>Participation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2817" y="11504301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 Typewriter" panose="020B0509030504030204" pitchFamily="49" charset="0"/>
              </a:rPr>
              <a:t>Feedback? Tweet </a:t>
            </a:r>
            <a:r>
              <a:rPr lang="en-US" dirty="0">
                <a:latin typeface="Lucida Sans Typewriter" panose="020B0509030504030204" pitchFamily="49" charset="0"/>
              </a:rPr>
              <a:t>to #ChiCCP2014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" y="2923778"/>
            <a:ext cx="1530220" cy="5431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726026"/>
            <a:ext cx="1530220" cy="5431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451192"/>
            <a:ext cx="1530220" cy="543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06109" y="5491309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 Typewriter" panose="020B0509030504030204" pitchFamily="49" charset="0"/>
              </a:rPr>
              <a:t>Optimal Attendance Range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86652" y="549130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 Typewriter" panose="020B0509030504030204" pitchFamily="49" charset="0"/>
              </a:rPr>
              <a:t>High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0409" y="5491309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 Typewriter" panose="020B0509030504030204" pitchFamily="49" charset="0"/>
              </a:rPr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1282" y="3673332"/>
            <a:ext cx="4643534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1282" y="4433254"/>
            <a:ext cx="5781868" cy="57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8171" y="2923778"/>
            <a:ext cx="2687216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12" y="2070553"/>
            <a:ext cx="106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Compared to other attendees, you are in the:</a:t>
            </a:r>
            <a:endParaRPr lang="en-US" sz="3600" dirty="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8171" y="2820955"/>
            <a:ext cx="10245012" cy="2443174"/>
            <a:chOff x="802433" y="1791477"/>
            <a:chExt cx="4236098" cy="1221829"/>
          </a:xfrm>
        </p:grpSpPr>
        <p:sp>
          <p:nvSpPr>
            <p:cNvPr id="5" name="TextBox 4"/>
            <p:cNvSpPr txBox="1"/>
            <p:nvPr/>
          </p:nvSpPr>
          <p:spPr>
            <a:xfrm>
              <a:off x="802433" y="1791477"/>
              <a:ext cx="4236098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25</a:t>
              </a:r>
              <a:r>
                <a:rPr lang="en-US" sz="5400" baseline="300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th</a:t>
              </a:r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 Percentile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433" y="2171513"/>
              <a:ext cx="4236098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45</a:t>
              </a:r>
              <a:r>
                <a:rPr lang="en-US" sz="5400" baseline="300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th</a:t>
              </a:r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 Percentile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433" y="2551549"/>
              <a:ext cx="4236098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68</a:t>
              </a:r>
              <a:r>
                <a:rPr lang="en-US" sz="5400" baseline="300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th</a:t>
              </a:r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 Percentile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16890" y="2802291"/>
            <a:ext cx="10263673" cy="2443173"/>
            <a:chOff x="802433" y="1791477"/>
            <a:chExt cx="4243814" cy="1221828"/>
          </a:xfrm>
        </p:grpSpPr>
        <p:sp>
          <p:nvSpPr>
            <p:cNvPr id="10" name="TextBox 9"/>
            <p:cNvSpPr txBox="1"/>
            <p:nvPr/>
          </p:nvSpPr>
          <p:spPr>
            <a:xfrm>
              <a:off x="810149" y="1791477"/>
              <a:ext cx="4236098" cy="4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Technical Content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433" y="2171513"/>
              <a:ext cx="4236098" cy="4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In the Hallway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3" y="2551549"/>
              <a:ext cx="4236098" cy="4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Out of the Conference Center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720720" y="5823314"/>
            <a:ext cx="10583795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You have done an EXCELLENT job of </a:t>
            </a: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	SEEING THE CITY</a:t>
            </a:r>
          </a:p>
          <a:p>
            <a:endParaRPr lang="en-US" sz="4000" dirty="0" smtClean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Perhaps you could spend MORE time </a:t>
            </a: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 at TECHNICAL CONTENT</a:t>
            </a:r>
          </a:p>
          <a:p>
            <a:endParaRPr lang="en-US" sz="4000" dirty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endParaRPr lang="en-US" sz="4000" dirty="0" smtClean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For your information,</a:t>
            </a: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this data will be forwarded to your home institution</a:t>
            </a:r>
            <a:endParaRPr lang="en-US" sz="4000" dirty="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://precisionconference.com/images/clientLogos/CHI201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312231"/>
            <a:ext cx="5243804" cy="16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430416" y="390952"/>
            <a:ext cx="247933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Conscious </a:t>
            </a:r>
          </a:p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Conference</a:t>
            </a:r>
          </a:p>
          <a:p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Participation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6612" y="11553145"/>
            <a:ext cx="451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Feedback? Tweet </a:t>
            </a:r>
            <a:r>
              <a:rPr lang="en-US" sz="2400" dirty="0">
                <a:latin typeface="Tw Cen MT" panose="020B0602020104020603" pitchFamily="34" charset="0"/>
                <a:cs typeface="Courier New" panose="02070309020205020404" pitchFamily="49" charset="0"/>
              </a:rPr>
              <a:t>to #ChiCCP2014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" y="2923778"/>
            <a:ext cx="1530220" cy="5431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726026"/>
            <a:ext cx="1530220" cy="5431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451192"/>
            <a:ext cx="1530220" cy="5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1282" y="3673332"/>
            <a:ext cx="4643534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1282" y="4433254"/>
            <a:ext cx="5781868" cy="57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8171" y="2923778"/>
            <a:ext cx="2687216" cy="58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12" y="2070553"/>
            <a:ext cx="106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Compared to other attendees, you are in the:</a:t>
            </a:r>
            <a:endParaRPr lang="en-US" sz="3600" dirty="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8171" y="2820955"/>
            <a:ext cx="10245012" cy="2443174"/>
            <a:chOff x="802433" y="1791477"/>
            <a:chExt cx="4236098" cy="1221829"/>
          </a:xfrm>
        </p:grpSpPr>
        <p:sp>
          <p:nvSpPr>
            <p:cNvPr id="5" name="TextBox 4"/>
            <p:cNvSpPr txBox="1"/>
            <p:nvPr/>
          </p:nvSpPr>
          <p:spPr>
            <a:xfrm>
              <a:off x="802433" y="1791477"/>
              <a:ext cx="4236098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25</a:t>
              </a:r>
              <a:r>
                <a:rPr lang="en-US" sz="5400" baseline="300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th</a:t>
              </a:r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 Percentile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433" y="2171513"/>
              <a:ext cx="4236098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45</a:t>
              </a:r>
              <a:r>
                <a:rPr lang="en-US" sz="5400" baseline="300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th</a:t>
              </a:r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 Percentile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433" y="2551549"/>
              <a:ext cx="4236098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68</a:t>
              </a:r>
              <a:r>
                <a:rPr lang="en-US" sz="5400" baseline="300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th</a:t>
              </a:r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 Percentile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16890" y="2802291"/>
            <a:ext cx="10263673" cy="2443173"/>
            <a:chOff x="802433" y="1791477"/>
            <a:chExt cx="4243814" cy="1221828"/>
          </a:xfrm>
        </p:grpSpPr>
        <p:sp>
          <p:nvSpPr>
            <p:cNvPr id="10" name="TextBox 9"/>
            <p:cNvSpPr txBox="1"/>
            <p:nvPr/>
          </p:nvSpPr>
          <p:spPr>
            <a:xfrm>
              <a:off x="810149" y="1791477"/>
              <a:ext cx="4236098" cy="4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Technical Content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433" y="2171513"/>
              <a:ext cx="4236098" cy="4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In the Hallway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3" y="2551549"/>
              <a:ext cx="4236098" cy="4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w Cen MT" panose="020B0602020104020603" pitchFamily="34" charset="0"/>
                  <a:cs typeface="Courier New" panose="02070309020205020404" pitchFamily="49" charset="0"/>
                </a:rPr>
                <a:t>Out of the Conference Center</a:t>
              </a:r>
              <a:endParaRPr lang="en-US" sz="5400" dirty="0">
                <a:latin typeface="Tw Cen MT" panose="020B0602020104020603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720720" y="5823314"/>
            <a:ext cx="10583795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You have done an EXCELLENT job of </a:t>
            </a: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	SEEING THE CITY</a:t>
            </a:r>
          </a:p>
          <a:p>
            <a:endParaRPr lang="en-US" sz="4000" dirty="0" smtClean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Perhaps you could spend MORE time </a:t>
            </a: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  at TECHNICAL CONTENT</a:t>
            </a:r>
          </a:p>
          <a:p>
            <a:endParaRPr lang="en-US" sz="4000" dirty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endParaRPr lang="en-US" sz="4000" dirty="0" smtClean="0">
              <a:latin typeface="Tw Cen MT" panose="020B0602020104020603" pitchFamily="34" charset="0"/>
              <a:cs typeface="Courier New" panose="02070309020205020404" pitchFamily="49" charset="0"/>
            </a:endParaRP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For your information,</a:t>
            </a:r>
          </a:p>
          <a:p>
            <a:r>
              <a:rPr lang="en-US" sz="40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this data will be forwarded to your home institution</a:t>
            </a:r>
            <a:endParaRPr lang="en-US" sz="4000" dirty="0">
              <a:latin typeface="Tw Cen MT" panose="020B0602020104020603" pitchFamily="34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://precisionconference.com/images/clientLogos/CHI201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312231"/>
            <a:ext cx="5243804" cy="16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430416" y="390952"/>
            <a:ext cx="34628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Magneto" panose="04030805050802020D02" pitchFamily="82" charset="0"/>
                <a:cs typeface="Courier New" panose="02070309020205020404" pitchFamily="49" charset="0"/>
              </a:rPr>
              <a:t>Conscious </a:t>
            </a:r>
          </a:p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gneto" panose="04030805050802020D02" pitchFamily="82" charset="0"/>
                <a:cs typeface="Courier New" panose="02070309020205020404" pitchFamily="49" charset="0"/>
              </a:rPr>
              <a:t>Conference</a:t>
            </a:r>
          </a:p>
          <a:p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gneto" panose="04030805050802020D02" pitchFamily="82" charset="0"/>
                <a:cs typeface="Courier New" panose="02070309020205020404" pitchFamily="49" charset="0"/>
              </a:rPr>
              <a:t>Participation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  <a:latin typeface="Magneto" panose="04030805050802020D02" pitchFamily="82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6612" y="11553145"/>
            <a:ext cx="451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Courier New" panose="02070309020205020404" pitchFamily="49" charset="0"/>
              </a:rPr>
              <a:t>Feedback? Tweet </a:t>
            </a:r>
            <a:r>
              <a:rPr lang="en-US" sz="2400" dirty="0">
                <a:latin typeface="Tw Cen MT" panose="020B0602020104020603" pitchFamily="34" charset="0"/>
                <a:cs typeface="Courier New" panose="02070309020205020404" pitchFamily="49" charset="0"/>
              </a:rPr>
              <a:t>to #ChiCCP2014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" y="2923778"/>
            <a:ext cx="1530220" cy="5431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726026"/>
            <a:ext cx="1530220" cy="5431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451192"/>
            <a:ext cx="1530220" cy="5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65</TotalTime>
  <Words>215</Words>
  <Application>Microsoft Office PowerPoint</Application>
  <PresentationFormat>Custom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Calisto MT</vt:lpstr>
      <vt:lpstr>Courier New</vt:lpstr>
      <vt:lpstr>Lucida Sans Typewriter</vt:lpstr>
      <vt:lpstr>Magneto</vt:lpstr>
      <vt:lpstr>Trebuchet MS</vt:lpstr>
      <vt:lpstr>Tw Cen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Danyel Fisher</dc:creator>
  <cp:lastModifiedBy>Danyel Fisher</cp:lastModifiedBy>
  <cp:revision>5</cp:revision>
  <dcterms:created xsi:type="dcterms:W3CDTF">2014-04-27T17:07:42Z</dcterms:created>
  <dcterms:modified xsi:type="dcterms:W3CDTF">2014-04-27T18:13:35Z</dcterms:modified>
</cp:coreProperties>
</file>