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Krona One"/>
      <p:regular r:id="rId16"/>
    </p:embeddedFont>
    <p:embeddedFont>
      <p:font typeface="Ubuntu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O4B5DXzOMKA2uRbeqBlG9I+m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Ubuntu-regular.fntdata"/><Relationship Id="rId16" Type="http://schemas.openxmlformats.org/officeDocument/2006/relationships/font" Target="fonts/KronaOne-regular.fntdata"/><Relationship Id="rId5" Type="http://schemas.openxmlformats.org/officeDocument/2006/relationships/slide" Target="slides/slide1.xml"/><Relationship Id="rId19" Type="http://schemas.openxmlformats.org/officeDocument/2006/relationships/font" Target="fonts/Ubuntu-italic.fntdata"/><Relationship Id="rId6" Type="http://schemas.openxmlformats.org/officeDocument/2006/relationships/slide" Target="slides/slide2.xml"/><Relationship Id="rId18" Type="http://schemas.openxmlformats.org/officeDocument/2006/relationships/font" Target="fonts/Ubuntu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Accuracy vs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SVMs</c:v>
                </c:pt>
                <c:pt idx="1">
                  <c:v>MLPs</c:v>
                </c:pt>
                <c:pt idx="2">
                  <c:v>CNNs</c:v>
                </c:pt>
                <c:pt idx="3">
                  <c:v>Tesseract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BF-4A32-8ABF-B2F1046072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SVMs</c:v>
                </c:pt>
                <c:pt idx="1">
                  <c:v>MLPs</c:v>
                </c:pt>
                <c:pt idx="2">
                  <c:v>CNNs</c:v>
                </c:pt>
                <c:pt idx="3">
                  <c:v>Tesseract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BF-4A32-8ABF-B2F1046072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SVMs</c:v>
                </c:pt>
                <c:pt idx="1">
                  <c:v>MLPs</c:v>
                </c:pt>
                <c:pt idx="2">
                  <c:v>CNNs</c:v>
                </c:pt>
                <c:pt idx="3">
                  <c:v>Tesseract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38</c:v>
                </c:pt>
                <c:pt idx="1">
                  <c:v>70</c:v>
                </c:pt>
                <c:pt idx="2">
                  <c:v>85</c:v>
                </c:pt>
                <c:pt idx="3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BF-4A32-8ABF-B2F1046072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0586751"/>
        <c:axId val="1860581951"/>
      </c:lineChart>
      <c:catAx>
        <c:axId val="186058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581951"/>
        <c:crosses val="autoZero"/>
        <c:auto val="1"/>
        <c:lblAlgn val="ctr"/>
        <c:lblOffset val="100"/>
        <c:noMultiLvlLbl val="0"/>
      </c:catAx>
      <c:valAx>
        <c:axId val="1860581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586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iving Center Company Profile by Slidesgo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/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3"/>
          <p:cNvSpPr txBox="1"/>
          <p:nvPr>
            <p:ph idx="1" type="subTitle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127475" y="2332800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33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fmla="val 9148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13"/>
          <p:cNvGrpSpPr/>
          <p:nvPr/>
        </p:nvGrpSpPr>
        <p:grpSpPr>
          <a:xfrm>
            <a:off x="3389744" y="4759529"/>
            <a:ext cx="563794" cy="390618"/>
            <a:chOff x="3394506" y="4742861"/>
            <a:chExt cx="563794" cy="390618"/>
          </a:xfrm>
        </p:grpSpPr>
        <p:sp>
          <p:nvSpPr>
            <p:cNvPr id="16" name="Google Shape;16;p13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3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fmla="val 91488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3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13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13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rect b="b" l="l" r="r" t="t"/>
                <a:pathLst>
                  <a:path extrusionOk="0" h="24919" w="1281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3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rect b="b" l="l" r="r" t="t"/>
                <a:pathLst>
                  <a:path extrusionOk="0" h="24919" w="1281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22;p13"/>
            <p:cNvSpPr/>
            <p:nvPr/>
          </p:nvSpPr>
          <p:spPr>
            <a:xfrm>
              <a:off x="-587271" y="533756"/>
              <a:ext cx="2030710" cy="765299"/>
            </a:xfrm>
            <a:custGeom>
              <a:rect b="b" l="l" r="r" t="t"/>
              <a:pathLst>
                <a:path extrusionOk="0" h="3985" w="10574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3"/>
            <p:cNvSpPr/>
            <p:nvPr/>
          </p:nvSpPr>
          <p:spPr>
            <a:xfrm>
              <a:off x="-1255789" y="1631869"/>
              <a:ext cx="2031286" cy="765299"/>
            </a:xfrm>
            <a:custGeom>
              <a:rect b="b" l="l" r="r" t="t"/>
              <a:pathLst>
                <a:path extrusionOk="0" h="3985" w="10577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3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rect b="b" l="l" r="r" t="t"/>
              <a:pathLst>
                <a:path extrusionOk="0" h="3985" w="10576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 flipH="1" rot="10800000">
              <a:off x="-580950" y="9084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3"/>
            <p:cNvSpPr/>
            <p:nvPr/>
          </p:nvSpPr>
          <p:spPr>
            <a:xfrm flipH="1" rot="10800000">
              <a:off x="-910750" y="31046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rect b="b" l="l" r="r" t="t"/>
              <a:pathLst>
                <a:path extrusionOk="0" h="9483" w="5017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chemeClr val="accent4">
              <a:alpha val="3215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22"/>
          <p:cNvGrpSpPr/>
          <p:nvPr/>
        </p:nvGrpSpPr>
        <p:grpSpPr>
          <a:xfrm rot="-748857">
            <a:off x="7388797" y="4089892"/>
            <a:ext cx="2411212" cy="1590175"/>
            <a:chOff x="7512977" y="3864393"/>
            <a:chExt cx="2411380" cy="1590286"/>
          </a:xfrm>
        </p:grpSpPr>
        <p:sp>
          <p:nvSpPr>
            <p:cNvPr id="277" name="Google Shape;277;p22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22"/>
          <p:cNvSpPr/>
          <p:nvPr/>
        </p:nvSpPr>
        <p:spPr>
          <a:xfrm rot="-2046914">
            <a:off x="-7609053" y="-4105986"/>
            <a:ext cx="10349659" cy="8211979"/>
          </a:xfrm>
          <a:prstGeom prst="ellipse">
            <a:avLst/>
          </a:prstGeom>
          <a:solidFill>
            <a:schemeClr val="accent4">
              <a:alpha val="1215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22"/>
          <p:cNvGrpSpPr/>
          <p:nvPr/>
        </p:nvGrpSpPr>
        <p:grpSpPr>
          <a:xfrm>
            <a:off x="713221" y="551350"/>
            <a:ext cx="7717458" cy="4044300"/>
            <a:chOff x="713225" y="551350"/>
            <a:chExt cx="7980000" cy="4044300"/>
          </a:xfrm>
        </p:grpSpPr>
        <p:sp>
          <p:nvSpPr>
            <p:cNvPr id="281" name="Google Shape;281;p22"/>
            <p:cNvSpPr/>
            <p:nvPr/>
          </p:nvSpPr>
          <p:spPr>
            <a:xfrm>
              <a:off x="713225" y="551350"/>
              <a:ext cx="7980000" cy="4044300"/>
            </a:xfrm>
            <a:prstGeom prst="roundRect">
              <a:avLst>
                <a:gd fmla="val 1079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1722702" y="551350"/>
              <a:ext cx="6970500" cy="4044300"/>
            </a:xfrm>
            <a:prstGeom prst="roundRect">
              <a:avLst>
                <a:gd fmla="val 10795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982850" y="769675"/>
              <a:ext cx="7447932" cy="3567146"/>
            </a:xfrm>
            <a:custGeom>
              <a:rect b="b" l="l" r="r" t="t"/>
              <a:pathLst>
                <a:path extrusionOk="0" h="8515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7946"/>
                  </a:lnTo>
                  <a:cubicBezTo>
                    <a:pt x="0" y="8261"/>
                    <a:pt x="257" y="8514"/>
                    <a:pt x="572" y="8514"/>
                  </a:cubicBezTo>
                  <a:lnTo>
                    <a:pt x="16040" y="8514"/>
                  </a:lnTo>
                  <a:cubicBezTo>
                    <a:pt x="16355" y="8514"/>
                    <a:pt x="16613" y="8261"/>
                    <a:pt x="16613" y="7946"/>
                  </a:cubicBez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982850" y="769675"/>
              <a:ext cx="7447932" cy="861310"/>
            </a:xfrm>
            <a:custGeom>
              <a:rect b="b" l="l" r="r" t="t"/>
              <a:pathLst>
                <a:path extrusionOk="0" h="2056" w="16614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6613" y="2056"/>
                  </a:lnTo>
                  <a:lnTo>
                    <a:pt x="16613" y="574"/>
                  </a:lnTo>
                  <a:cubicBezTo>
                    <a:pt x="16613" y="259"/>
                    <a:pt x="16355" y="1"/>
                    <a:pt x="16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982850" y="3477191"/>
              <a:ext cx="7447932" cy="859634"/>
            </a:xfrm>
            <a:custGeom>
              <a:rect b="b" l="l" r="r" t="t"/>
              <a:pathLst>
                <a:path extrusionOk="0" h="2052" w="16614">
                  <a:moveTo>
                    <a:pt x="0" y="1"/>
                  </a:moveTo>
                  <a:lnTo>
                    <a:pt x="0" y="1483"/>
                  </a:lnTo>
                  <a:cubicBezTo>
                    <a:pt x="0" y="1798"/>
                    <a:pt x="257" y="2051"/>
                    <a:pt x="572" y="2051"/>
                  </a:cubicBezTo>
                  <a:lnTo>
                    <a:pt x="16040" y="2051"/>
                  </a:lnTo>
                  <a:cubicBezTo>
                    <a:pt x="16355" y="2051"/>
                    <a:pt x="16613" y="1798"/>
                    <a:pt x="16613" y="1483"/>
                  </a:cubicBezTo>
                  <a:lnTo>
                    <a:pt x="166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2398974" y="1041634"/>
              <a:ext cx="276372" cy="241431"/>
            </a:xfrm>
            <a:custGeom>
              <a:rect b="b" l="l" r="r" t="t"/>
              <a:pathLst>
                <a:path extrusionOk="0" h="680" w="675">
                  <a:moveTo>
                    <a:pt x="337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7" y="680"/>
                  </a:cubicBezTo>
                  <a:cubicBezTo>
                    <a:pt x="523" y="680"/>
                    <a:pt x="675" y="524"/>
                    <a:pt x="675" y="338"/>
                  </a:cubicBezTo>
                  <a:cubicBezTo>
                    <a:pt x="675" y="152"/>
                    <a:pt x="523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2398974" y="3791714"/>
              <a:ext cx="276372" cy="240010"/>
            </a:xfrm>
            <a:custGeom>
              <a:rect b="b" l="l" r="r" t="t"/>
              <a:pathLst>
                <a:path extrusionOk="0" h="676" w="675">
                  <a:moveTo>
                    <a:pt x="337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523" y="675"/>
                    <a:pt x="675" y="524"/>
                    <a:pt x="675" y="337"/>
                  </a:cubicBezTo>
                  <a:cubicBezTo>
                    <a:pt x="675" y="151"/>
                    <a:pt x="523" y="1"/>
                    <a:pt x="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6483973" y="1041634"/>
              <a:ext cx="276781" cy="241431"/>
            </a:xfrm>
            <a:custGeom>
              <a:rect b="b" l="l" r="r" t="t"/>
              <a:pathLst>
                <a:path extrusionOk="0" h="680" w="676">
                  <a:moveTo>
                    <a:pt x="338" y="0"/>
                  </a:moveTo>
                  <a:cubicBezTo>
                    <a:pt x="151" y="0"/>
                    <a:pt x="0" y="152"/>
                    <a:pt x="0" y="338"/>
                  </a:cubicBezTo>
                  <a:cubicBezTo>
                    <a:pt x="0" y="524"/>
                    <a:pt x="151" y="680"/>
                    <a:pt x="338" y="680"/>
                  </a:cubicBezTo>
                  <a:cubicBezTo>
                    <a:pt x="524" y="680"/>
                    <a:pt x="675" y="524"/>
                    <a:pt x="675" y="338"/>
                  </a:cubicBezTo>
                  <a:cubicBezTo>
                    <a:pt x="675" y="152"/>
                    <a:pt x="524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6483973" y="3791714"/>
              <a:ext cx="276781" cy="240010"/>
            </a:xfrm>
            <a:custGeom>
              <a:rect b="b" l="l" r="r" t="t"/>
              <a:pathLst>
                <a:path extrusionOk="0" h="676" w="676">
                  <a:moveTo>
                    <a:pt x="338" y="1"/>
                  </a:moveTo>
                  <a:cubicBezTo>
                    <a:pt x="151" y="1"/>
                    <a:pt x="0" y="151"/>
                    <a:pt x="0" y="337"/>
                  </a:cubicBezTo>
                  <a:cubicBezTo>
                    <a:pt x="0" y="524"/>
                    <a:pt x="151" y="675"/>
                    <a:pt x="338" y="675"/>
                  </a:cubicBezTo>
                  <a:cubicBezTo>
                    <a:pt x="524" y="675"/>
                    <a:pt x="675" y="524"/>
                    <a:pt x="675" y="337"/>
                  </a:cubicBezTo>
                  <a:cubicBezTo>
                    <a:pt x="675" y="151"/>
                    <a:pt x="524" y="1"/>
                    <a:pt x="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982859" y="1630567"/>
              <a:ext cx="739849" cy="1847040"/>
            </a:xfrm>
            <a:custGeom>
              <a:rect b="b" l="l" r="r" t="t"/>
              <a:pathLst>
                <a:path extrusionOk="0" h="4409" w="1807">
                  <a:moveTo>
                    <a:pt x="0" y="1"/>
                  </a:moveTo>
                  <a:lnTo>
                    <a:pt x="0" y="4409"/>
                  </a:lnTo>
                  <a:lnTo>
                    <a:pt x="1807" y="4409"/>
                  </a:lnTo>
                  <a:lnTo>
                    <a:pt x="1807" y="1"/>
                  </a:lnTo>
                  <a:close/>
                </a:path>
              </a:pathLst>
            </a:custGeom>
            <a:solidFill>
              <a:srgbClr val="DFD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982859" y="3477190"/>
              <a:ext cx="774242" cy="859634"/>
            </a:xfrm>
            <a:custGeom>
              <a:rect b="b" l="l" r="r" t="t"/>
              <a:pathLst>
                <a:path extrusionOk="0" h="2052" w="1891">
                  <a:moveTo>
                    <a:pt x="0" y="1"/>
                  </a:moveTo>
                  <a:lnTo>
                    <a:pt x="0" y="1483"/>
                  </a:lnTo>
                  <a:cubicBezTo>
                    <a:pt x="0" y="1785"/>
                    <a:pt x="240" y="2033"/>
                    <a:pt x="537" y="2051"/>
                  </a:cubicBezTo>
                  <a:lnTo>
                    <a:pt x="1891" y="2051"/>
                  </a:lnTo>
                  <a:cubicBezTo>
                    <a:pt x="1838" y="1873"/>
                    <a:pt x="1807" y="1678"/>
                    <a:pt x="1807" y="1483"/>
                  </a:cubicBezTo>
                  <a:lnTo>
                    <a:pt x="18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982859" y="769675"/>
              <a:ext cx="774242" cy="861310"/>
            </a:xfrm>
            <a:custGeom>
              <a:rect b="b" l="l" r="r" t="t"/>
              <a:pathLst>
                <a:path extrusionOk="0" h="2056" w="1891">
                  <a:moveTo>
                    <a:pt x="572" y="1"/>
                  </a:moveTo>
                  <a:cubicBezTo>
                    <a:pt x="257" y="1"/>
                    <a:pt x="0" y="259"/>
                    <a:pt x="0" y="574"/>
                  </a:cubicBezTo>
                  <a:lnTo>
                    <a:pt x="0" y="2056"/>
                  </a:lnTo>
                  <a:lnTo>
                    <a:pt x="1807" y="2056"/>
                  </a:lnTo>
                  <a:lnTo>
                    <a:pt x="1807" y="574"/>
                  </a:lnTo>
                  <a:cubicBezTo>
                    <a:pt x="1807" y="374"/>
                    <a:pt x="1838" y="183"/>
                    <a:pt x="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22"/>
          <p:cNvSpPr txBox="1"/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63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2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/>
          <p:nvPr/>
        </p:nvSpPr>
        <p:spPr>
          <a:xfrm flipH="1">
            <a:off x="0" y="-78"/>
            <a:ext cx="9144000" cy="5139000"/>
          </a:xfrm>
          <a:prstGeom prst="rtTriangle">
            <a:avLst/>
          </a:prstGeom>
          <a:solidFill>
            <a:schemeClr val="accent4">
              <a:alpha val="3215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4"/>
          <p:cNvSpPr txBox="1"/>
          <p:nvPr>
            <p:ph idx="1" type="subTitle"/>
          </p:nvPr>
        </p:nvSpPr>
        <p:spPr>
          <a:xfrm>
            <a:off x="2669031" y="1419404"/>
            <a:ext cx="14172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2" type="subTitle"/>
          </p:nvPr>
        </p:nvSpPr>
        <p:spPr>
          <a:xfrm>
            <a:off x="6240931" y="1419404"/>
            <a:ext cx="14172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3" type="subTitle"/>
          </p:nvPr>
        </p:nvSpPr>
        <p:spPr>
          <a:xfrm>
            <a:off x="1500077" y="2082239"/>
            <a:ext cx="25878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14"/>
          <p:cNvSpPr txBox="1"/>
          <p:nvPr>
            <p:ph idx="4" type="subTitle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5" type="subTitle"/>
          </p:nvPr>
        </p:nvSpPr>
        <p:spPr>
          <a:xfrm>
            <a:off x="2671996" y="3107210"/>
            <a:ext cx="14172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6" type="subTitle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7" type="subTitle"/>
          </p:nvPr>
        </p:nvSpPr>
        <p:spPr>
          <a:xfrm>
            <a:off x="1500077" y="3752989"/>
            <a:ext cx="25878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8" type="subTitle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grpSp>
        <p:nvGrpSpPr>
          <p:cNvPr id="38" name="Google Shape;38;p14"/>
          <p:cNvGrpSpPr/>
          <p:nvPr/>
        </p:nvGrpSpPr>
        <p:grpSpPr>
          <a:xfrm rot="-748857">
            <a:off x="7169259" y="3605017"/>
            <a:ext cx="2411212" cy="1590175"/>
            <a:chOff x="7512977" y="3864393"/>
            <a:chExt cx="2411380" cy="1590286"/>
          </a:xfrm>
        </p:grpSpPr>
        <p:sp>
          <p:nvSpPr>
            <p:cNvPr id="39" name="Google Shape;39;p14"/>
            <p:cNvSpPr/>
            <p:nvPr/>
          </p:nvSpPr>
          <p:spPr>
            <a:xfrm rot="-1800015">
              <a:off x="7532258" y="4844220"/>
              <a:ext cx="1076992" cy="365707"/>
            </a:xfrm>
            <a:prstGeom prst="rect">
              <a:avLst/>
            </a:pr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 rot="-1800015">
              <a:off x="8828083" y="4109145"/>
              <a:ext cx="1076992" cy="365707"/>
            </a:xfrm>
            <a:prstGeom prst="rect">
              <a:avLst/>
            </a:prstGeom>
            <a:solidFill>
              <a:srgbClr val="FFFFFF">
                <a:alpha val="5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14"/>
          <p:cNvSpPr txBox="1"/>
          <p:nvPr>
            <p:ph type="title"/>
          </p:nvPr>
        </p:nvSpPr>
        <p:spPr>
          <a:xfrm>
            <a:off x="1495488" y="141940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2" name="Google Shape;42;p14"/>
          <p:cNvSpPr txBox="1"/>
          <p:nvPr>
            <p:ph idx="9" type="title"/>
          </p:nvPr>
        </p:nvSpPr>
        <p:spPr>
          <a:xfrm>
            <a:off x="1495488" y="310720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3" name="Google Shape;43;p14"/>
          <p:cNvSpPr txBox="1"/>
          <p:nvPr>
            <p:ph idx="13" type="title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4" name="Google Shape;44;p14"/>
          <p:cNvSpPr txBox="1"/>
          <p:nvPr>
            <p:ph idx="14" type="title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3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5" name="Google Shape;45;p14"/>
          <p:cNvSpPr txBox="1"/>
          <p:nvPr>
            <p:ph idx="15"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823425" y="1172875"/>
            <a:ext cx="3353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823425" y="2305325"/>
            <a:ext cx="30708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5"/>
          <p:cNvSpPr/>
          <p:nvPr/>
        </p:nvSpPr>
        <p:spPr>
          <a:xfrm flipH="1" rot="10800000">
            <a:off x="0" y="-75"/>
            <a:ext cx="3148200" cy="1212900"/>
          </a:xfrm>
          <a:prstGeom prst="rtTriangle">
            <a:avLst/>
          </a:prstGeom>
          <a:solidFill>
            <a:schemeClr val="accent4">
              <a:alpha val="3215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5"/>
          <p:cNvSpPr txBox="1"/>
          <p:nvPr>
            <p:ph idx="2" type="title"/>
          </p:nvPr>
        </p:nvSpPr>
        <p:spPr>
          <a:xfrm>
            <a:off x="823425" y="2010475"/>
            <a:ext cx="3070800" cy="32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6"/>
          <p:cNvSpPr/>
          <p:nvPr/>
        </p:nvSpPr>
        <p:spPr>
          <a:xfrm>
            <a:off x="-55350" y="1337550"/>
            <a:ext cx="9898655" cy="2539956"/>
          </a:xfrm>
          <a:custGeom>
            <a:rect b="b" l="l" r="r" t="t"/>
            <a:pathLst>
              <a:path extrusionOk="0" h="56544" w="255268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2039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6"/>
          <p:cNvSpPr/>
          <p:nvPr/>
        </p:nvSpPr>
        <p:spPr>
          <a:xfrm>
            <a:off x="2750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6"/>
          <p:cNvCxnSpPr/>
          <p:nvPr/>
        </p:nvCxnSpPr>
        <p:spPr>
          <a:xfrm>
            <a:off x="79449" y="4519952"/>
            <a:ext cx="92694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6" name="Google Shape;56;p16"/>
          <p:cNvSpPr txBox="1"/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BLANK_1_1_1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/>
        </p:nvSpPr>
        <p:spPr>
          <a:xfrm flipH="1" rot="3327516">
            <a:off x="5667607" y="-1414902"/>
            <a:ext cx="8724844" cy="3908818"/>
          </a:xfrm>
          <a:prstGeom prst="ellipse">
            <a:avLst/>
          </a:prstGeom>
          <a:solidFill>
            <a:schemeClr val="accent4">
              <a:alpha val="2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713218" y="4697175"/>
            <a:ext cx="3557100" cy="1844100"/>
          </a:xfrm>
          <a:prstGeom prst="ellipse">
            <a:avLst/>
          </a:prstGeom>
          <a:solidFill>
            <a:schemeClr val="accent4">
              <a:alpha val="2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7"/>
          <p:cNvSpPr/>
          <p:nvPr/>
        </p:nvSpPr>
        <p:spPr>
          <a:xfrm>
            <a:off x="4873514" y="4697175"/>
            <a:ext cx="3557100" cy="1844100"/>
          </a:xfrm>
          <a:prstGeom prst="ellipse">
            <a:avLst/>
          </a:prstGeom>
          <a:solidFill>
            <a:schemeClr val="accent4">
              <a:alpha val="2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/>
          <p:nvPr/>
        </p:nvSpPr>
        <p:spPr>
          <a:xfrm flipH="1">
            <a:off x="-1572" y="3689923"/>
            <a:ext cx="9144000" cy="144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18"/>
          <p:cNvCxnSpPr/>
          <p:nvPr/>
        </p:nvCxnSpPr>
        <p:spPr>
          <a:xfrm rot="10800000">
            <a:off x="-203670" y="4519952"/>
            <a:ext cx="9269400" cy="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5" name="Google Shape;65;p18"/>
          <p:cNvSpPr/>
          <p:nvPr/>
        </p:nvSpPr>
        <p:spPr>
          <a:xfrm flipH="1">
            <a:off x="-559225" y="2137607"/>
            <a:ext cx="1192383" cy="607935"/>
          </a:xfrm>
          <a:custGeom>
            <a:rect b="b" l="l" r="r" t="t"/>
            <a:pathLst>
              <a:path extrusionOk="0" h="16824" w="32998">
                <a:moveTo>
                  <a:pt x="20506" y="1"/>
                </a:moveTo>
                <a:cubicBezTo>
                  <a:pt x="16572" y="1"/>
                  <a:pt x="13392" y="3181"/>
                  <a:pt x="13392" y="7115"/>
                </a:cubicBezTo>
                <a:cubicBezTo>
                  <a:pt x="13392" y="7638"/>
                  <a:pt x="13433" y="8140"/>
                  <a:pt x="13538" y="8621"/>
                </a:cubicBezTo>
                <a:cubicBezTo>
                  <a:pt x="13099" y="8412"/>
                  <a:pt x="12638" y="8307"/>
                  <a:pt x="12115" y="8307"/>
                </a:cubicBezTo>
                <a:cubicBezTo>
                  <a:pt x="10148" y="8307"/>
                  <a:pt x="8558" y="9918"/>
                  <a:pt x="8558" y="11864"/>
                </a:cubicBezTo>
                <a:cubicBezTo>
                  <a:pt x="8558" y="12220"/>
                  <a:pt x="8600" y="12534"/>
                  <a:pt x="8684" y="12848"/>
                </a:cubicBezTo>
                <a:cubicBezTo>
                  <a:pt x="8056" y="12994"/>
                  <a:pt x="7617" y="13538"/>
                  <a:pt x="7617" y="14208"/>
                </a:cubicBezTo>
                <a:cubicBezTo>
                  <a:pt x="7617" y="14438"/>
                  <a:pt x="7680" y="14668"/>
                  <a:pt x="7784" y="14877"/>
                </a:cubicBezTo>
                <a:lnTo>
                  <a:pt x="1" y="16823"/>
                </a:lnTo>
                <a:lnTo>
                  <a:pt x="32997" y="16823"/>
                </a:lnTo>
                <a:lnTo>
                  <a:pt x="32997" y="13057"/>
                </a:lnTo>
                <a:lnTo>
                  <a:pt x="32997" y="7617"/>
                </a:lnTo>
                <a:cubicBezTo>
                  <a:pt x="32097" y="6068"/>
                  <a:pt x="30382" y="5022"/>
                  <a:pt x="28457" y="5022"/>
                </a:cubicBezTo>
                <a:cubicBezTo>
                  <a:pt x="28059" y="5022"/>
                  <a:pt x="27703" y="5043"/>
                  <a:pt x="27327" y="5127"/>
                </a:cubicBezTo>
                <a:cubicBezTo>
                  <a:pt x="26469" y="2177"/>
                  <a:pt x="23749" y="1"/>
                  <a:pt x="20506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8"/>
          <p:cNvSpPr/>
          <p:nvPr/>
        </p:nvSpPr>
        <p:spPr>
          <a:xfrm flipH="1">
            <a:off x="-277208" y="979656"/>
            <a:ext cx="1796452" cy="652526"/>
          </a:xfrm>
          <a:custGeom>
            <a:rect b="b" l="l" r="r" t="t"/>
            <a:pathLst>
              <a:path extrusionOk="0" h="18058" w="49715">
                <a:moveTo>
                  <a:pt x="21949" y="1"/>
                </a:moveTo>
                <a:cubicBezTo>
                  <a:pt x="17744" y="1"/>
                  <a:pt x="14333" y="3411"/>
                  <a:pt x="14333" y="7617"/>
                </a:cubicBezTo>
                <a:cubicBezTo>
                  <a:pt x="14333" y="8161"/>
                  <a:pt x="14396" y="8726"/>
                  <a:pt x="14521" y="9249"/>
                </a:cubicBezTo>
                <a:cubicBezTo>
                  <a:pt x="14040" y="9040"/>
                  <a:pt x="13517" y="8935"/>
                  <a:pt x="12973" y="8935"/>
                </a:cubicBezTo>
                <a:cubicBezTo>
                  <a:pt x="10860" y="8935"/>
                  <a:pt x="9165" y="10630"/>
                  <a:pt x="9165" y="12743"/>
                </a:cubicBezTo>
                <a:cubicBezTo>
                  <a:pt x="9165" y="13120"/>
                  <a:pt x="9207" y="13455"/>
                  <a:pt x="9291" y="13790"/>
                </a:cubicBezTo>
                <a:cubicBezTo>
                  <a:pt x="8642" y="13936"/>
                  <a:pt x="8140" y="14543"/>
                  <a:pt x="8140" y="15254"/>
                </a:cubicBezTo>
                <a:cubicBezTo>
                  <a:pt x="8140" y="15505"/>
                  <a:pt x="8223" y="15777"/>
                  <a:pt x="8328" y="15987"/>
                </a:cubicBezTo>
                <a:lnTo>
                  <a:pt x="0" y="18058"/>
                </a:lnTo>
                <a:lnTo>
                  <a:pt x="49715" y="18058"/>
                </a:lnTo>
                <a:lnTo>
                  <a:pt x="44756" y="16803"/>
                </a:lnTo>
                <a:cubicBezTo>
                  <a:pt x="44840" y="16677"/>
                  <a:pt x="44861" y="16510"/>
                  <a:pt x="44861" y="16363"/>
                </a:cubicBezTo>
                <a:cubicBezTo>
                  <a:pt x="44861" y="15945"/>
                  <a:pt x="44568" y="15568"/>
                  <a:pt x="44170" y="15484"/>
                </a:cubicBezTo>
                <a:cubicBezTo>
                  <a:pt x="44233" y="15275"/>
                  <a:pt x="44254" y="15066"/>
                  <a:pt x="44254" y="14857"/>
                </a:cubicBezTo>
                <a:cubicBezTo>
                  <a:pt x="44254" y="13601"/>
                  <a:pt x="43229" y="12555"/>
                  <a:pt x="41952" y="12555"/>
                </a:cubicBezTo>
                <a:cubicBezTo>
                  <a:pt x="41618" y="12555"/>
                  <a:pt x="41325" y="12639"/>
                  <a:pt x="41032" y="12743"/>
                </a:cubicBezTo>
                <a:cubicBezTo>
                  <a:pt x="41115" y="12430"/>
                  <a:pt x="41136" y="12116"/>
                  <a:pt x="41136" y="11781"/>
                </a:cubicBezTo>
                <a:cubicBezTo>
                  <a:pt x="41136" y="9270"/>
                  <a:pt x="39107" y="7199"/>
                  <a:pt x="36575" y="7199"/>
                </a:cubicBezTo>
                <a:cubicBezTo>
                  <a:pt x="35968" y="7199"/>
                  <a:pt x="35382" y="7303"/>
                  <a:pt x="34901" y="7512"/>
                </a:cubicBezTo>
                <a:cubicBezTo>
                  <a:pt x="33855" y="6194"/>
                  <a:pt x="32244" y="5357"/>
                  <a:pt x="30444" y="5357"/>
                </a:cubicBezTo>
                <a:cubicBezTo>
                  <a:pt x="30026" y="5357"/>
                  <a:pt x="29628" y="5420"/>
                  <a:pt x="29252" y="5504"/>
                </a:cubicBezTo>
                <a:cubicBezTo>
                  <a:pt x="28331" y="2323"/>
                  <a:pt x="25402" y="1"/>
                  <a:pt x="21949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/>
          <p:nvPr/>
        </p:nvSpPr>
        <p:spPr>
          <a:xfrm flipH="1">
            <a:off x="1111724" y="2135331"/>
            <a:ext cx="1796452" cy="652526"/>
          </a:xfrm>
          <a:custGeom>
            <a:rect b="b" l="l" r="r" t="t"/>
            <a:pathLst>
              <a:path extrusionOk="0" h="18058" w="49715">
                <a:moveTo>
                  <a:pt x="21949" y="1"/>
                </a:moveTo>
                <a:cubicBezTo>
                  <a:pt x="17765" y="1"/>
                  <a:pt x="14333" y="3411"/>
                  <a:pt x="14333" y="7617"/>
                </a:cubicBezTo>
                <a:cubicBezTo>
                  <a:pt x="14333" y="8161"/>
                  <a:pt x="14375" y="8726"/>
                  <a:pt x="14521" y="9249"/>
                </a:cubicBezTo>
                <a:cubicBezTo>
                  <a:pt x="14040" y="9040"/>
                  <a:pt x="13517" y="8935"/>
                  <a:pt x="12973" y="8935"/>
                </a:cubicBezTo>
                <a:cubicBezTo>
                  <a:pt x="10860" y="8935"/>
                  <a:pt x="9144" y="10630"/>
                  <a:pt x="9144" y="12743"/>
                </a:cubicBezTo>
                <a:cubicBezTo>
                  <a:pt x="9144" y="13120"/>
                  <a:pt x="9207" y="13455"/>
                  <a:pt x="9290" y="13790"/>
                </a:cubicBezTo>
                <a:cubicBezTo>
                  <a:pt x="8621" y="13936"/>
                  <a:pt x="8140" y="14543"/>
                  <a:pt x="8140" y="15254"/>
                </a:cubicBezTo>
                <a:cubicBezTo>
                  <a:pt x="8140" y="15505"/>
                  <a:pt x="8202" y="15777"/>
                  <a:pt x="8307" y="15987"/>
                </a:cubicBezTo>
                <a:lnTo>
                  <a:pt x="0" y="18058"/>
                </a:lnTo>
                <a:lnTo>
                  <a:pt x="49715" y="18058"/>
                </a:lnTo>
                <a:lnTo>
                  <a:pt x="44756" y="16803"/>
                </a:lnTo>
                <a:cubicBezTo>
                  <a:pt x="44819" y="16677"/>
                  <a:pt x="44861" y="16510"/>
                  <a:pt x="44861" y="16363"/>
                </a:cubicBezTo>
                <a:cubicBezTo>
                  <a:pt x="44861" y="15945"/>
                  <a:pt x="44568" y="15568"/>
                  <a:pt x="44170" y="15484"/>
                </a:cubicBezTo>
                <a:cubicBezTo>
                  <a:pt x="44233" y="15275"/>
                  <a:pt x="44254" y="15066"/>
                  <a:pt x="44254" y="14857"/>
                </a:cubicBezTo>
                <a:cubicBezTo>
                  <a:pt x="44254" y="13601"/>
                  <a:pt x="43229" y="12555"/>
                  <a:pt x="41952" y="12555"/>
                </a:cubicBezTo>
                <a:cubicBezTo>
                  <a:pt x="41617" y="12555"/>
                  <a:pt x="41325" y="12639"/>
                  <a:pt x="41032" y="12743"/>
                </a:cubicBezTo>
                <a:cubicBezTo>
                  <a:pt x="41115" y="12430"/>
                  <a:pt x="41136" y="12116"/>
                  <a:pt x="41136" y="11781"/>
                </a:cubicBezTo>
                <a:cubicBezTo>
                  <a:pt x="41136" y="9270"/>
                  <a:pt x="39107" y="7199"/>
                  <a:pt x="36554" y="7199"/>
                </a:cubicBezTo>
                <a:cubicBezTo>
                  <a:pt x="35968" y="7199"/>
                  <a:pt x="35382" y="7303"/>
                  <a:pt x="34880" y="7512"/>
                </a:cubicBezTo>
                <a:cubicBezTo>
                  <a:pt x="33834" y="6194"/>
                  <a:pt x="32244" y="5357"/>
                  <a:pt x="30444" y="5357"/>
                </a:cubicBezTo>
                <a:cubicBezTo>
                  <a:pt x="30026" y="5357"/>
                  <a:pt x="29628" y="5420"/>
                  <a:pt x="29231" y="5504"/>
                </a:cubicBezTo>
                <a:cubicBezTo>
                  <a:pt x="28331" y="2323"/>
                  <a:pt x="25402" y="1"/>
                  <a:pt x="21949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/>
          <p:nvPr/>
        </p:nvSpPr>
        <p:spPr>
          <a:xfrm flipH="1">
            <a:off x="318602" y="3537871"/>
            <a:ext cx="661596" cy="331177"/>
          </a:xfrm>
          <a:custGeom>
            <a:rect b="b" l="l" r="r" t="t"/>
            <a:pathLst>
              <a:path extrusionOk="0" h="9165" w="18309">
                <a:moveTo>
                  <a:pt x="9165" y="0"/>
                </a:moveTo>
                <a:cubicBezTo>
                  <a:pt x="4102" y="0"/>
                  <a:pt x="1" y="4122"/>
                  <a:pt x="1" y="9165"/>
                </a:cubicBezTo>
                <a:lnTo>
                  <a:pt x="18309" y="9165"/>
                </a:lnTo>
                <a:cubicBezTo>
                  <a:pt x="18309" y="4122"/>
                  <a:pt x="14208" y="0"/>
                  <a:pt x="9165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/>
          <p:nvPr/>
        </p:nvSpPr>
        <p:spPr>
          <a:xfrm flipH="1">
            <a:off x="748788" y="3637675"/>
            <a:ext cx="462781" cy="231372"/>
          </a:xfrm>
          <a:custGeom>
            <a:rect b="b" l="l" r="r" t="t"/>
            <a:pathLst>
              <a:path extrusionOk="0" h="6403" w="12807">
                <a:moveTo>
                  <a:pt x="6404" y="0"/>
                </a:moveTo>
                <a:cubicBezTo>
                  <a:pt x="2868" y="0"/>
                  <a:pt x="1" y="2867"/>
                  <a:pt x="1" y="6403"/>
                </a:cubicBezTo>
                <a:lnTo>
                  <a:pt x="12806" y="6403"/>
                </a:lnTo>
                <a:cubicBezTo>
                  <a:pt x="12806" y="2867"/>
                  <a:pt x="9940" y="0"/>
                  <a:pt x="6404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8"/>
          <p:cNvSpPr/>
          <p:nvPr/>
        </p:nvSpPr>
        <p:spPr>
          <a:xfrm flipH="1">
            <a:off x="-31472" y="3751067"/>
            <a:ext cx="238202" cy="118740"/>
          </a:xfrm>
          <a:custGeom>
            <a:rect b="b" l="l" r="r" t="t"/>
            <a:pathLst>
              <a:path extrusionOk="0" h="3286" w="6592">
                <a:moveTo>
                  <a:pt x="3285" y="1"/>
                </a:moveTo>
                <a:cubicBezTo>
                  <a:pt x="1486" y="1"/>
                  <a:pt x="0" y="1465"/>
                  <a:pt x="0" y="3286"/>
                </a:cubicBezTo>
                <a:lnTo>
                  <a:pt x="6591" y="3286"/>
                </a:lnTo>
                <a:cubicBezTo>
                  <a:pt x="6591" y="1465"/>
                  <a:pt x="5085" y="1"/>
                  <a:pt x="3285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/>
          <p:nvPr/>
        </p:nvSpPr>
        <p:spPr>
          <a:xfrm flipH="1">
            <a:off x="2087044" y="2351201"/>
            <a:ext cx="709222" cy="691949"/>
          </a:xfrm>
          <a:custGeom>
            <a:rect b="b" l="l" r="r" t="t"/>
            <a:pathLst>
              <a:path extrusionOk="0" h="19149" w="19627">
                <a:moveTo>
                  <a:pt x="9811" y="0"/>
                </a:moveTo>
                <a:cubicBezTo>
                  <a:pt x="4722" y="0"/>
                  <a:pt x="515" y="3995"/>
                  <a:pt x="251" y="9134"/>
                </a:cubicBezTo>
                <a:cubicBezTo>
                  <a:pt x="0" y="14406"/>
                  <a:pt x="4080" y="18884"/>
                  <a:pt x="9353" y="19135"/>
                </a:cubicBezTo>
                <a:cubicBezTo>
                  <a:pt x="9520" y="19144"/>
                  <a:pt x="9687" y="19148"/>
                  <a:pt x="9852" y="19148"/>
                </a:cubicBezTo>
                <a:cubicBezTo>
                  <a:pt x="14924" y="19148"/>
                  <a:pt x="19112" y="15160"/>
                  <a:pt x="19375" y="10033"/>
                </a:cubicBezTo>
                <a:cubicBezTo>
                  <a:pt x="19626" y="4761"/>
                  <a:pt x="15546" y="283"/>
                  <a:pt x="10274" y="11"/>
                </a:cubicBezTo>
                <a:cubicBezTo>
                  <a:pt x="10118" y="4"/>
                  <a:pt x="9964" y="0"/>
                  <a:pt x="9811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/>
          <p:nvPr/>
        </p:nvSpPr>
        <p:spPr>
          <a:xfrm flipH="1">
            <a:off x="2386459" y="2628175"/>
            <a:ext cx="83183" cy="1238599"/>
          </a:xfrm>
          <a:custGeom>
            <a:rect b="b" l="l" r="r" t="t"/>
            <a:pathLst>
              <a:path extrusionOk="0" h="34277" w="2302">
                <a:moveTo>
                  <a:pt x="1044" y="1"/>
                </a:moveTo>
                <a:cubicBezTo>
                  <a:pt x="1038" y="1"/>
                  <a:pt x="1032" y="2"/>
                  <a:pt x="1025" y="4"/>
                </a:cubicBezTo>
                <a:cubicBezTo>
                  <a:pt x="900" y="25"/>
                  <a:pt x="753" y="360"/>
                  <a:pt x="691" y="778"/>
                </a:cubicBezTo>
                <a:cubicBezTo>
                  <a:pt x="691" y="778"/>
                  <a:pt x="691" y="799"/>
                  <a:pt x="649" y="862"/>
                </a:cubicBezTo>
                <a:cubicBezTo>
                  <a:pt x="649" y="904"/>
                  <a:pt x="628" y="1008"/>
                  <a:pt x="628" y="1113"/>
                </a:cubicBezTo>
                <a:cubicBezTo>
                  <a:pt x="607" y="1364"/>
                  <a:pt x="586" y="1699"/>
                  <a:pt x="523" y="2117"/>
                </a:cubicBezTo>
                <a:cubicBezTo>
                  <a:pt x="439" y="2975"/>
                  <a:pt x="377" y="4210"/>
                  <a:pt x="377" y="5674"/>
                </a:cubicBezTo>
                <a:cubicBezTo>
                  <a:pt x="377" y="7139"/>
                  <a:pt x="439" y="8855"/>
                  <a:pt x="586" y="10696"/>
                </a:cubicBezTo>
                <a:cubicBezTo>
                  <a:pt x="628" y="11617"/>
                  <a:pt x="711" y="12558"/>
                  <a:pt x="795" y="13500"/>
                </a:cubicBezTo>
                <a:cubicBezTo>
                  <a:pt x="858" y="14420"/>
                  <a:pt x="942" y="15425"/>
                  <a:pt x="1004" y="16366"/>
                </a:cubicBezTo>
                <a:cubicBezTo>
                  <a:pt x="1004" y="16597"/>
                  <a:pt x="1025" y="16848"/>
                  <a:pt x="1025" y="17078"/>
                </a:cubicBezTo>
                <a:lnTo>
                  <a:pt x="1025" y="17768"/>
                </a:lnTo>
                <a:lnTo>
                  <a:pt x="1025" y="19191"/>
                </a:lnTo>
                <a:cubicBezTo>
                  <a:pt x="1025" y="19421"/>
                  <a:pt x="1025" y="19672"/>
                  <a:pt x="1004" y="19902"/>
                </a:cubicBezTo>
                <a:cubicBezTo>
                  <a:pt x="1004" y="20133"/>
                  <a:pt x="963" y="20363"/>
                  <a:pt x="963" y="20593"/>
                </a:cubicBezTo>
                <a:cubicBezTo>
                  <a:pt x="942" y="21074"/>
                  <a:pt x="942" y="21514"/>
                  <a:pt x="921" y="21995"/>
                </a:cubicBezTo>
                <a:cubicBezTo>
                  <a:pt x="858" y="22895"/>
                  <a:pt x="837" y="23773"/>
                  <a:pt x="795" y="24610"/>
                </a:cubicBezTo>
                <a:cubicBezTo>
                  <a:pt x="753" y="25029"/>
                  <a:pt x="753" y="25447"/>
                  <a:pt x="732" y="25824"/>
                </a:cubicBezTo>
                <a:cubicBezTo>
                  <a:pt x="732" y="26033"/>
                  <a:pt x="711" y="26221"/>
                  <a:pt x="711" y="26410"/>
                </a:cubicBezTo>
                <a:lnTo>
                  <a:pt x="711" y="26535"/>
                </a:lnTo>
                <a:lnTo>
                  <a:pt x="711" y="26703"/>
                </a:lnTo>
                <a:lnTo>
                  <a:pt x="711" y="26975"/>
                </a:lnTo>
                <a:cubicBezTo>
                  <a:pt x="711" y="27707"/>
                  <a:pt x="732" y="28376"/>
                  <a:pt x="732" y="28941"/>
                </a:cubicBezTo>
                <a:cubicBezTo>
                  <a:pt x="732" y="29527"/>
                  <a:pt x="711" y="30009"/>
                  <a:pt x="691" y="30427"/>
                </a:cubicBezTo>
                <a:cubicBezTo>
                  <a:pt x="649" y="30845"/>
                  <a:pt x="628" y="31159"/>
                  <a:pt x="586" y="31369"/>
                </a:cubicBezTo>
                <a:cubicBezTo>
                  <a:pt x="544" y="31473"/>
                  <a:pt x="544" y="31557"/>
                  <a:pt x="544" y="31620"/>
                </a:cubicBezTo>
                <a:cubicBezTo>
                  <a:pt x="544" y="31662"/>
                  <a:pt x="523" y="31682"/>
                  <a:pt x="523" y="31682"/>
                </a:cubicBezTo>
                <a:cubicBezTo>
                  <a:pt x="481" y="32038"/>
                  <a:pt x="419" y="32352"/>
                  <a:pt x="377" y="32603"/>
                </a:cubicBezTo>
                <a:cubicBezTo>
                  <a:pt x="314" y="32875"/>
                  <a:pt x="272" y="33105"/>
                  <a:pt x="230" y="33294"/>
                </a:cubicBezTo>
                <a:cubicBezTo>
                  <a:pt x="230" y="33314"/>
                  <a:pt x="230" y="33335"/>
                  <a:pt x="209" y="33356"/>
                </a:cubicBezTo>
                <a:cubicBezTo>
                  <a:pt x="209" y="33398"/>
                  <a:pt x="209" y="33398"/>
                  <a:pt x="188" y="33419"/>
                </a:cubicBezTo>
                <a:cubicBezTo>
                  <a:pt x="188" y="33461"/>
                  <a:pt x="147" y="33503"/>
                  <a:pt x="147" y="33524"/>
                </a:cubicBezTo>
                <a:cubicBezTo>
                  <a:pt x="147" y="33545"/>
                  <a:pt x="126" y="33607"/>
                  <a:pt x="126" y="33628"/>
                </a:cubicBezTo>
                <a:cubicBezTo>
                  <a:pt x="126" y="33649"/>
                  <a:pt x="105" y="33670"/>
                  <a:pt x="105" y="33733"/>
                </a:cubicBezTo>
                <a:cubicBezTo>
                  <a:pt x="105" y="33754"/>
                  <a:pt x="105" y="33754"/>
                  <a:pt x="84" y="33775"/>
                </a:cubicBezTo>
                <a:cubicBezTo>
                  <a:pt x="84" y="33817"/>
                  <a:pt x="84" y="33817"/>
                  <a:pt x="42" y="33838"/>
                </a:cubicBezTo>
                <a:cubicBezTo>
                  <a:pt x="42" y="33858"/>
                  <a:pt x="21" y="33879"/>
                  <a:pt x="21" y="33921"/>
                </a:cubicBezTo>
                <a:cubicBezTo>
                  <a:pt x="21" y="33963"/>
                  <a:pt x="0" y="34026"/>
                  <a:pt x="21" y="34068"/>
                </a:cubicBezTo>
                <a:cubicBezTo>
                  <a:pt x="42" y="34172"/>
                  <a:pt x="147" y="34256"/>
                  <a:pt x="335" y="34277"/>
                </a:cubicBezTo>
                <a:cubicBezTo>
                  <a:pt x="523" y="34277"/>
                  <a:pt x="816" y="34193"/>
                  <a:pt x="1046" y="33984"/>
                </a:cubicBezTo>
                <a:cubicBezTo>
                  <a:pt x="1297" y="33775"/>
                  <a:pt x="1507" y="33503"/>
                  <a:pt x="1674" y="33147"/>
                </a:cubicBezTo>
                <a:cubicBezTo>
                  <a:pt x="1820" y="32812"/>
                  <a:pt x="1967" y="32457"/>
                  <a:pt x="2009" y="32059"/>
                </a:cubicBezTo>
                <a:lnTo>
                  <a:pt x="2009" y="32059"/>
                </a:lnTo>
                <a:cubicBezTo>
                  <a:pt x="2000" y="32063"/>
                  <a:pt x="1994" y="32065"/>
                  <a:pt x="1988" y="32065"/>
                </a:cubicBezTo>
                <a:cubicBezTo>
                  <a:pt x="1967" y="32065"/>
                  <a:pt x="1967" y="32038"/>
                  <a:pt x="1967" y="32038"/>
                </a:cubicBezTo>
                <a:cubicBezTo>
                  <a:pt x="1967" y="32038"/>
                  <a:pt x="1967" y="32017"/>
                  <a:pt x="1988" y="31934"/>
                </a:cubicBezTo>
                <a:cubicBezTo>
                  <a:pt x="1988" y="31871"/>
                  <a:pt x="2009" y="31766"/>
                  <a:pt x="2051" y="31641"/>
                </a:cubicBezTo>
                <a:cubicBezTo>
                  <a:pt x="2072" y="31410"/>
                  <a:pt x="2113" y="31034"/>
                  <a:pt x="2155" y="30594"/>
                </a:cubicBezTo>
                <a:cubicBezTo>
                  <a:pt x="2176" y="30155"/>
                  <a:pt x="2197" y="29632"/>
                  <a:pt x="2197" y="29004"/>
                </a:cubicBezTo>
                <a:cubicBezTo>
                  <a:pt x="2197" y="28397"/>
                  <a:pt x="2176" y="27728"/>
                  <a:pt x="2155" y="26996"/>
                </a:cubicBezTo>
                <a:lnTo>
                  <a:pt x="2155" y="26724"/>
                </a:lnTo>
                <a:lnTo>
                  <a:pt x="2155" y="26472"/>
                </a:lnTo>
                <a:cubicBezTo>
                  <a:pt x="2155" y="26284"/>
                  <a:pt x="2155" y="26075"/>
                  <a:pt x="2176" y="25887"/>
                </a:cubicBezTo>
                <a:cubicBezTo>
                  <a:pt x="2176" y="25489"/>
                  <a:pt x="2197" y="25112"/>
                  <a:pt x="2197" y="24694"/>
                </a:cubicBezTo>
                <a:cubicBezTo>
                  <a:pt x="2218" y="23857"/>
                  <a:pt x="2260" y="22957"/>
                  <a:pt x="2281" y="22037"/>
                </a:cubicBezTo>
                <a:cubicBezTo>
                  <a:pt x="2281" y="21597"/>
                  <a:pt x="2281" y="21137"/>
                  <a:pt x="2302" y="20656"/>
                </a:cubicBezTo>
                <a:lnTo>
                  <a:pt x="2302" y="19944"/>
                </a:lnTo>
                <a:lnTo>
                  <a:pt x="2302" y="19212"/>
                </a:lnTo>
                <a:cubicBezTo>
                  <a:pt x="2302" y="18731"/>
                  <a:pt x="2281" y="18249"/>
                  <a:pt x="2281" y="17747"/>
                </a:cubicBezTo>
                <a:cubicBezTo>
                  <a:pt x="2281" y="17517"/>
                  <a:pt x="2281" y="17266"/>
                  <a:pt x="2260" y="17015"/>
                </a:cubicBezTo>
                <a:cubicBezTo>
                  <a:pt x="2260" y="16785"/>
                  <a:pt x="2197" y="16534"/>
                  <a:pt x="2197" y="16283"/>
                </a:cubicBezTo>
                <a:cubicBezTo>
                  <a:pt x="2092" y="15299"/>
                  <a:pt x="1988" y="14337"/>
                  <a:pt x="1883" y="13395"/>
                </a:cubicBezTo>
                <a:cubicBezTo>
                  <a:pt x="1779" y="12454"/>
                  <a:pt x="1674" y="11512"/>
                  <a:pt x="1569" y="10591"/>
                </a:cubicBezTo>
                <a:cubicBezTo>
                  <a:pt x="1360" y="8792"/>
                  <a:pt x="1214" y="7076"/>
                  <a:pt x="1151" y="5653"/>
                </a:cubicBezTo>
                <a:cubicBezTo>
                  <a:pt x="1067" y="4210"/>
                  <a:pt x="1109" y="2996"/>
                  <a:pt x="1130" y="2138"/>
                </a:cubicBezTo>
                <a:cubicBezTo>
                  <a:pt x="1151" y="1720"/>
                  <a:pt x="1172" y="1385"/>
                  <a:pt x="1172" y="1176"/>
                </a:cubicBezTo>
                <a:cubicBezTo>
                  <a:pt x="1172" y="1071"/>
                  <a:pt x="1214" y="967"/>
                  <a:pt x="1214" y="904"/>
                </a:cubicBezTo>
                <a:lnTo>
                  <a:pt x="1214" y="841"/>
                </a:lnTo>
                <a:cubicBezTo>
                  <a:pt x="1253" y="364"/>
                  <a:pt x="1161" y="1"/>
                  <a:pt x="1044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/>
          <p:nvPr/>
        </p:nvSpPr>
        <p:spPr>
          <a:xfrm flipH="1">
            <a:off x="2319935" y="2688773"/>
            <a:ext cx="124015" cy="335008"/>
          </a:xfrm>
          <a:custGeom>
            <a:rect b="b" l="l" r="r" t="t"/>
            <a:pathLst>
              <a:path extrusionOk="0" h="9271" w="3432">
                <a:moveTo>
                  <a:pt x="3306" y="1"/>
                </a:moveTo>
                <a:cubicBezTo>
                  <a:pt x="3265" y="1"/>
                  <a:pt x="3181" y="64"/>
                  <a:pt x="3160" y="168"/>
                </a:cubicBezTo>
                <a:cubicBezTo>
                  <a:pt x="3160" y="168"/>
                  <a:pt x="3097" y="315"/>
                  <a:pt x="3055" y="545"/>
                </a:cubicBezTo>
                <a:cubicBezTo>
                  <a:pt x="2972" y="775"/>
                  <a:pt x="2867" y="1089"/>
                  <a:pt x="2721" y="1466"/>
                </a:cubicBezTo>
                <a:cubicBezTo>
                  <a:pt x="2553" y="1821"/>
                  <a:pt x="2365" y="2261"/>
                  <a:pt x="2156" y="2742"/>
                </a:cubicBezTo>
                <a:cubicBezTo>
                  <a:pt x="1946" y="3202"/>
                  <a:pt x="1716" y="3704"/>
                  <a:pt x="1486" y="4207"/>
                </a:cubicBezTo>
                <a:cubicBezTo>
                  <a:pt x="1256" y="4709"/>
                  <a:pt x="1047" y="5190"/>
                  <a:pt x="837" y="5692"/>
                </a:cubicBezTo>
                <a:cubicBezTo>
                  <a:pt x="733" y="5922"/>
                  <a:pt x="649" y="6173"/>
                  <a:pt x="565" y="6404"/>
                </a:cubicBezTo>
                <a:cubicBezTo>
                  <a:pt x="524" y="6508"/>
                  <a:pt x="482" y="6634"/>
                  <a:pt x="461" y="6738"/>
                </a:cubicBezTo>
                <a:cubicBezTo>
                  <a:pt x="440" y="6843"/>
                  <a:pt x="419" y="6948"/>
                  <a:pt x="356" y="7052"/>
                </a:cubicBezTo>
                <a:cubicBezTo>
                  <a:pt x="335" y="7157"/>
                  <a:pt x="314" y="7261"/>
                  <a:pt x="272" y="7345"/>
                </a:cubicBezTo>
                <a:cubicBezTo>
                  <a:pt x="252" y="7450"/>
                  <a:pt x="231" y="7533"/>
                  <a:pt x="210" y="7596"/>
                </a:cubicBezTo>
                <a:cubicBezTo>
                  <a:pt x="168" y="7764"/>
                  <a:pt x="126" y="7910"/>
                  <a:pt x="105" y="8036"/>
                </a:cubicBezTo>
                <a:cubicBezTo>
                  <a:pt x="42" y="8287"/>
                  <a:pt x="21" y="8433"/>
                  <a:pt x="21" y="8433"/>
                </a:cubicBezTo>
                <a:cubicBezTo>
                  <a:pt x="21" y="8496"/>
                  <a:pt x="0" y="8538"/>
                  <a:pt x="0" y="8601"/>
                </a:cubicBezTo>
                <a:lnTo>
                  <a:pt x="0" y="8747"/>
                </a:lnTo>
                <a:cubicBezTo>
                  <a:pt x="0" y="8852"/>
                  <a:pt x="21" y="8935"/>
                  <a:pt x="42" y="9019"/>
                </a:cubicBezTo>
                <a:cubicBezTo>
                  <a:pt x="105" y="9166"/>
                  <a:pt x="168" y="9249"/>
                  <a:pt x="314" y="9270"/>
                </a:cubicBezTo>
                <a:cubicBezTo>
                  <a:pt x="419" y="9270"/>
                  <a:pt x="524" y="9228"/>
                  <a:pt x="586" y="9082"/>
                </a:cubicBezTo>
                <a:cubicBezTo>
                  <a:pt x="649" y="9040"/>
                  <a:pt x="670" y="8956"/>
                  <a:pt x="691" y="8873"/>
                </a:cubicBezTo>
                <a:cubicBezTo>
                  <a:pt x="733" y="8831"/>
                  <a:pt x="733" y="8810"/>
                  <a:pt x="733" y="8747"/>
                </a:cubicBezTo>
                <a:cubicBezTo>
                  <a:pt x="775" y="8705"/>
                  <a:pt x="817" y="8642"/>
                  <a:pt x="817" y="8559"/>
                </a:cubicBezTo>
                <a:cubicBezTo>
                  <a:pt x="817" y="8559"/>
                  <a:pt x="837" y="8433"/>
                  <a:pt x="858" y="8203"/>
                </a:cubicBezTo>
                <a:cubicBezTo>
                  <a:pt x="879" y="8098"/>
                  <a:pt x="900" y="7931"/>
                  <a:pt x="942" y="7785"/>
                </a:cubicBezTo>
                <a:cubicBezTo>
                  <a:pt x="963" y="7701"/>
                  <a:pt x="963" y="7638"/>
                  <a:pt x="984" y="7513"/>
                </a:cubicBezTo>
                <a:cubicBezTo>
                  <a:pt x="1026" y="7450"/>
                  <a:pt x="1047" y="7345"/>
                  <a:pt x="1068" y="7241"/>
                </a:cubicBezTo>
                <a:lnTo>
                  <a:pt x="1151" y="6927"/>
                </a:lnTo>
                <a:cubicBezTo>
                  <a:pt x="1172" y="6822"/>
                  <a:pt x="1193" y="6717"/>
                  <a:pt x="1256" y="6613"/>
                </a:cubicBezTo>
                <a:cubicBezTo>
                  <a:pt x="1298" y="6404"/>
                  <a:pt x="1402" y="6153"/>
                  <a:pt x="1486" y="5922"/>
                </a:cubicBezTo>
                <a:cubicBezTo>
                  <a:pt x="1653" y="5462"/>
                  <a:pt x="1842" y="4939"/>
                  <a:pt x="2030" y="4437"/>
                </a:cubicBezTo>
                <a:cubicBezTo>
                  <a:pt x="2239" y="3935"/>
                  <a:pt x="2428" y="3412"/>
                  <a:pt x="2616" y="2930"/>
                </a:cubicBezTo>
                <a:cubicBezTo>
                  <a:pt x="2783" y="2428"/>
                  <a:pt x="2951" y="1989"/>
                  <a:pt x="3055" y="1591"/>
                </a:cubicBezTo>
                <a:cubicBezTo>
                  <a:pt x="3181" y="1194"/>
                  <a:pt x="3265" y="859"/>
                  <a:pt x="3306" y="629"/>
                </a:cubicBezTo>
                <a:cubicBezTo>
                  <a:pt x="3369" y="378"/>
                  <a:pt x="3390" y="252"/>
                  <a:pt x="3390" y="252"/>
                </a:cubicBezTo>
                <a:cubicBezTo>
                  <a:pt x="3432" y="127"/>
                  <a:pt x="3390" y="1"/>
                  <a:pt x="3306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/>
          <p:nvPr/>
        </p:nvSpPr>
        <p:spPr>
          <a:xfrm flipH="1">
            <a:off x="2435603" y="2685485"/>
            <a:ext cx="107393" cy="211245"/>
          </a:xfrm>
          <a:custGeom>
            <a:rect b="b" l="l" r="r" t="t"/>
            <a:pathLst>
              <a:path extrusionOk="0" h="5846" w="2972">
                <a:moveTo>
                  <a:pt x="110" y="1"/>
                </a:moveTo>
                <a:cubicBezTo>
                  <a:pt x="94" y="1"/>
                  <a:pt x="78" y="3"/>
                  <a:pt x="63" y="8"/>
                </a:cubicBezTo>
                <a:cubicBezTo>
                  <a:pt x="21" y="29"/>
                  <a:pt x="0" y="113"/>
                  <a:pt x="21" y="197"/>
                </a:cubicBezTo>
                <a:cubicBezTo>
                  <a:pt x="21" y="197"/>
                  <a:pt x="42" y="259"/>
                  <a:pt x="126" y="427"/>
                </a:cubicBezTo>
                <a:cubicBezTo>
                  <a:pt x="168" y="573"/>
                  <a:pt x="272" y="782"/>
                  <a:pt x="377" y="1034"/>
                </a:cubicBezTo>
                <a:cubicBezTo>
                  <a:pt x="482" y="1264"/>
                  <a:pt x="649" y="1557"/>
                  <a:pt x="796" y="1870"/>
                </a:cubicBezTo>
                <a:lnTo>
                  <a:pt x="1277" y="2812"/>
                </a:lnTo>
                <a:cubicBezTo>
                  <a:pt x="1423" y="3126"/>
                  <a:pt x="1591" y="3461"/>
                  <a:pt x="1695" y="3754"/>
                </a:cubicBezTo>
                <a:cubicBezTo>
                  <a:pt x="1737" y="3900"/>
                  <a:pt x="1821" y="4026"/>
                  <a:pt x="1884" y="4193"/>
                </a:cubicBezTo>
                <a:cubicBezTo>
                  <a:pt x="1925" y="4319"/>
                  <a:pt x="1988" y="4444"/>
                  <a:pt x="2009" y="4591"/>
                </a:cubicBezTo>
                <a:cubicBezTo>
                  <a:pt x="2030" y="4716"/>
                  <a:pt x="2051" y="4821"/>
                  <a:pt x="2114" y="4925"/>
                </a:cubicBezTo>
                <a:cubicBezTo>
                  <a:pt x="2135" y="5030"/>
                  <a:pt x="2135" y="5114"/>
                  <a:pt x="2156" y="5176"/>
                </a:cubicBezTo>
                <a:cubicBezTo>
                  <a:pt x="2197" y="5260"/>
                  <a:pt x="2197" y="5323"/>
                  <a:pt x="2197" y="5344"/>
                </a:cubicBezTo>
                <a:lnTo>
                  <a:pt x="2197" y="5386"/>
                </a:lnTo>
                <a:cubicBezTo>
                  <a:pt x="2197" y="5448"/>
                  <a:pt x="2218" y="5490"/>
                  <a:pt x="2239" y="5553"/>
                </a:cubicBezTo>
                <a:cubicBezTo>
                  <a:pt x="2260" y="5595"/>
                  <a:pt x="2302" y="5658"/>
                  <a:pt x="2323" y="5679"/>
                </a:cubicBezTo>
                <a:cubicBezTo>
                  <a:pt x="2407" y="5762"/>
                  <a:pt x="2469" y="5804"/>
                  <a:pt x="2616" y="5846"/>
                </a:cubicBezTo>
                <a:cubicBezTo>
                  <a:pt x="2721" y="5846"/>
                  <a:pt x="2825" y="5783"/>
                  <a:pt x="2888" y="5699"/>
                </a:cubicBezTo>
                <a:cubicBezTo>
                  <a:pt x="2930" y="5658"/>
                  <a:pt x="2951" y="5595"/>
                  <a:pt x="2972" y="5532"/>
                </a:cubicBezTo>
                <a:cubicBezTo>
                  <a:pt x="2951" y="5469"/>
                  <a:pt x="2951" y="5386"/>
                  <a:pt x="2951" y="5323"/>
                </a:cubicBezTo>
                <a:lnTo>
                  <a:pt x="2951" y="5239"/>
                </a:lnTo>
                <a:cubicBezTo>
                  <a:pt x="2951" y="5176"/>
                  <a:pt x="2930" y="5135"/>
                  <a:pt x="2930" y="5030"/>
                </a:cubicBezTo>
                <a:cubicBezTo>
                  <a:pt x="2888" y="4946"/>
                  <a:pt x="2867" y="4842"/>
                  <a:pt x="2846" y="4716"/>
                </a:cubicBezTo>
                <a:cubicBezTo>
                  <a:pt x="2825" y="4611"/>
                  <a:pt x="2762" y="4486"/>
                  <a:pt x="2721" y="4339"/>
                </a:cubicBezTo>
                <a:cubicBezTo>
                  <a:pt x="2658" y="4214"/>
                  <a:pt x="2616" y="4067"/>
                  <a:pt x="2532" y="3921"/>
                </a:cubicBezTo>
                <a:cubicBezTo>
                  <a:pt x="2449" y="3775"/>
                  <a:pt x="2407" y="3607"/>
                  <a:pt x="2323" y="3482"/>
                </a:cubicBezTo>
                <a:cubicBezTo>
                  <a:pt x="2156" y="3168"/>
                  <a:pt x="1988" y="2854"/>
                  <a:pt x="1800" y="2540"/>
                </a:cubicBezTo>
                <a:cubicBezTo>
                  <a:pt x="1612" y="2226"/>
                  <a:pt x="1402" y="1912"/>
                  <a:pt x="1214" y="1619"/>
                </a:cubicBezTo>
                <a:cubicBezTo>
                  <a:pt x="1047" y="1347"/>
                  <a:pt x="858" y="1075"/>
                  <a:pt x="733" y="845"/>
                </a:cubicBezTo>
                <a:cubicBezTo>
                  <a:pt x="586" y="615"/>
                  <a:pt x="461" y="427"/>
                  <a:pt x="377" y="301"/>
                </a:cubicBezTo>
                <a:cubicBezTo>
                  <a:pt x="314" y="155"/>
                  <a:pt x="252" y="92"/>
                  <a:pt x="252" y="92"/>
                </a:cubicBezTo>
                <a:cubicBezTo>
                  <a:pt x="220" y="28"/>
                  <a:pt x="163" y="1"/>
                  <a:pt x="110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8"/>
          <p:cNvSpPr/>
          <p:nvPr/>
        </p:nvSpPr>
        <p:spPr>
          <a:xfrm flipH="1">
            <a:off x="154514" y="2629620"/>
            <a:ext cx="365975" cy="358062"/>
          </a:xfrm>
          <a:custGeom>
            <a:rect b="b" l="l" r="r" t="t"/>
            <a:pathLst>
              <a:path extrusionOk="0" h="9909" w="10128">
                <a:moveTo>
                  <a:pt x="5062" y="1"/>
                </a:moveTo>
                <a:cubicBezTo>
                  <a:pt x="2443" y="1"/>
                  <a:pt x="248" y="2051"/>
                  <a:pt x="126" y="4714"/>
                </a:cubicBezTo>
                <a:cubicBezTo>
                  <a:pt x="0" y="7434"/>
                  <a:pt x="2093" y="9756"/>
                  <a:pt x="4834" y="9903"/>
                </a:cubicBezTo>
                <a:cubicBezTo>
                  <a:pt x="4911" y="9906"/>
                  <a:pt x="4989" y="9908"/>
                  <a:pt x="5066" y="9908"/>
                </a:cubicBezTo>
                <a:cubicBezTo>
                  <a:pt x="7685" y="9908"/>
                  <a:pt x="9880" y="7858"/>
                  <a:pt x="10002" y="5195"/>
                </a:cubicBezTo>
                <a:cubicBezTo>
                  <a:pt x="10127" y="2475"/>
                  <a:pt x="8035" y="131"/>
                  <a:pt x="5294" y="6"/>
                </a:cubicBezTo>
                <a:cubicBezTo>
                  <a:pt x="5216" y="2"/>
                  <a:pt x="5139" y="1"/>
                  <a:pt x="5062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/>
          <p:nvPr/>
        </p:nvSpPr>
        <p:spPr>
          <a:xfrm flipH="1">
            <a:off x="304221" y="2687291"/>
            <a:ext cx="214750" cy="318819"/>
          </a:xfrm>
          <a:custGeom>
            <a:rect b="b" l="l" r="r" t="t"/>
            <a:pathLst>
              <a:path extrusionOk="0" h="8823" w="5943">
                <a:moveTo>
                  <a:pt x="5880" y="0"/>
                </a:moveTo>
                <a:cubicBezTo>
                  <a:pt x="5859" y="0"/>
                  <a:pt x="5817" y="105"/>
                  <a:pt x="5775" y="230"/>
                </a:cubicBezTo>
                <a:cubicBezTo>
                  <a:pt x="5775" y="230"/>
                  <a:pt x="5775" y="272"/>
                  <a:pt x="5754" y="335"/>
                </a:cubicBezTo>
                <a:cubicBezTo>
                  <a:pt x="5754" y="419"/>
                  <a:pt x="5733" y="523"/>
                  <a:pt x="5712" y="649"/>
                </a:cubicBezTo>
                <a:cubicBezTo>
                  <a:pt x="5712" y="795"/>
                  <a:pt x="5670" y="942"/>
                  <a:pt x="5649" y="1151"/>
                </a:cubicBezTo>
                <a:cubicBezTo>
                  <a:pt x="5628" y="1339"/>
                  <a:pt x="5628" y="1548"/>
                  <a:pt x="5566" y="1779"/>
                </a:cubicBezTo>
                <a:cubicBezTo>
                  <a:pt x="5545" y="1904"/>
                  <a:pt x="5524" y="2072"/>
                  <a:pt x="5503" y="2197"/>
                </a:cubicBezTo>
                <a:cubicBezTo>
                  <a:pt x="5461" y="2364"/>
                  <a:pt x="5398" y="2490"/>
                  <a:pt x="5336" y="2678"/>
                </a:cubicBezTo>
                <a:cubicBezTo>
                  <a:pt x="5315" y="2741"/>
                  <a:pt x="5252" y="2825"/>
                  <a:pt x="5231" y="2929"/>
                </a:cubicBezTo>
                <a:cubicBezTo>
                  <a:pt x="5189" y="3034"/>
                  <a:pt x="5126" y="3118"/>
                  <a:pt x="5084" y="3222"/>
                </a:cubicBezTo>
                <a:cubicBezTo>
                  <a:pt x="4792" y="3725"/>
                  <a:pt x="4394" y="4185"/>
                  <a:pt x="4038" y="4687"/>
                </a:cubicBezTo>
                <a:cubicBezTo>
                  <a:pt x="3662" y="5189"/>
                  <a:pt x="3264" y="5649"/>
                  <a:pt x="2908" y="6089"/>
                </a:cubicBezTo>
                <a:lnTo>
                  <a:pt x="2364" y="6717"/>
                </a:lnTo>
                <a:cubicBezTo>
                  <a:pt x="2176" y="6905"/>
                  <a:pt x="2009" y="7093"/>
                  <a:pt x="1841" y="7240"/>
                </a:cubicBezTo>
                <a:cubicBezTo>
                  <a:pt x="1527" y="7554"/>
                  <a:pt x="1234" y="7826"/>
                  <a:pt x="1025" y="7972"/>
                </a:cubicBezTo>
                <a:cubicBezTo>
                  <a:pt x="816" y="8139"/>
                  <a:pt x="690" y="8223"/>
                  <a:pt x="690" y="8223"/>
                </a:cubicBezTo>
                <a:cubicBezTo>
                  <a:pt x="502" y="8328"/>
                  <a:pt x="335" y="8432"/>
                  <a:pt x="209" y="8537"/>
                </a:cubicBezTo>
                <a:cubicBezTo>
                  <a:pt x="84" y="8600"/>
                  <a:pt x="0" y="8662"/>
                  <a:pt x="0" y="8746"/>
                </a:cubicBezTo>
                <a:cubicBezTo>
                  <a:pt x="0" y="8778"/>
                  <a:pt x="62" y="8823"/>
                  <a:pt x="175" y="8823"/>
                </a:cubicBezTo>
                <a:cubicBezTo>
                  <a:pt x="210" y="8823"/>
                  <a:pt x="249" y="8819"/>
                  <a:pt x="293" y="8809"/>
                </a:cubicBezTo>
                <a:cubicBezTo>
                  <a:pt x="314" y="8816"/>
                  <a:pt x="339" y="8820"/>
                  <a:pt x="366" y="8820"/>
                </a:cubicBezTo>
                <a:cubicBezTo>
                  <a:pt x="498" y="8820"/>
                  <a:pt x="692" y="8738"/>
                  <a:pt x="900" y="8600"/>
                </a:cubicBezTo>
                <a:cubicBezTo>
                  <a:pt x="900" y="8600"/>
                  <a:pt x="921" y="8579"/>
                  <a:pt x="1004" y="8537"/>
                </a:cubicBezTo>
                <a:cubicBezTo>
                  <a:pt x="1046" y="8474"/>
                  <a:pt x="1151" y="8432"/>
                  <a:pt x="1255" y="8328"/>
                </a:cubicBezTo>
                <a:cubicBezTo>
                  <a:pt x="1465" y="8139"/>
                  <a:pt x="1779" y="7867"/>
                  <a:pt x="2092" y="7533"/>
                </a:cubicBezTo>
                <a:cubicBezTo>
                  <a:pt x="2260" y="7386"/>
                  <a:pt x="2427" y="7177"/>
                  <a:pt x="2615" y="6989"/>
                </a:cubicBezTo>
                <a:cubicBezTo>
                  <a:pt x="2804" y="6779"/>
                  <a:pt x="2992" y="6570"/>
                  <a:pt x="3159" y="6340"/>
                </a:cubicBezTo>
                <a:cubicBezTo>
                  <a:pt x="3536" y="5880"/>
                  <a:pt x="3934" y="5398"/>
                  <a:pt x="4268" y="4875"/>
                </a:cubicBezTo>
                <a:cubicBezTo>
                  <a:pt x="4603" y="4373"/>
                  <a:pt x="5001" y="3871"/>
                  <a:pt x="5294" y="3348"/>
                </a:cubicBezTo>
                <a:lnTo>
                  <a:pt x="5440" y="3034"/>
                </a:lnTo>
                <a:cubicBezTo>
                  <a:pt x="5503" y="2929"/>
                  <a:pt x="5524" y="2825"/>
                  <a:pt x="5545" y="2741"/>
                </a:cubicBezTo>
                <a:cubicBezTo>
                  <a:pt x="5608" y="2574"/>
                  <a:pt x="5670" y="2406"/>
                  <a:pt x="5712" y="2260"/>
                </a:cubicBezTo>
                <a:cubicBezTo>
                  <a:pt x="5733" y="2092"/>
                  <a:pt x="5754" y="1946"/>
                  <a:pt x="5775" y="1800"/>
                </a:cubicBezTo>
                <a:cubicBezTo>
                  <a:pt x="5817" y="1569"/>
                  <a:pt x="5817" y="1360"/>
                  <a:pt x="5838" y="1172"/>
                </a:cubicBezTo>
                <a:cubicBezTo>
                  <a:pt x="5838" y="1004"/>
                  <a:pt x="5859" y="837"/>
                  <a:pt x="5859" y="691"/>
                </a:cubicBezTo>
                <a:cubicBezTo>
                  <a:pt x="5859" y="544"/>
                  <a:pt x="5880" y="440"/>
                  <a:pt x="5880" y="377"/>
                </a:cubicBezTo>
                <a:cubicBezTo>
                  <a:pt x="5880" y="293"/>
                  <a:pt x="5921" y="272"/>
                  <a:pt x="5921" y="272"/>
                </a:cubicBezTo>
                <a:cubicBezTo>
                  <a:pt x="5942" y="105"/>
                  <a:pt x="5921" y="0"/>
                  <a:pt x="5880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/>
          <p:nvPr/>
        </p:nvSpPr>
        <p:spPr>
          <a:xfrm flipH="1">
            <a:off x="198382" y="2764837"/>
            <a:ext cx="196611" cy="132363"/>
          </a:xfrm>
          <a:custGeom>
            <a:rect b="b" l="l" r="r" t="t"/>
            <a:pathLst>
              <a:path extrusionOk="0" h="3663" w="5441">
                <a:moveTo>
                  <a:pt x="5378" y="1"/>
                </a:moveTo>
                <a:cubicBezTo>
                  <a:pt x="5341" y="1"/>
                  <a:pt x="5297" y="15"/>
                  <a:pt x="5252" y="30"/>
                </a:cubicBezTo>
                <a:cubicBezTo>
                  <a:pt x="5252" y="30"/>
                  <a:pt x="5169" y="93"/>
                  <a:pt x="5043" y="156"/>
                </a:cubicBezTo>
                <a:cubicBezTo>
                  <a:pt x="4918" y="239"/>
                  <a:pt x="4708" y="365"/>
                  <a:pt x="4478" y="511"/>
                </a:cubicBezTo>
                <a:cubicBezTo>
                  <a:pt x="4227" y="637"/>
                  <a:pt x="3955" y="783"/>
                  <a:pt x="3620" y="951"/>
                </a:cubicBezTo>
                <a:cubicBezTo>
                  <a:pt x="3306" y="1097"/>
                  <a:pt x="2993" y="1286"/>
                  <a:pt x="2658" y="1453"/>
                </a:cubicBezTo>
                <a:cubicBezTo>
                  <a:pt x="2323" y="1620"/>
                  <a:pt x="2009" y="1788"/>
                  <a:pt x="1716" y="1976"/>
                </a:cubicBezTo>
                <a:cubicBezTo>
                  <a:pt x="1570" y="2081"/>
                  <a:pt x="1423" y="2143"/>
                  <a:pt x="1298" y="2227"/>
                </a:cubicBezTo>
                <a:cubicBezTo>
                  <a:pt x="1172" y="2311"/>
                  <a:pt x="1047" y="2415"/>
                  <a:pt x="942" y="2499"/>
                </a:cubicBezTo>
                <a:cubicBezTo>
                  <a:pt x="691" y="2646"/>
                  <a:pt x="524" y="2813"/>
                  <a:pt x="419" y="2939"/>
                </a:cubicBezTo>
                <a:cubicBezTo>
                  <a:pt x="272" y="3043"/>
                  <a:pt x="231" y="3127"/>
                  <a:pt x="231" y="3127"/>
                </a:cubicBezTo>
                <a:cubicBezTo>
                  <a:pt x="126" y="3231"/>
                  <a:pt x="42" y="3336"/>
                  <a:pt x="21" y="3441"/>
                </a:cubicBezTo>
                <a:cubicBezTo>
                  <a:pt x="0" y="3545"/>
                  <a:pt x="0" y="3608"/>
                  <a:pt x="21" y="3650"/>
                </a:cubicBezTo>
                <a:cubicBezTo>
                  <a:pt x="37" y="3658"/>
                  <a:pt x="55" y="3662"/>
                  <a:pt x="77" y="3662"/>
                </a:cubicBezTo>
                <a:cubicBezTo>
                  <a:pt x="115" y="3662"/>
                  <a:pt x="164" y="3648"/>
                  <a:pt x="231" y="3608"/>
                </a:cubicBezTo>
                <a:cubicBezTo>
                  <a:pt x="293" y="3608"/>
                  <a:pt x="356" y="3545"/>
                  <a:pt x="461" y="3462"/>
                </a:cubicBezTo>
                <a:lnTo>
                  <a:pt x="649" y="3273"/>
                </a:lnTo>
                <a:cubicBezTo>
                  <a:pt x="754" y="3169"/>
                  <a:pt x="942" y="3022"/>
                  <a:pt x="1151" y="2855"/>
                </a:cubicBezTo>
                <a:cubicBezTo>
                  <a:pt x="1256" y="2771"/>
                  <a:pt x="1381" y="2708"/>
                  <a:pt x="1486" y="2604"/>
                </a:cubicBezTo>
                <a:cubicBezTo>
                  <a:pt x="1612" y="2499"/>
                  <a:pt x="1758" y="2415"/>
                  <a:pt x="1905" y="2311"/>
                </a:cubicBezTo>
                <a:cubicBezTo>
                  <a:pt x="2197" y="2123"/>
                  <a:pt x="2511" y="1934"/>
                  <a:pt x="2825" y="1767"/>
                </a:cubicBezTo>
                <a:lnTo>
                  <a:pt x="3767" y="1202"/>
                </a:lnTo>
                <a:cubicBezTo>
                  <a:pt x="4060" y="1035"/>
                  <a:pt x="4332" y="867"/>
                  <a:pt x="4583" y="721"/>
                </a:cubicBezTo>
                <a:cubicBezTo>
                  <a:pt x="4813" y="553"/>
                  <a:pt x="5001" y="428"/>
                  <a:pt x="5127" y="323"/>
                </a:cubicBezTo>
                <a:cubicBezTo>
                  <a:pt x="5252" y="218"/>
                  <a:pt x="5336" y="156"/>
                  <a:pt x="5336" y="156"/>
                </a:cubicBezTo>
                <a:cubicBezTo>
                  <a:pt x="5420" y="114"/>
                  <a:pt x="5441" y="30"/>
                  <a:pt x="5420" y="9"/>
                </a:cubicBezTo>
                <a:cubicBezTo>
                  <a:pt x="5407" y="3"/>
                  <a:pt x="5393" y="1"/>
                  <a:pt x="5378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/>
          <p:nvPr/>
        </p:nvSpPr>
        <p:spPr>
          <a:xfrm flipH="1">
            <a:off x="326914" y="2674969"/>
            <a:ext cx="30281" cy="154983"/>
          </a:xfrm>
          <a:custGeom>
            <a:rect b="b" l="l" r="r" t="t"/>
            <a:pathLst>
              <a:path extrusionOk="0" h="4289" w="838">
                <a:moveTo>
                  <a:pt x="65" y="1"/>
                </a:moveTo>
                <a:cubicBezTo>
                  <a:pt x="57" y="1"/>
                  <a:pt x="50" y="3"/>
                  <a:pt x="43" y="6"/>
                </a:cubicBezTo>
                <a:cubicBezTo>
                  <a:pt x="22" y="6"/>
                  <a:pt x="1" y="69"/>
                  <a:pt x="1" y="111"/>
                </a:cubicBezTo>
                <a:cubicBezTo>
                  <a:pt x="1" y="111"/>
                  <a:pt x="1" y="174"/>
                  <a:pt x="22" y="299"/>
                </a:cubicBezTo>
                <a:cubicBezTo>
                  <a:pt x="43" y="404"/>
                  <a:pt x="84" y="550"/>
                  <a:pt x="105" y="739"/>
                </a:cubicBezTo>
                <a:cubicBezTo>
                  <a:pt x="147" y="927"/>
                  <a:pt x="189" y="1136"/>
                  <a:pt x="231" y="1366"/>
                </a:cubicBezTo>
                <a:lnTo>
                  <a:pt x="398" y="2078"/>
                </a:lnTo>
                <a:cubicBezTo>
                  <a:pt x="440" y="2308"/>
                  <a:pt x="461" y="2538"/>
                  <a:pt x="503" y="2789"/>
                </a:cubicBezTo>
                <a:lnTo>
                  <a:pt x="503" y="3103"/>
                </a:lnTo>
                <a:cubicBezTo>
                  <a:pt x="503" y="3208"/>
                  <a:pt x="503" y="3270"/>
                  <a:pt x="461" y="3375"/>
                </a:cubicBezTo>
                <a:cubicBezTo>
                  <a:pt x="440" y="3542"/>
                  <a:pt x="419" y="3668"/>
                  <a:pt x="356" y="3773"/>
                </a:cubicBezTo>
                <a:cubicBezTo>
                  <a:pt x="335" y="3835"/>
                  <a:pt x="335" y="3856"/>
                  <a:pt x="315" y="3877"/>
                </a:cubicBezTo>
                <a:cubicBezTo>
                  <a:pt x="315" y="3898"/>
                  <a:pt x="294" y="3898"/>
                  <a:pt x="294" y="3898"/>
                </a:cubicBezTo>
                <a:cubicBezTo>
                  <a:pt x="231" y="3961"/>
                  <a:pt x="231" y="4045"/>
                  <a:pt x="210" y="4086"/>
                </a:cubicBezTo>
                <a:cubicBezTo>
                  <a:pt x="210" y="4149"/>
                  <a:pt x="210" y="4212"/>
                  <a:pt x="231" y="4254"/>
                </a:cubicBezTo>
                <a:cubicBezTo>
                  <a:pt x="243" y="4278"/>
                  <a:pt x="277" y="4289"/>
                  <a:pt x="320" y="4289"/>
                </a:cubicBezTo>
                <a:cubicBezTo>
                  <a:pt x="350" y="4289"/>
                  <a:pt x="384" y="4283"/>
                  <a:pt x="419" y="4275"/>
                </a:cubicBezTo>
                <a:cubicBezTo>
                  <a:pt x="503" y="4191"/>
                  <a:pt x="566" y="4149"/>
                  <a:pt x="649" y="4045"/>
                </a:cubicBezTo>
                <a:cubicBezTo>
                  <a:pt x="649" y="4045"/>
                  <a:pt x="649" y="4003"/>
                  <a:pt x="670" y="3982"/>
                </a:cubicBezTo>
                <a:cubicBezTo>
                  <a:pt x="712" y="3961"/>
                  <a:pt x="733" y="3898"/>
                  <a:pt x="733" y="3856"/>
                </a:cubicBezTo>
                <a:cubicBezTo>
                  <a:pt x="775" y="3752"/>
                  <a:pt x="838" y="3563"/>
                  <a:pt x="838" y="3354"/>
                </a:cubicBezTo>
                <a:lnTo>
                  <a:pt x="838" y="3040"/>
                </a:lnTo>
                <a:cubicBezTo>
                  <a:pt x="838" y="2936"/>
                  <a:pt x="838" y="2810"/>
                  <a:pt x="817" y="2705"/>
                </a:cubicBezTo>
                <a:cubicBezTo>
                  <a:pt x="775" y="2475"/>
                  <a:pt x="733" y="2203"/>
                  <a:pt x="670" y="1973"/>
                </a:cubicBezTo>
                <a:cubicBezTo>
                  <a:pt x="628" y="1743"/>
                  <a:pt x="545" y="1492"/>
                  <a:pt x="461" y="1262"/>
                </a:cubicBezTo>
                <a:cubicBezTo>
                  <a:pt x="398" y="1053"/>
                  <a:pt x="335" y="843"/>
                  <a:pt x="294" y="655"/>
                </a:cubicBezTo>
                <a:cubicBezTo>
                  <a:pt x="231" y="488"/>
                  <a:pt x="189" y="341"/>
                  <a:pt x="147" y="236"/>
                </a:cubicBezTo>
                <a:cubicBezTo>
                  <a:pt x="126" y="132"/>
                  <a:pt x="126" y="90"/>
                  <a:pt x="126" y="90"/>
                </a:cubicBezTo>
                <a:cubicBezTo>
                  <a:pt x="126" y="38"/>
                  <a:pt x="98" y="1"/>
                  <a:pt x="65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/>
          <p:nvPr/>
        </p:nvSpPr>
        <p:spPr>
          <a:xfrm flipH="1">
            <a:off x="153755" y="2901644"/>
            <a:ext cx="516441" cy="503505"/>
          </a:xfrm>
          <a:custGeom>
            <a:rect b="b" l="l" r="r" t="t"/>
            <a:pathLst>
              <a:path extrusionOk="0" h="13934" w="14292">
                <a:moveTo>
                  <a:pt x="7111" y="0"/>
                </a:moveTo>
                <a:cubicBezTo>
                  <a:pt x="3428" y="0"/>
                  <a:pt x="371" y="2920"/>
                  <a:pt x="189" y="6622"/>
                </a:cubicBezTo>
                <a:cubicBezTo>
                  <a:pt x="0" y="10472"/>
                  <a:pt x="2951" y="13736"/>
                  <a:pt x="6800" y="13925"/>
                </a:cubicBezTo>
                <a:cubicBezTo>
                  <a:pt x="6917" y="13930"/>
                  <a:pt x="7033" y="13933"/>
                  <a:pt x="7149" y="13933"/>
                </a:cubicBezTo>
                <a:cubicBezTo>
                  <a:pt x="10846" y="13933"/>
                  <a:pt x="13920" y="11046"/>
                  <a:pt x="14103" y="7313"/>
                </a:cubicBezTo>
                <a:cubicBezTo>
                  <a:pt x="14291" y="3463"/>
                  <a:pt x="11320" y="199"/>
                  <a:pt x="7491" y="10"/>
                </a:cubicBezTo>
                <a:cubicBezTo>
                  <a:pt x="7364" y="4"/>
                  <a:pt x="7237" y="0"/>
                  <a:pt x="7111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/>
          <p:cNvSpPr/>
          <p:nvPr/>
        </p:nvSpPr>
        <p:spPr>
          <a:xfrm flipH="1">
            <a:off x="402507" y="2531152"/>
            <a:ext cx="735709" cy="717569"/>
          </a:xfrm>
          <a:custGeom>
            <a:rect b="b" l="l" r="r" t="t"/>
            <a:pathLst>
              <a:path extrusionOk="0" h="19858" w="20360">
                <a:moveTo>
                  <a:pt x="10189" y="0"/>
                </a:moveTo>
                <a:cubicBezTo>
                  <a:pt x="4929" y="0"/>
                  <a:pt x="517" y="4141"/>
                  <a:pt x="273" y="9447"/>
                </a:cubicBezTo>
                <a:cubicBezTo>
                  <a:pt x="1" y="14929"/>
                  <a:pt x="4227" y="19574"/>
                  <a:pt x="9709" y="19846"/>
                </a:cubicBezTo>
                <a:cubicBezTo>
                  <a:pt x="9865" y="19854"/>
                  <a:pt x="10019" y="19857"/>
                  <a:pt x="10173" y="19857"/>
                </a:cubicBezTo>
                <a:cubicBezTo>
                  <a:pt x="15432" y="19857"/>
                  <a:pt x="19843" y="15735"/>
                  <a:pt x="20087" y="10389"/>
                </a:cubicBezTo>
                <a:cubicBezTo>
                  <a:pt x="20359" y="4928"/>
                  <a:pt x="16154" y="283"/>
                  <a:pt x="10651" y="11"/>
                </a:cubicBezTo>
                <a:cubicBezTo>
                  <a:pt x="10496" y="4"/>
                  <a:pt x="10342" y="0"/>
                  <a:pt x="10189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8"/>
          <p:cNvSpPr/>
          <p:nvPr/>
        </p:nvSpPr>
        <p:spPr>
          <a:xfrm flipH="1">
            <a:off x="530281" y="2779435"/>
            <a:ext cx="248031" cy="1067681"/>
          </a:xfrm>
          <a:custGeom>
            <a:rect b="b" l="l" r="r" t="t"/>
            <a:pathLst>
              <a:path extrusionOk="0" h="29547" w="6864">
                <a:moveTo>
                  <a:pt x="275" y="0"/>
                </a:moveTo>
                <a:cubicBezTo>
                  <a:pt x="251" y="0"/>
                  <a:pt x="229" y="8"/>
                  <a:pt x="209" y="24"/>
                </a:cubicBezTo>
                <a:cubicBezTo>
                  <a:pt x="105" y="128"/>
                  <a:pt x="168" y="442"/>
                  <a:pt x="314" y="798"/>
                </a:cubicBezTo>
                <a:cubicBezTo>
                  <a:pt x="314" y="798"/>
                  <a:pt x="377" y="903"/>
                  <a:pt x="461" y="1112"/>
                </a:cubicBezTo>
                <a:cubicBezTo>
                  <a:pt x="523" y="1321"/>
                  <a:pt x="670" y="1614"/>
                  <a:pt x="816" y="1991"/>
                </a:cubicBezTo>
                <a:cubicBezTo>
                  <a:pt x="900" y="2158"/>
                  <a:pt x="1005" y="2367"/>
                  <a:pt x="1109" y="2576"/>
                </a:cubicBezTo>
                <a:cubicBezTo>
                  <a:pt x="1214" y="2786"/>
                  <a:pt x="1318" y="3058"/>
                  <a:pt x="1444" y="3288"/>
                </a:cubicBezTo>
                <a:cubicBezTo>
                  <a:pt x="1569" y="3560"/>
                  <a:pt x="1716" y="3811"/>
                  <a:pt x="1841" y="4104"/>
                </a:cubicBezTo>
                <a:cubicBezTo>
                  <a:pt x="1925" y="4229"/>
                  <a:pt x="1967" y="4397"/>
                  <a:pt x="2051" y="4522"/>
                </a:cubicBezTo>
                <a:cubicBezTo>
                  <a:pt x="2072" y="4606"/>
                  <a:pt x="2134" y="4669"/>
                  <a:pt x="2155" y="4732"/>
                </a:cubicBezTo>
                <a:cubicBezTo>
                  <a:pt x="2176" y="4815"/>
                  <a:pt x="2239" y="4878"/>
                  <a:pt x="2260" y="4962"/>
                </a:cubicBezTo>
                <a:cubicBezTo>
                  <a:pt x="2385" y="5276"/>
                  <a:pt x="2553" y="5589"/>
                  <a:pt x="2616" y="5924"/>
                </a:cubicBezTo>
                <a:cubicBezTo>
                  <a:pt x="2658" y="6008"/>
                  <a:pt x="2678" y="6092"/>
                  <a:pt x="2699" y="6196"/>
                </a:cubicBezTo>
                <a:lnTo>
                  <a:pt x="2762" y="6322"/>
                </a:lnTo>
                <a:cubicBezTo>
                  <a:pt x="2762" y="6364"/>
                  <a:pt x="2783" y="6405"/>
                  <a:pt x="2783" y="6447"/>
                </a:cubicBezTo>
                <a:cubicBezTo>
                  <a:pt x="2825" y="6636"/>
                  <a:pt x="2867" y="6824"/>
                  <a:pt x="2909" y="6991"/>
                </a:cubicBezTo>
                <a:cubicBezTo>
                  <a:pt x="3076" y="7745"/>
                  <a:pt x="3139" y="8519"/>
                  <a:pt x="3118" y="9356"/>
                </a:cubicBezTo>
                <a:cubicBezTo>
                  <a:pt x="3097" y="10172"/>
                  <a:pt x="2971" y="11009"/>
                  <a:pt x="2699" y="11846"/>
                </a:cubicBezTo>
                <a:cubicBezTo>
                  <a:pt x="2469" y="12683"/>
                  <a:pt x="2155" y="13519"/>
                  <a:pt x="1758" y="14315"/>
                </a:cubicBezTo>
                <a:cubicBezTo>
                  <a:pt x="1653" y="14545"/>
                  <a:pt x="1569" y="14712"/>
                  <a:pt x="1465" y="14921"/>
                </a:cubicBezTo>
                <a:cubicBezTo>
                  <a:pt x="1360" y="15131"/>
                  <a:pt x="1256" y="15319"/>
                  <a:pt x="1151" y="15528"/>
                </a:cubicBezTo>
                <a:cubicBezTo>
                  <a:pt x="942" y="15968"/>
                  <a:pt x="712" y="16428"/>
                  <a:pt x="565" y="16867"/>
                </a:cubicBezTo>
                <a:cubicBezTo>
                  <a:pt x="481" y="17097"/>
                  <a:pt x="398" y="17328"/>
                  <a:pt x="356" y="17579"/>
                </a:cubicBezTo>
                <a:cubicBezTo>
                  <a:pt x="314" y="17704"/>
                  <a:pt x="293" y="17809"/>
                  <a:pt x="272" y="17913"/>
                </a:cubicBezTo>
                <a:lnTo>
                  <a:pt x="209" y="18102"/>
                </a:lnTo>
                <a:lnTo>
                  <a:pt x="189" y="18269"/>
                </a:lnTo>
                <a:cubicBezTo>
                  <a:pt x="84" y="18750"/>
                  <a:pt x="63" y="19211"/>
                  <a:pt x="42" y="19692"/>
                </a:cubicBezTo>
                <a:cubicBezTo>
                  <a:pt x="0" y="20633"/>
                  <a:pt x="105" y="21512"/>
                  <a:pt x="314" y="22349"/>
                </a:cubicBezTo>
                <a:cubicBezTo>
                  <a:pt x="523" y="23186"/>
                  <a:pt x="816" y="23918"/>
                  <a:pt x="1130" y="24609"/>
                </a:cubicBezTo>
                <a:cubicBezTo>
                  <a:pt x="1779" y="25927"/>
                  <a:pt x="2574" y="26869"/>
                  <a:pt x="3139" y="27496"/>
                </a:cubicBezTo>
                <a:cubicBezTo>
                  <a:pt x="3306" y="27664"/>
                  <a:pt x="3432" y="27789"/>
                  <a:pt x="3536" y="27915"/>
                </a:cubicBezTo>
                <a:cubicBezTo>
                  <a:pt x="3662" y="28020"/>
                  <a:pt x="3766" y="28124"/>
                  <a:pt x="3850" y="28208"/>
                </a:cubicBezTo>
                <a:cubicBezTo>
                  <a:pt x="3934" y="28292"/>
                  <a:pt x="4018" y="28333"/>
                  <a:pt x="4038" y="28396"/>
                </a:cubicBezTo>
                <a:cubicBezTo>
                  <a:pt x="4080" y="28417"/>
                  <a:pt x="4122" y="28438"/>
                  <a:pt x="4122" y="28438"/>
                </a:cubicBezTo>
                <a:cubicBezTo>
                  <a:pt x="4499" y="28815"/>
                  <a:pt x="4959" y="29066"/>
                  <a:pt x="5336" y="29254"/>
                </a:cubicBezTo>
                <a:cubicBezTo>
                  <a:pt x="5666" y="29410"/>
                  <a:pt x="5953" y="29495"/>
                  <a:pt x="6197" y="29495"/>
                </a:cubicBezTo>
                <a:cubicBezTo>
                  <a:pt x="6246" y="29495"/>
                  <a:pt x="6294" y="29491"/>
                  <a:pt x="6340" y="29484"/>
                </a:cubicBezTo>
                <a:cubicBezTo>
                  <a:pt x="6346" y="29466"/>
                  <a:pt x="6352" y="29448"/>
                  <a:pt x="6359" y="29431"/>
                </a:cubicBezTo>
                <a:lnTo>
                  <a:pt x="6359" y="29431"/>
                </a:lnTo>
                <a:cubicBezTo>
                  <a:pt x="6381" y="29458"/>
                  <a:pt x="6409" y="29482"/>
                  <a:pt x="6445" y="29505"/>
                </a:cubicBezTo>
                <a:cubicBezTo>
                  <a:pt x="6466" y="29526"/>
                  <a:pt x="6487" y="29547"/>
                  <a:pt x="6549" y="29547"/>
                </a:cubicBezTo>
                <a:lnTo>
                  <a:pt x="6654" y="29547"/>
                </a:lnTo>
                <a:cubicBezTo>
                  <a:pt x="6675" y="29547"/>
                  <a:pt x="6675" y="29547"/>
                  <a:pt x="6696" y="29526"/>
                </a:cubicBezTo>
                <a:cubicBezTo>
                  <a:pt x="6738" y="29505"/>
                  <a:pt x="6759" y="29505"/>
                  <a:pt x="6779" y="29463"/>
                </a:cubicBezTo>
                <a:cubicBezTo>
                  <a:pt x="6779" y="29442"/>
                  <a:pt x="6800" y="29442"/>
                  <a:pt x="6800" y="29421"/>
                </a:cubicBezTo>
                <a:cubicBezTo>
                  <a:pt x="6800" y="29400"/>
                  <a:pt x="6842" y="29400"/>
                  <a:pt x="6842" y="29359"/>
                </a:cubicBezTo>
                <a:cubicBezTo>
                  <a:pt x="6863" y="29317"/>
                  <a:pt x="6863" y="29296"/>
                  <a:pt x="6863" y="29233"/>
                </a:cubicBezTo>
                <a:lnTo>
                  <a:pt x="6675" y="28919"/>
                </a:lnTo>
                <a:cubicBezTo>
                  <a:pt x="6487" y="28501"/>
                  <a:pt x="5922" y="27936"/>
                  <a:pt x="5210" y="27308"/>
                </a:cubicBezTo>
                <a:cubicBezTo>
                  <a:pt x="5252" y="27224"/>
                  <a:pt x="5210" y="27224"/>
                  <a:pt x="5210" y="27203"/>
                </a:cubicBezTo>
                <a:lnTo>
                  <a:pt x="5168" y="27141"/>
                </a:lnTo>
                <a:cubicBezTo>
                  <a:pt x="5106" y="27120"/>
                  <a:pt x="5064" y="27057"/>
                  <a:pt x="4980" y="26994"/>
                </a:cubicBezTo>
                <a:lnTo>
                  <a:pt x="4708" y="26722"/>
                </a:lnTo>
                <a:cubicBezTo>
                  <a:pt x="4624" y="26618"/>
                  <a:pt x="4478" y="26513"/>
                  <a:pt x="4373" y="26367"/>
                </a:cubicBezTo>
                <a:cubicBezTo>
                  <a:pt x="3850" y="25802"/>
                  <a:pt x="3181" y="24965"/>
                  <a:pt x="2574" y="23856"/>
                </a:cubicBezTo>
                <a:cubicBezTo>
                  <a:pt x="2281" y="23270"/>
                  <a:pt x="2030" y="22642"/>
                  <a:pt x="1821" y="21931"/>
                </a:cubicBezTo>
                <a:cubicBezTo>
                  <a:pt x="1611" y="21240"/>
                  <a:pt x="1528" y="20466"/>
                  <a:pt x="1507" y="19692"/>
                </a:cubicBezTo>
                <a:cubicBezTo>
                  <a:pt x="1507" y="19294"/>
                  <a:pt x="1528" y="18876"/>
                  <a:pt x="1611" y="18478"/>
                </a:cubicBezTo>
                <a:lnTo>
                  <a:pt x="1632" y="18332"/>
                </a:lnTo>
                <a:lnTo>
                  <a:pt x="1653" y="18164"/>
                </a:lnTo>
                <a:cubicBezTo>
                  <a:pt x="1695" y="18060"/>
                  <a:pt x="1716" y="17955"/>
                  <a:pt x="1716" y="17851"/>
                </a:cubicBezTo>
                <a:cubicBezTo>
                  <a:pt x="1758" y="17641"/>
                  <a:pt x="1821" y="17474"/>
                  <a:pt x="1862" y="17265"/>
                </a:cubicBezTo>
                <a:cubicBezTo>
                  <a:pt x="2009" y="16867"/>
                  <a:pt x="2155" y="16470"/>
                  <a:pt x="2344" y="16072"/>
                </a:cubicBezTo>
                <a:lnTo>
                  <a:pt x="2658" y="15444"/>
                </a:lnTo>
                <a:cubicBezTo>
                  <a:pt x="2762" y="15235"/>
                  <a:pt x="2846" y="15005"/>
                  <a:pt x="2950" y="14796"/>
                </a:cubicBezTo>
                <a:cubicBezTo>
                  <a:pt x="3306" y="13938"/>
                  <a:pt x="3620" y="13017"/>
                  <a:pt x="3850" y="12097"/>
                </a:cubicBezTo>
                <a:cubicBezTo>
                  <a:pt x="4101" y="11197"/>
                  <a:pt x="4206" y="10255"/>
                  <a:pt x="4206" y="9335"/>
                </a:cubicBezTo>
                <a:cubicBezTo>
                  <a:pt x="4206" y="8414"/>
                  <a:pt x="4059" y="7556"/>
                  <a:pt x="3850" y="6740"/>
                </a:cubicBezTo>
                <a:cubicBezTo>
                  <a:pt x="3808" y="6531"/>
                  <a:pt x="3725" y="6343"/>
                  <a:pt x="3683" y="6175"/>
                </a:cubicBezTo>
                <a:cubicBezTo>
                  <a:pt x="3641" y="6112"/>
                  <a:pt x="3641" y="6071"/>
                  <a:pt x="3620" y="6029"/>
                </a:cubicBezTo>
                <a:cubicBezTo>
                  <a:pt x="3599" y="5987"/>
                  <a:pt x="3599" y="5924"/>
                  <a:pt x="3578" y="5903"/>
                </a:cubicBezTo>
                <a:cubicBezTo>
                  <a:pt x="3536" y="5799"/>
                  <a:pt x="3494" y="5715"/>
                  <a:pt x="3474" y="5652"/>
                </a:cubicBezTo>
                <a:cubicBezTo>
                  <a:pt x="3327" y="5276"/>
                  <a:pt x="3139" y="4941"/>
                  <a:pt x="2992" y="4627"/>
                </a:cubicBezTo>
                <a:cubicBezTo>
                  <a:pt x="2971" y="4543"/>
                  <a:pt x="2909" y="4460"/>
                  <a:pt x="2867" y="4397"/>
                </a:cubicBezTo>
                <a:cubicBezTo>
                  <a:pt x="2804" y="4313"/>
                  <a:pt x="2783" y="4229"/>
                  <a:pt x="2741" y="4146"/>
                </a:cubicBezTo>
                <a:cubicBezTo>
                  <a:pt x="2658" y="3999"/>
                  <a:pt x="2574" y="3874"/>
                  <a:pt x="2490" y="3727"/>
                </a:cubicBezTo>
                <a:cubicBezTo>
                  <a:pt x="2344" y="3476"/>
                  <a:pt x="2176" y="3204"/>
                  <a:pt x="2051" y="2974"/>
                </a:cubicBezTo>
                <a:cubicBezTo>
                  <a:pt x="1925" y="2744"/>
                  <a:pt x="1800" y="2514"/>
                  <a:pt x="1695" y="2304"/>
                </a:cubicBezTo>
                <a:cubicBezTo>
                  <a:pt x="1590" y="2095"/>
                  <a:pt x="1486" y="1886"/>
                  <a:pt x="1381" y="1719"/>
                </a:cubicBezTo>
                <a:cubicBezTo>
                  <a:pt x="1193" y="1363"/>
                  <a:pt x="1025" y="1091"/>
                  <a:pt x="963" y="882"/>
                </a:cubicBezTo>
                <a:cubicBezTo>
                  <a:pt x="858" y="693"/>
                  <a:pt x="795" y="589"/>
                  <a:pt x="795" y="589"/>
                </a:cubicBezTo>
                <a:cubicBezTo>
                  <a:pt x="618" y="234"/>
                  <a:pt x="411" y="0"/>
                  <a:pt x="275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/>
          <p:nvPr/>
        </p:nvSpPr>
        <p:spPr>
          <a:xfrm flipH="1">
            <a:off x="393474" y="2984356"/>
            <a:ext cx="353834" cy="567247"/>
          </a:xfrm>
          <a:custGeom>
            <a:rect b="b" l="l" r="r" t="t"/>
            <a:pathLst>
              <a:path extrusionOk="0" h="15698" w="9792">
                <a:moveTo>
                  <a:pt x="9678" y="1"/>
                </a:moveTo>
                <a:cubicBezTo>
                  <a:pt x="9674" y="1"/>
                  <a:pt x="9671" y="1"/>
                  <a:pt x="9667" y="2"/>
                </a:cubicBezTo>
                <a:cubicBezTo>
                  <a:pt x="9583" y="23"/>
                  <a:pt x="9541" y="211"/>
                  <a:pt x="9520" y="421"/>
                </a:cubicBezTo>
                <a:cubicBezTo>
                  <a:pt x="9520" y="421"/>
                  <a:pt x="9520" y="462"/>
                  <a:pt x="9478" y="609"/>
                </a:cubicBezTo>
                <a:cubicBezTo>
                  <a:pt x="9458" y="734"/>
                  <a:pt x="9437" y="881"/>
                  <a:pt x="9416" y="1132"/>
                </a:cubicBezTo>
                <a:cubicBezTo>
                  <a:pt x="9374" y="1237"/>
                  <a:pt x="9353" y="1362"/>
                  <a:pt x="9332" y="1488"/>
                </a:cubicBezTo>
                <a:cubicBezTo>
                  <a:pt x="9311" y="1613"/>
                  <a:pt x="9269" y="1781"/>
                  <a:pt x="9227" y="1927"/>
                </a:cubicBezTo>
                <a:cubicBezTo>
                  <a:pt x="9206" y="2094"/>
                  <a:pt x="9144" y="2241"/>
                  <a:pt x="9102" y="2429"/>
                </a:cubicBezTo>
                <a:lnTo>
                  <a:pt x="8934" y="2973"/>
                </a:lnTo>
                <a:cubicBezTo>
                  <a:pt x="8704" y="3747"/>
                  <a:pt x="8390" y="4605"/>
                  <a:pt x="7909" y="5442"/>
                </a:cubicBezTo>
                <a:cubicBezTo>
                  <a:pt x="7449" y="6279"/>
                  <a:pt x="6821" y="7137"/>
                  <a:pt x="6110" y="7869"/>
                </a:cubicBezTo>
                <a:lnTo>
                  <a:pt x="5859" y="8162"/>
                </a:lnTo>
                <a:cubicBezTo>
                  <a:pt x="5775" y="8267"/>
                  <a:pt x="5670" y="8351"/>
                  <a:pt x="5566" y="8413"/>
                </a:cubicBezTo>
                <a:cubicBezTo>
                  <a:pt x="5377" y="8602"/>
                  <a:pt x="5168" y="8769"/>
                  <a:pt x="4980" y="8936"/>
                </a:cubicBezTo>
                <a:cubicBezTo>
                  <a:pt x="4603" y="9292"/>
                  <a:pt x="4206" y="9627"/>
                  <a:pt x="3829" y="9941"/>
                </a:cubicBezTo>
                <a:cubicBezTo>
                  <a:pt x="3473" y="10255"/>
                  <a:pt x="3097" y="10589"/>
                  <a:pt x="2762" y="10903"/>
                </a:cubicBezTo>
                <a:cubicBezTo>
                  <a:pt x="2616" y="11071"/>
                  <a:pt x="2427" y="11217"/>
                  <a:pt x="2260" y="11385"/>
                </a:cubicBezTo>
                <a:lnTo>
                  <a:pt x="2030" y="11615"/>
                </a:lnTo>
                <a:cubicBezTo>
                  <a:pt x="1946" y="11698"/>
                  <a:pt x="1904" y="11761"/>
                  <a:pt x="1820" y="11845"/>
                </a:cubicBezTo>
                <a:cubicBezTo>
                  <a:pt x="1276" y="12452"/>
                  <a:pt x="879" y="13017"/>
                  <a:pt x="628" y="13435"/>
                </a:cubicBezTo>
                <a:cubicBezTo>
                  <a:pt x="523" y="13644"/>
                  <a:pt x="419" y="13833"/>
                  <a:pt x="356" y="13937"/>
                </a:cubicBezTo>
                <a:cubicBezTo>
                  <a:pt x="314" y="14063"/>
                  <a:pt x="272" y="14126"/>
                  <a:pt x="272" y="14126"/>
                </a:cubicBezTo>
                <a:cubicBezTo>
                  <a:pt x="230" y="14230"/>
                  <a:pt x="209" y="14314"/>
                  <a:pt x="147" y="14418"/>
                </a:cubicBezTo>
                <a:cubicBezTo>
                  <a:pt x="126" y="14523"/>
                  <a:pt x="105" y="14586"/>
                  <a:pt x="63" y="14690"/>
                </a:cubicBezTo>
                <a:cubicBezTo>
                  <a:pt x="21" y="14879"/>
                  <a:pt x="0" y="15046"/>
                  <a:pt x="0" y="15193"/>
                </a:cubicBezTo>
                <a:cubicBezTo>
                  <a:pt x="0" y="15486"/>
                  <a:pt x="42" y="15674"/>
                  <a:pt x="147" y="15695"/>
                </a:cubicBezTo>
                <a:cubicBezTo>
                  <a:pt x="154" y="15696"/>
                  <a:pt x="162" y="15697"/>
                  <a:pt x="170" y="15697"/>
                </a:cubicBezTo>
                <a:cubicBezTo>
                  <a:pt x="269" y="15697"/>
                  <a:pt x="387" y="15575"/>
                  <a:pt x="523" y="15381"/>
                </a:cubicBezTo>
                <a:cubicBezTo>
                  <a:pt x="544" y="15318"/>
                  <a:pt x="565" y="15255"/>
                  <a:pt x="628" y="15193"/>
                </a:cubicBezTo>
                <a:cubicBezTo>
                  <a:pt x="649" y="15151"/>
                  <a:pt x="691" y="15067"/>
                  <a:pt x="732" y="14983"/>
                </a:cubicBezTo>
                <a:cubicBezTo>
                  <a:pt x="753" y="14900"/>
                  <a:pt x="795" y="14837"/>
                  <a:pt x="837" y="14753"/>
                </a:cubicBezTo>
                <a:cubicBezTo>
                  <a:pt x="879" y="14670"/>
                  <a:pt x="900" y="14586"/>
                  <a:pt x="963" y="14481"/>
                </a:cubicBezTo>
                <a:cubicBezTo>
                  <a:pt x="1004" y="14481"/>
                  <a:pt x="1004" y="14481"/>
                  <a:pt x="1004" y="14460"/>
                </a:cubicBezTo>
                <a:lnTo>
                  <a:pt x="1088" y="14314"/>
                </a:lnTo>
                <a:cubicBezTo>
                  <a:pt x="1151" y="14209"/>
                  <a:pt x="1214" y="14042"/>
                  <a:pt x="1318" y="13854"/>
                </a:cubicBezTo>
                <a:cubicBezTo>
                  <a:pt x="1527" y="13477"/>
                  <a:pt x="1904" y="12954"/>
                  <a:pt x="2406" y="12368"/>
                </a:cubicBezTo>
                <a:cubicBezTo>
                  <a:pt x="2448" y="12284"/>
                  <a:pt x="2532" y="12221"/>
                  <a:pt x="2574" y="12159"/>
                </a:cubicBezTo>
                <a:cubicBezTo>
                  <a:pt x="2657" y="12075"/>
                  <a:pt x="2720" y="12012"/>
                  <a:pt x="2783" y="11929"/>
                </a:cubicBezTo>
                <a:cubicBezTo>
                  <a:pt x="2929" y="11761"/>
                  <a:pt x="3076" y="11615"/>
                  <a:pt x="3243" y="11447"/>
                </a:cubicBezTo>
                <a:cubicBezTo>
                  <a:pt x="3557" y="11133"/>
                  <a:pt x="3913" y="10820"/>
                  <a:pt x="4289" y="10485"/>
                </a:cubicBezTo>
                <a:cubicBezTo>
                  <a:pt x="4645" y="10150"/>
                  <a:pt x="5043" y="9815"/>
                  <a:pt x="5398" y="9439"/>
                </a:cubicBezTo>
                <a:cubicBezTo>
                  <a:pt x="5587" y="9250"/>
                  <a:pt x="5796" y="9083"/>
                  <a:pt x="5984" y="8895"/>
                </a:cubicBezTo>
                <a:lnTo>
                  <a:pt x="6277" y="8602"/>
                </a:lnTo>
                <a:lnTo>
                  <a:pt x="6549" y="8309"/>
                </a:lnTo>
                <a:cubicBezTo>
                  <a:pt x="7281" y="7535"/>
                  <a:pt x="7909" y="6614"/>
                  <a:pt x="8370" y="5693"/>
                </a:cubicBezTo>
                <a:cubicBezTo>
                  <a:pt x="8830" y="4794"/>
                  <a:pt x="9123" y="3894"/>
                  <a:pt x="9332" y="3120"/>
                </a:cubicBezTo>
                <a:cubicBezTo>
                  <a:pt x="9374" y="2910"/>
                  <a:pt x="9437" y="2722"/>
                  <a:pt x="9458" y="2534"/>
                </a:cubicBezTo>
                <a:cubicBezTo>
                  <a:pt x="9478" y="2346"/>
                  <a:pt x="9541" y="2199"/>
                  <a:pt x="9562" y="2011"/>
                </a:cubicBezTo>
                <a:cubicBezTo>
                  <a:pt x="9583" y="1864"/>
                  <a:pt x="9625" y="1697"/>
                  <a:pt x="9646" y="1571"/>
                </a:cubicBezTo>
                <a:cubicBezTo>
                  <a:pt x="9667" y="1446"/>
                  <a:pt x="9688" y="1299"/>
                  <a:pt x="9688" y="1174"/>
                </a:cubicBezTo>
                <a:cubicBezTo>
                  <a:pt x="9730" y="944"/>
                  <a:pt x="9750" y="755"/>
                  <a:pt x="9750" y="630"/>
                </a:cubicBezTo>
                <a:cubicBezTo>
                  <a:pt x="9750" y="504"/>
                  <a:pt x="9771" y="441"/>
                  <a:pt x="9771" y="441"/>
                </a:cubicBezTo>
                <a:cubicBezTo>
                  <a:pt x="9791" y="202"/>
                  <a:pt x="9754" y="1"/>
                  <a:pt x="9678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/>
          <p:nvPr/>
        </p:nvSpPr>
        <p:spPr>
          <a:xfrm flipH="1">
            <a:off x="674712" y="2941320"/>
            <a:ext cx="176194" cy="397810"/>
          </a:xfrm>
          <a:custGeom>
            <a:rect b="b" l="l" r="r" t="t"/>
            <a:pathLst>
              <a:path extrusionOk="0" h="11009" w="4876">
                <a:moveTo>
                  <a:pt x="104" y="0"/>
                </a:moveTo>
                <a:cubicBezTo>
                  <a:pt x="87" y="0"/>
                  <a:pt x="73" y="7"/>
                  <a:pt x="63" y="21"/>
                </a:cubicBezTo>
                <a:cubicBezTo>
                  <a:pt x="1" y="63"/>
                  <a:pt x="21" y="189"/>
                  <a:pt x="84" y="335"/>
                </a:cubicBezTo>
                <a:cubicBezTo>
                  <a:pt x="84" y="335"/>
                  <a:pt x="105" y="356"/>
                  <a:pt x="126" y="440"/>
                </a:cubicBezTo>
                <a:cubicBezTo>
                  <a:pt x="168" y="503"/>
                  <a:pt x="210" y="607"/>
                  <a:pt x="293" y="754"/>
                </a:cubicBezTo>
                <a:cubicBezTo>
                  <a:pt x="440" y="1005"/>
                  <a:pt x="649" y="1381"/>
                  <a:pt x="921" y="1821"/>
                </a:cubicBezTo>
                <a:cubicBezTo>
                  <a:pt x="1172" y="2260"/>
                  <a:pt x="1486" y="2762"/>
                  <a:pt x="1842" y="3306"/>
                </a:cubicBezTo>
                <a:cubicBezTo>
                  <a:pt x="2156" y="3850"/>
                  <a:pt x="2490" y="4457"/>
                  <a:pt x="2804" y="5064"/>
                </a:cubicBezTo>
                <a:cubicBezTo>
                  <a:pt x="3118" y="5671"/>
                  <a:pt x="3369" y="6257"/>
                  <a:pt x="3620" y="6863"/>
                </a:cubicBezTo>
                <a:cubicBezTo>
                  <a:pt x="3662" y="7031"/>
                  <a:pt x="3725" y="7156"/>
                  <a:pt x="3767" y="7282"/>
                </a:cubicBezTo>
                <a:cubicBezTo>
                  <a:pt x="3830" y="7407"/>
                  <a:pt x="3850" y="7575"/>
                  <a:pt x="3871" y="7700"/>
                </a:cubicBezTo>
                <a:cubicBezTo>
                  <a:pt x="3955" y="7972"/>
                  <a:pt x="3997" y="8223"/>
                  <a:pt x="3997" y="8454"/>
                </a:cubicBezTo>
                <a:cubicBezTo>
                  <a:pt x="4060" y="8935"/>
                  <a:pt x="4039" y="9332"/>
                  <a:pt x="3997" y="9583"/>
                </a:cubicBezTo>
                <a:cubicBezTo>
                  <a:pt x="3976" y="9709"/>
                  <a:pt x="3955" y="9814"/>
                  <a:pt x="3955" y="9876"/>
                </a:cubicBezTo>
                <a:cubicBezTo>
                  <a:pt x="3955" y="9897"/>
                  <a:pt x="3934" y="9918"/>
                  <a:pt x="3934" y="9960"/>
                </a:cubicBezTo>
                <a:lnTo>
                  <a:pt x="3934" y="9981"/>
                </a:lnTo>
                <a:cubicBezTo>
                  <a:pt x="3850" y="10190"/>
                  <a:pt x="3830" y="10399"/>
                  <a:pt x="3788" y="10588"/>
                </a:cubicBezTo>
                <a:cubicBezTo>
                  <a:pt x="3767" y="10734"/>
                  <a:pt x="3788" y="10902"/>
                  <a:pt x="3892" y="10964"/>
                </a:cubicBezTo>
                <a:cubicBezTo>
                  <a:pt x="3923" y="10995"/>
                  <a:pt x="3965" y="11009"/>
                  <a:pt x="4013" y="11009"/>
                </a:cubicBezTo>
                <a:cubicBezTo>
                  <a:pt x="4096" y="11009"/>
                  <a:pt x="4197" y="10968"/>
                  <a:pt x="4290" y="10902"/>
                </a:cubicBezTo>
                <a:cubicBezTo>
                  <a:pt x="4374" y="10839"/>
                  <a:pt x="4457" y="10734"/>
                  <a:pt x="4520" y="10630"/>
                </a:cubicBezTo>
                <a:cubicBezTo>
                  <a:pt x="4604" y="10525"/>
                  <a:pt x="4667" y="10399"/>
                  <a:pt x="4708" y="10274"/>
                </a:cubicBezTo>
                <a:lnTo>
                  <a:pt x="4687" y="10274"/>
                </a:lnTo>
                <a:lnTo>
                  <a:pt x="4687" y="10232"/>
                </a:lnTo>
                <a:cubicBezTo>
                  <a:pt x="4687" y="10211"/>
                  <a:pt x="4708" y="10190"/>
                  <a:pt x="4708" y="10127"/>
                </a:cubicBezTo>
                <a:cubicBezTo>
                  <a:pt x="4750" y="10065"/>
                  <a:pt x="4771" y="9918"/>
                  <a:pt x="4792" y="9751"/>
                </a:cubicBezTo>
                <a:cubicBezTo>
                  <a:pt x="4855" y="9395"/>
                  <a:pt x="4876" y="8935"/>
                  <a:pt x="4771" y="8391"/>
                </a:cubicBezTo>
                <a:cubicBezTo>
                  <a:pt x="4729" y="8119"/>
                  <a:pt x="4667" y="7826"/>
                  <a:pt x="4583" y="7512"/>
                </a:cubicBezTo>
                <a:cubicBezTo>
                  <a:pt x="4520" y="7366"/>
                  <a:pt x="4478" y="7240"/>
                  <a:pt x="4457" y="7073"/>
                </a:cubicBezTo>
                <a:cubicBezTo>
                  <a:pt x="4394" y="6926"/>
                  <a:pt x="4353" y="6759"/>
                  <a:pt x="4269" y="6612"/>
                </a:cubicBezTo>
                <a:cubicBezTo>
                  <a:pt x="3997" y="5985"/>
                  <a:pt x="3683" y="5378"/>
                  <a:pt x="3348" y="4771"/>
                </a:cubicBezTo>
                <a:cubicBezTo>
                  <a:pt x="3014" y="4164"/>
                  <a:pt x="2616" y="3599"/>
                  <a:pt x="2260" y="3055"/>
                </a:cubicBezTo>
                <a:cubicBezTo>
                  <a:pt x="1884" y="2532"/>
                  <a:pt x="1549" y="2030"/>
                  <a:pt x="1256" y="1612"/>
                </a:cubicBezTo>
                <a:cubicBezTo>
                  <a:pt x="963" y="1193"/>
                  <a:pt x="712" y="858"/>
                  <a:pt x="545" y="586"/>
                </a:cubicBezTo>
                <a:cubicBezTo>
                  <a:pt x="482" y="461"/>
                  <a:pt x="398" y="377"/>
                  <a:pt x="377" y="293"/>
                </a:cubicBezTo>
                <a:cubicBezTo>
                  <a:pt x="314" y="231"/>
                  <a:pt x="314" y="189"/>
                  <a:pt x="314" y="189"/>
                </a:cubicBezTo>
                <a:cubicBezTo>
                  <a:pt x="250" y="76"/>
                  <a:pt x="161" y="0"/>
                  <a:pt x="104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8"/>
          <p:cNvSpPr/>
          <p:nvPr/>
        </p:nvSpPr>
        <p:spPr>
          <a:xfrm flipH="1">
            <a:off x="637674" y="2678872"/>
            <a:ext cx="37075" cy="365000"/>
          </a:xfrm>
          <a:custGeom>
            <a:rect b="b" l="l" r="r" t="t"/>
            <a:pathLst>
              <a:path extrusionOk="0" h="10101" w="1026">
                <a:moveTo>
                  <a:pt x="28" y="0"/>
                </a:moveTo>
                <a:cubicBezTo>
                  <a:pt x="26" y="0"/>
                  <a:pt x="23" y="1"/>
                  <a:pt x="22" y="3"/>
                </a:cubicBezTo>
                <a:cubicBezTo>
                  <a:pt x="1" y="24"/>
                  <a:pt x="1" y="128"/>
                  <a:pt x="1" y="233"/>
                </a:cubicBezTo>
                <a:cubicBezTo>
                  <a:pt x="1" y="233"/>
                  <a:pt x="22" y="380"/>
                  <a:pt x="43" y="631"/>
                </a:cubicBezTo>
                <a:cubicBezTo>
                  <a:pt x="84" y="861"/>
                  <a:pt x="147" y="1237"/>
                  <a:pt x="189" y="1656"/>
                </a:cubicBezTo>
                <a:cubicBezTo>
                  <a:pt x="231" y="2074"/>
                  <a:pt x="294" y="2577"/>
                  <a:pt x="336" y="3121"/>
                </a:cubicBezTo>
                <a:cubicBezTo>
                  <a:pt x="356" y="3372"/>
                  <a:pt x="398" y="3665"/>
                  <a:pt x="419" y="3937"/>
                </a:cubicBezTo>
                <a:cubicBezTo>
                  <a:pt x="440" y="4209"/>
                  <a:pt x="461" y="4502"/>
                  <a:pt x="461" y="4774"/>
                </a:cubicBezTo>
                <a:cubicBezTo>
                  <a:pt x="503" y="5046"/>
                  <a:pt x="503" y="5338"/>
                  <a:pt x="524" y="5610"/>
                </a:cubicBezTo>
                <a:cubicBezTo>
                  <a:pt x="545" y="5882"/>
                  <a:pt x="545" y="6155"/>
                  <a:pt x="566" y="6406"/>
                </a:cubicBezTo>
                <a:cubicBezTo>
                  <a:pt x="566" y="6678"/>
                  <a:pt x="608" y="6929"/>
                  <a:pt x="608" y="7180"/>
                </a:cubicBezTo>
                <a:cubicBezTo>
                  <a:pt x="608" y="7410"/>
                  <a:pt x="628" y="7640"/>
                  <a:pt x="628" y="7849"/>
                </a:cubicBezTo>
                <a:cubicBezTo>
                  <a:pt x="628" y="8268"/>
                  <a:pt x="649" y="8644"/>
                  <a:pt x="649" y="8895"/>
                </a:cubicBezTo>
                <a:lnTo>
                  <a:pt x="649" y="9293"/>
                </a:lnTo>
                <a:cubicBezTo>
                  <a:pt x="649" y="9732"/>
                  <a:pt x="754" y="10067"/>
                  <a:pt x="859" y="10067"/>
                </a:cubicBezTo>
                <a:cubicBezTo>
                  <a:pt x="872" y="10090"/>
                  <a:pt x="885" y="10101"/>
                  <a:pt x="897" y="10101"/>
                </a:cubicBezTo>
                <a:cubicBezTo>
                  <a:pt x="966" y="10101"/>
                  <a:pt x="1026" y="9786"/>
                  <a:pt x="1026" y="9398"/>
                </a:cubicBezTo>
                <a:lnTo>
                  <a:pt x="1026" y="9000"/>
                </a:lnTo>
                <a:cubicBezTo>
                  <a:pt x="1026" y="8749"/>
                  <a:pt x="984" y="8393"/>
                  <a:pt x="984" y="7954"/>
                </a:cubicBezTo>
                <a:cubicBezTo>
                  <a:pt x="984" y="7745"/>
                  <a:pt x="963" y="7515"/>
                  <a:pt x="963" y="7243"/>
                </a:cubicBezTo>
                <a:cubicBezTo>
                  <a:pt x="942" y="7012"/>
                  <a:pt x="942" y="6761"/>
                  <a:pt x="900" y="6468"/>
                </a:cubicBezTo>
                <a:cubicBezTo>
                  <a:pt x="880" y="6196"/>
                  <a:pt x="859" y="5924"/>
                  <a:pt x="859" y="5631"/>
                </a:cubicBezTo>
                <a:lnTo>
                  <a:pt x="775" y="4774"/>
                </a:lnTo>
                <a:lnTo>
                  <a:pt x="712" y="3895"/>
                </a:lnTo>
                <a:cubicBezTo>
                  <a:pt x="670" y="3623"/>
                  <a:pt x="628" y="3351"/>
                  <a:pt x="608" y="3100"/>
                </a:cubicBezTo>
                <a:cubicBezTo>
                  <a:pt x="545" y="2577"/>
                  <a:pt x="440" y="2074"/>
                  <a:pt x="398" y="1635"/>
                </a:cubicBezTo>
                <a:cubicBezTo>
                  <a:pt x="336" y="1217"/>
                  <a:pt x="252" y="840"/>
                  <a:pt x="210" y="610"/>
                </a:cubicBezTo>
                <a:cubicBezTo>
                  <a:pt x="147" y="380"/>
                  <a:pt x="126" y="212"/>
                  <a:pt x="126" y="212"/>
                </a:cubicBezTo>
                <a:cubicBezTo>
                  <a:pt x="107" y="98"/>
                  <a:pt x="53" y="0"/>
                  <a:pt x="28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/>
          <p:nvPr/>
        </p:nvSpPr>
        <p:spPr>
          <a:xfrm flipH="1">
            <a:off x="477380" y="2980634"/>
            <a:ext cx="60526" cy="320481"/>
          </a:xfrm>
          <a:custGeom>
            <a:rect b="b" l="l" r="r" t="t"/>
            <a:pathLst>
              <a:path extrusionOk="0" h="8869" w="1675">
                <a:moveTo>
                  <a:pt x="1005" y="0"/>
                </a:moveTo>
                <a:cubicBezTo>
                  <a:pt x="963" y="21"/>
                  <a:pt x="963" y="105"/>
                  <a:pt x="1005" y="231"/>
                </a:cubicBezTo>
                <a:cubicBezTo>
                  <a:pt x="1005" y="231"/>
                  <a:pt x="1026" y="356"/>
                  <a:pt x="1047" y="607"/>
                </a:cubicBezTo>
                <a:cubicBezTo>
                  <a:pt x="1068" y="837"/>
                  <a:pt x="1131" y="1151"/>
                  <a:pt x="1173" y="1528"/>
                </a:cubicBezTo>
                <a:cubicBezTo>
                  <a:pt x="1235" y="1925"/>
                  <a:pt x="1256" y="2365"/>
                  <a:pt x="1319" y="2867"/>
                </a:cubicBezTo>
                <a:cubicBezTo>
                  <a:pt x="1340" y="3369"/>
                  <a:pt x="1361" y="3892"/>
                  <a:pt x="1361" y="4415"/>
                </a:cubicBezTo>
                <a:cubicBezTo>
                  <a:pt x="1361" y="4938"/>
                  <a:pt x="1340" y="5462"/>
                  <a:pt x="1256" y="5943"/>
                </a:cubicBezTo>
                <a:cubicBezTo>
                  <a:pt x="1235" y="6173"/>
                  <a:pt x="1173" y="6403"/>
                  <a:pt x="1152" y="6612"/>
                </a:cubicBezTo>
                <a:cubicBezTo>
                  <a:pt x="1110" y="6822"/>
                  <a:pt x="1047" y="7031"/>
                  <a:pt x="1005" y="7219"/>
                </a:cubicBezTo>
                <a:cubicBezTo>
                  <a:pt x="901" y="7575"/>
                  <a:pt x="733" y="7847"/>
                  <a:pt x="629" y="8035"/>
                </a:cubicBezTo>
                <a:cubicBezTo>
                  <a:pt x="608" y="8077"/>
                  <a:pt x="587" y="8098"/>
                  <a:pt x="545" y="8140"/>
                </a:cubicBezTo>
                <a:cubicBezTo>
                  <a:pt x="524" y="8161"/>
                  <a:pt x="503" y="8182"/>
                  <a:pt x="503" y="8203"/>
                </a:cubicBezTo>
                <a:cubicBezTo>
                  <a:pt x="482" y="8265"/>
                  <a:pt x="440" y="8265"/>
                  <a:pt x="440" y="8265"/>
                </a:cubicBezTo>
                <a:cubicBezTo>
                  <a:pt x="419" y="8286"/>
                  <a:pt x="398" y="8307"/>
                  <a:pt x="378" y="8370"/>
                </a:cubicBezTo>
                <a:lnTo>
                  <a:pt x="294" y="8454"/>
                </a:lnTo>
                <a:lnTo>
                  <a:pt x="126" y="8600"/>
                </a:lnTo>
                <a:cubicBezTo>
                  <a:pt x="64" y="8684"/>
                  <a:pt x="1" y="8767"/>
                  <a:pt x="1" y="8809"/>
                </a:cubicBezTo>
                <a:cubicBezTo>
                  <a:pt x="13" y="8846"/>
                  <a:pt x="46" y="8868"/>
                  <a:pt x="105" y="8868"/>
                </a:cubicBezTo>
                <a:cubicBezTo>
                  <a:pt x="147" y="8868"/>
                  <a:pt x="203" y="8857"/>
                  <a:pt x="273" y="8830"/>
                </a:cubicBezTo>
                <a:cubicBezTo>
                  <a:pt x="336" y="8809"/>
                  <a:pt x="419" y="8788"/>
                  <a:pt x="503" y="8726"/>
                </a:cubicBezTo>
                <a:cubicBezTo>
                  <a:pt x="545" y="8705"/>
                  <a:pt x="587" y="8684"/>
                  <a:pt x="629" y="8663"/>
                </a:cubicBezTo>
                <a:cubicBezTo>
                  <a:pt x="608" y="8600"/>
                  <a:pt x="650" y="8579"/>
                  <a:pt x="691" y="8516"/>
                </a:cubicBezTo>
                <a:lnTo>
                  <a:pt x="754" y="8454"/>
                </a:lnTo>
                <a:cubicBezTo>
                  <a:pt x="796" y="8412"/>
                  <a:pt x="817" y="8391"/>
                  <a:pt x="838" y="8328"/>
                </a:cubicBezTo>
                <a:cubicBezTo>
                  <a:pt x="859" y="8286"/>
                  <a:pt x="901" y="8265"/>
                  <a:pt x="942" y="8203"/>
                </a:cubicBezTo>
                <a:cubicBezTo>
                  <a:pt x="1068" y="7993"/>
                  <a:pt x="1235" y="7679"/>
                  <a:pt x="1361" y="7282"/>
                </a:cubicBezTo>
                <a:lnTo>
                  <a:pt x="1528" y="6654"/>
                </a:lnTo>
                <a:cubicBezTo>
                  <a:pt x="1570" y="6424"/>
                  <a:pt x="1591" y="6194"/>
                  <a:pt x="1633" y="5964"/>
                </a:cubicBezTo>
                <a:cubicBezTo>
                  <a:pt x="1675" y="5462"/>
                  <a:pt x="1675" y="4938"/>
                  <a:pt x="1675" y="4394"/>
                </a:cubicBezTo>
                <a:cubicBezTo>
                  <a:pt x="1675" y="3871"/>
                  <a:pt x="1633" y="3348"/>
                  <a:pt x="1570" y="2846"/>
                </a:cubicBezTo>
                <a:cubicBezTo>
                  <a:pt x="1528" y="2344"/>
                  <a:pt x="1466" y="1905"/>
                  <a:pt x="1382" y="1507"/>
                </a:cubicBezTo>
                <a:cubicBezTo>
                  <a:pt x="1340" y="1130"/>
                  <a:pt x="1256" y="817"/>
                  <a:pt x="1194" y="565"/>
                </a:cubicBezTo>
                <a:cubicBezTo>
                  <a:pt x="1152" y="335"/>
                  <a:pt x="1131" y="210"/>
                  <a:pt x="1131" y="210"/>
                </a:cubicBezTo>
                <a:cubicBezTo>
                  <a:pt x="1110" y="84"/>
                  <a:pt x="1047" y="0"/>
                  <a:pt x="1005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/>
          <p:nvPr/>
        </p:nvSpPr>
        <p:spPr>
          <a:xfrm flipH="1">
            <a:off x="692852" y="2945403"/>
            <a:ext cx="318349" cy="261328"/>
          </a:xfrm>
          <a:custGeom>
            <a:rect b="b" l="l" r="r" t="t"/>
            <a:pathLst>
              <a:path extrusionOk="0" h="7232" w="8810">
                <a:moveTo>
                  <a:pt x="45" y="0"/>
                </a:moveTo>
                <a:cubicBezTo>
                  <a:pt x="34" y="0"/>
                  <a:pt x="26" y="4"/>
                  <a:pt x="22" y="13"/>
                </a:cubicBezTo>
                <a:cubicBezTo>
                  <a:pt x="1" y="34"/>
                  <a:pt x="84" y="139"/>
                  <a:pt x="147" y="243"/>
                </a:cubicBezTo>
                <a:lnTo>
                  <a:pt x="231" y="327"/>
                </a:lnTo>
                <a:lnTo>
                  <a:pt x="461" y="557"/>
                </a:lnTo>
                <a:cubicBezTo>
                  <a:pt x="670" y="745"/>
                  <a:pt x="984" y="1017"/>
                  <a:pt x="1444" y="1289"/>
                </a:cubicBezTo>
                <a:cubicBezTo>
                  <a:pt x="1863" y="1540"/>
                  <a:pt x="2386" y="1812"/>
                  <a:pt x="2930" y="2064"/>
                </a:cubicBezTo>
                <a:cubicBezTo>
                  <a:pt x="3474" y="2336"/>
                  <a:pt x="4081" y="2587"/>
                  <a:pt x="4625" y="2900"/>
                </a:cubicBezTo>
                <a:lnTo>
                  <a:pt x="4834" y="3047"/>
                </a:lnTo>
                <a:cubicBezTo>
                  <a:pt x="4918" y="3089"/>
                  <a:pt x="4960" y="3110"/>
                  <a:pt x="5043" y="3172"/>
                </a:cubicBezTo>
                <a:cubicBezTo>
                  <a:pt x="5169" y="3256"/>
                  <a:pt x="5294" y="3361"/>
                  <a:pt x="5441" y="3465"/>
                </a:cubicBezTo>
                <a:cubicBezTo>
                  <a:pt x="5692" y="3633"/>
                  <a:pt x="5922" y="3842"/>
                  <a:pt x="6173" y="4030"/>
                </a:cubicBezTo>
                <a:cubicBezTo>
                  <a:pt x="6403" y="4219"/>
                  <a:pt x="6613" y="4428"/>
                  <a:pt x="6822" y="4616"/>
                </a:cubicBezTo>
                <a:cubicBezTo>
                  <a:pt x="7031" y="4784"/>
                  <a:pt x="7219" y="4972"/>
                  <a:pt x="7366" y="5160"/>
                </a:cubicBezTo>
                <a:cubicBezTo>
                  <a:pt x="7680" y="5516"/>
                  <a:pt x="7931" y="5830"/>
                  <a:pt x="8056" y="6081"/>
                </a:cubicBezTo>
                <a:cubicBezTo>
                  <a:pt x="8182" y="6311"/>
                  <a:pt x="8266" y="6437"/>
                  <a:pt x="8266" y="6437"/>
                </a:cubicBezTo>
                <a:cubicBezTo>
                  <a:pt x="8370" y="6646"/>
                  <a:pt x="8454" y="6834"/>
                  <a:pt x="8496" y="6981"/>
                </a:cubicBezTo>
                <a:cubicBezTo>
                  <a:pt x="8538" y="7127"/>
                  <a:pt x="8600" y="7232"/>
                  <a:pt x="8684" y="7232"/>
                </a:cubicBezTo>
                <a:cubicBezTo>
                  <a:pt x="8705" y="7232"/>
                  <a:pt x="8726" y="7190"/>
                  <a:pt x="8747" y="7148"/>
                </a:cubicBezTo>
                <a:cubicBezTo>
                  <a:pt x="8789" y="7085"/>
                  <a:pt x="8789" y="7043"/>
                  <a:pt x="8810" y="6939"/>
                </a:cubicBezTo>
                <a:cubicBezTo>
                  <a:pt x="8789" y="6750"/>
                  <a:pt x="8768" y="6520"/>
                  <a:pt x="8621" y="6248"/>
                </a:cubicBezTo>
                <a:cubicBezTo>
                  <a:pt x="8621" y="6248"/>
                  <a:pt x="8558" y="6102"/>
                  <a:pt x="8391" y="5830"/>
                </a:cubicBezTo>
                <a:cubicBezTo>
                  <a:pt x="8245" y="5579"/>
                  <a:pt x="7973" y="5244"/>
                  <a:pt x="7638" y="4867"/>
                </a:cubicBezTo>
                <a:cubicBezTo>
                  <a:pt x="7450" y="4679"/>
                  <a:pt x="7261" y="4512"/>
                  <a:pt x="7052" y="4323"/>
                </a:cubicBezTo>
                <a:cubicBezTo>
                  <a:pt x="6843" y="4135"/>
                  <a:pt x="6613" y="3926"/>
                  <a:pt x="6382" y="3737"/>
                </a:cubicBezTo>
                <a:cubicBezTo>
                  <a:pt x="6152" y="3570"/>
                  <a:pt x="5880" y="3361"/>
                  <a:pt x="5629" y="3172"/>
                </a:cubicBezTo>
                <a:cubicBezTo>
                  <a:pt x="5483" y="3068"/>
                  <a:pt x="5357" y="2984"/>
                  <a:pt x="5190" y="2880"/>
                </a:cubicBezTo>
                <a:cubicBezTo>
                  <a:pt x="5127" y="2838"/>
                  <a:pt x="5064" y="2796"/>
                  <a:pt x="5001" y="2754"/>
                </a:cubicBezTo>
                <a:lnTo>
                  <a:pt x="4792" y="2628"/>
                </a:lnTo>
                <a:cubicBezTo>
                  <a:pt x="4206" y="2315"/>
                  <a:pt x="3600" y="2043"/>
                  <a:pt x="3035" y="1812"/>
                </a:cubicBezTo>
                <a:cubicBezTo>
                  <a:pt x="2491" y="1582"/>
                  <a:pt x="1968" y="1331"/>
                  <a:pt x="1528" y="1101"/>
                </a:cubicBezTo>
                <a:cubicBezTo>
                  <a:pt x="1110" y="871"/>
                  <a:pt x="817" y="641"/>
                  <a:pt x="566" y="452"/>
                </a:cubicBezTo>
                <a:cubicBezTo>
                  <a:pt x="461" y="348"/>
                  <a:pt x="377" y="285"/>
                  <a:pt x="336" y="243"/>
                </a:cubicBezTo>
                <a:lnTo>
                  <a:pt x="252" y="159"/>
                </a:lnTo>
                <a:cubicBezTo>
                  <a:pt x="169" y="60"/>
                  <a:pt x="86" y="0"/>
                  <a:pt x="45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/>
          <p:nvPr/>
        </p:nvSpPr>
        <p:spPr>
          <a:xfrm flipH="1">
            <a:off x="707957" y="2831578"/>
            <a:ext cx="83219" cy="321132"/>
          </a:xfrm>
          <a:custGeom>
            <a:rect b="b" l="l" r="r" t="t"/>
            <a:pathLst>
              <a:path extrusionOk="0" h="8887" w="2303">
                <a:moveTo>
                  <a:pt x="34" y="0"/>
                </a:moveTo>
                <a:cubicBezTo>
                  <a:pt x="30" y="0"/>
                  <a:pt x="26" y="1"/>
                  <a:pt x="21" y="4"/>
                </a:cubicBezTo>
                <a:cubicBezTo>
                  <a:pt x="1" y="45"/>
                  <a:pt x="1" y="108"/>
                  <a:pt x="21" y="213"/>
                </a:cubicBezTo>
                <a:cubicBezTo>
                  <a:pt x="21" y="213"/>
                  <a:pt x="63" y="359"/>
                  <a:pt x="126" y="568"/>
                </a:cubicBezTo>
                <a:cubicBezTo>
                  <a:pt x="210" y="778"/>
                  <a:pt x="293" y="1092"/>
                  <a:pt x="419" y="1447"/>
                </a:cubicBezTo>
                <a:cubicBezTo>
                  <a:pt x="545" y="1824"/>
                  <a:pt x="691" y="2242"/>
                  <a:pt x="837" y="2703"/>
                </a:cubicBezTo>
                <a:cubicBezTo>
                  <a:pt x="1005" y="3184"/>
                  <a:pt x="1151" y="3644"/>
                  <a:pt x="1277" y="4146"/>
                </a:cubicBezTo>
                <a:cubicBezTo>
                  <a:pt x="1361" y="4377"/>
                  <a:pt x="1423" y="4649"/>
                  <a:pt x="1486" y="4879"/>
                </a:cubicBezTo>
                <a:cubicBezTo>
                  <a:pt x="1549" y="5109"/>
                  <a:pt x="1591" y="5381"/>
                  <a:pt x="1653" y="5611"/>
                </a:cubicBezTo>
                <a:cubicBezTo>
                  <a:pt x="1674" y="5716"/>
                  <a:pt x="1695" y="5841"/>
                  <a:pt x="1695" y="5946"/>
                </a:cubicBezTo>
                <a:cubicBezTo>
                  <a:pt x="1737" y="6050"/>
                  <a:pt x="1758" y="6197"/>
                  <a:pt x="1758" y="6302"/>
                </a:cubicBezTo>
                <a:cubicBezTo>
                  <a:pt x="1779" y="6511"/>
                  <a:pt x="1800" y="6720"/>
                  <a:pt x="1842" y="6887"/>
                </a:cubicBezTo>
                <a:cubicBezTo>
                  <a:pt x="1863" y="7264"/>
                  <a:pt x="1863" y="7578"/>
                  <a:pt x="1863" y="7808"/>
                </a:cubicBezTo>
                <a:cubicBezTo>
                  <a:pt x="1842" y="8017"/>
                  <a:pt x="1842" y="8143"/>
                  <a:pt x="1842" y="8143"/>
                </a:cubicBezTo>
                <a:cubicBezTo>
                  <a:pt x="1842" y="8331"/>
                  <a:pt x="1800" y="8519"/>
                  <a:pt x="1842" y="8645"/>
                </a:cubicBezTo>
                <a:cubicBezTo>
                  <a:pt x="1863" y="8771"/>
                  <a:pt x="1884" y="8854"/>
                  <a:pt x="1946" y="8875"/>
                </a:cubicBezTo>
                <a:cubicBezTo>
                  <a:pt x="1954" y="8883"/>
                  <a:pt x="1962" y="8886"/>
                  <a:pt x="1970" y="8886"/>
                </a:cubicBezTo>
                <a:cubicBezTo>
                  <a:pt x="2010" y="8886"/>
                  <a:pt x="2062" y="8811"/>
                  <a:pt x="2114" y="8708"/>
                </a:cubicBezTo>
                <a:cubicBezTo>
                  <a:pt x="2156" y="8645"/>
                  <a:pt x="2177" y="8561"/>
                  <a:pt x="2197" y="8499"/>
                </a:cubicBezTo>
                <a:cubicBezTo>
                  <a:pt x="2197" y="8436"/>
                  <a:pt x="2218" y="8415"/>
                  <a:pt x="2218" y="8352"/>
                </a:cubicBezTo>
                <a:cubicBezTo>
                  <a:pt x="2260" y="8331"/>
                  <a:pt x="2260" y="8268"/>
                  <a:pt x="2281" y="8206"/>
                </a:cubicBezTo>
                <a:cubicBezTo>
                  <a:pt x="2281" y="8206"/>
                  <a:pt x="2281" y="8080"/>
                  <a:pt x="2302" y="7829"/>
                </a:cubicBezTo>
                <a:cubicBezTo>
                  <a:pt x="2302" y="7599"/>
                  <a:pt x="2302" y="7264"/>
                  <a:pt x="2260" y="6866"/>
                </a:cubicBezTo>
                <a:cubicBezTo>
                  <a:pt x="2260" y="6657"/>
                  <a:pt x="2197" y="6448"/>
                  <a:pt x="2177" y="6239"/>
                </a:cubicBezTo>
                <a:cubicBezTo>
                  <a:pt x="2156" y="6134"/>
                  <a:pt x="2156" y="6009"/>
                  <a:pt x="2114" y="5904"/>
                </a:cubicBezTo>
                <a:cubicBezTo>
                  <a:pt x="2093" y="5799"/>
                  <a:pt x="2072" y="5653"/>
                  <a:pt x="2051" y="5527"/>
                </a:cubicBezTo>
                <a:cubicBezTo>
                  <a:pt x="1988" y="5297"/>
                  <a:pt x="1905" y="5025"/>
                  <a:pt x="1863" y="4795"/>
                </a:cubicBezTo>
                <a:cubicBezTo>
                  <a:pt x="1779" y="4565"/>
                  <a:pt x="1695" y="4293"/>
                  <a:pt x="1633" y="4063"/>
                </a:cubicBezTo>
                <a:cubicBezTo>
                  <a:pt x="1465" y="3561"/>
                  <a:pt x="1277" y="3079"/>
                  <a:pt x="1109" y="2619"/>
                </a:cubicBezTo>
                <a:cubicBezTo>
                  <a:pt x="921" y="2180"/>
                  <a:pt x="754" y="1761"/>
                  <a:pt x="628" y="1405"/>
                </a:cubicBezTo>
                <a:cubicBezTo>
                  <a:pt x="503" y="1029"/>
                  <a:pt x="377" y="736"/>
                  <a:pt x="293" y="527"/>
                </a:cubicBezTo>
                <a:cubicBezTo>
                  <a:pt x="210" y="317"/>
                  <a:pt x="168" y="192"/>
                  <a:pt x="168" y="192"/>
                </a:cubicBezTo>
                <a:cubicBezTo>
                  <a:pt x="112" y="79"/>
                  <a:pt x="72" y="0"/>
                  <a:pt x="34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 flipH="1">
            <a:off x="332189" y="3203659"/>
            <a:ext cx="329696" cy="214786"/>
          </a:xfrm>
          <a:custGeom>
            <a:rect b="b" l="l" r="r" t="t"/>
            <a:pathLst>
              <a:path extrusionOk="0" h="5944" w="9124">
                <a:moveTo>
                  <a:pt x="9102" y="1"/>
                </a:moveTo>
                <a:cubicBezTo>
                  <a:pt x="9081" y="1"/>
                  <a:pt x="9019" y="106"/>
                  <a:pt x="8977" y="231"/>
                </a:cubicBezTo>
                <a:cubicBezTo>
                  <a:pt x="8977" y="231"/>
                  <a:pt x="8977" y="252"/>
                  <a:pt x="8956" y="336"/>
                </a:cubicBezTo>
                <a:cubicBezTo>
                  <a:pt x="8914" y="419"/>
                  <a:pt x="8893" y="524"/>
                  <a:pt x="8851" y="650"/>
                </a:cubicBezTo>
                <a:cubicBezTo>
                  <a:pt x="8851" y="671"/>
                  <a:pt x="8809" y="733"/>
                  <a:pt x="8809" y="754"/>
                </a:cubicBezTo>
                <a:cubicBezTo>
                  <a:pt x="8788" y="775"/>
                  <a:pt x="8788" y="838"/>
                  <a:pt x="8767" y="859"/>
                </a:cubicBezTo>
                <a:cubicBezTo>
                  <a:pt x="8747" y="943"/>
                  <a:pt x="8684" y="1026"/>
                  <a:pt x="8642" y="1089"/>
                </a:cubicBezTo>
                <a:cubicBezTo>
                  <a:pt x="8537" y="1256"/>
                  <a:pt x="8433" y="1445"/>
                  <a:pt x="8265" y="1612"/>
                </a:cubicBezTo>
                <a:cubicBezTo>
                  <a:pt x="7972" y="1989"/>
                  <a:pt x="7554" y="2386"/>
                  <a:pt x="7073" y="2700"/>
                </a:cubicBezTo>
                <a:cubicBezTo>
                  <a:pt x="6570" y="3035"/>
                  <a:pt x="5985" y="3286"/>
                  <a:pt x="5399" y="3474"/>
                </a:cubicBezTo>
                <a:lnTo>
                  <a:pt x="5148" y="3537"/>
                </a:lnTo>
                <a:cubicBezTo>
                  <a:pt x="5085" y="3558"/>
                  <a:pt x="5001" y="3558"/>
                  <a:pt x="4917" y="3579"/>
                </a:cubicBezTo>
                <a:cubicBezTo>
                  <a:pt x="4834" y="3600"/>
                  <a:pt x="4771" y="3600"/>
                  <a:pt x="4687" y="3642"/>
                </a:cubicBezTo>
                <a:cubicBezTo>
                  <a:pt x="4604" y="3642"/>
                  <a:pt x="4520" y="3663"/>
                  <a:pt x="4457" y="3663"/>
                </a:cubicBezTo>
                <a:cubicBezTo>
                  <a:pt x="4143" y="3704"/>
                  <a:pt x="3829" y="3746"/>
                  <a:pt x="3537" y="3788"/>
                </a:cubicBezTo>
                <a:cubicBezTo>
                  <a:pt x="3223" y="3851"/>
                  <a:pt x="2930" y="3893"/>
                  <a:pt x="2679" y="3976"/>
                </a:cubicBezTo>
                <a:cubicBezTo>
                  <a:pt x="2386" y="4060"/>
                  <a:pt x="2156" y="4102"/>
                  <a:pt x="1925" y="4207"/>
                </a:cubicBezTo>
                <a:cubicBezTo>
                  <a:pt x="1444" y="4374"/>
                  <a:pt x="1068" y="4583"/>
                  <a:pt x="816" y="4751"/>
                </a:cubicBezTo>
                <a:cubicBezTo>
                  <a:pt x="691" y="4834"/>
                  <a:pt x="607" y="4918"/>
                  <a:pt x="524" y="4960"/>
                </a:cubicBezTo>
                <a:cubicBezTo>
                  <a:pt x="482" y="5023"/>
                  <a:pt x="419" y="5044"/>
                  <a:pt x="419" y="5044"/>
                </a:cubicBezTo>
                <a:cubicBezTo>
                  <a:pt x="231" y="5232"/>
                  <a:pt x="105" y="5441"/>
                  <a:pt x="63" y="5629"/>
                </a:cubicBezTo>
                <a:cubicBezTo>
                  <a:pt x="21" y="5692"/>
                  <a:pt x="0" y="5776"/>
                  <a:pt x="21" y="5839"/>
                </a:cubicBezTo>
                <a:cubicBezTo>
                  <a:pt x="21" y="5880"/>
                  <a:pt x="63" y="5901"/>
                  <a:pt x="84" y="5943"/>
                </a:cubicBezTo>
                <a:cubicBezTo>
                  <a:pt x="105" y="5943"/>
                  <a:pt x="147" y="5943"/>
                  <a:pt x="189" y="5901"/>
                </a:cubicBezTo>
                <a:lnTo>
                  <a:pt x="314" y="5776"/>
                </a:lnTo>
                <a:cubicBezTo>
                  <a:pt x="461" y="5692"/>
                  <a:pt x="586" y="5546"/>
                  <a:pt x="775" y="5357"/>
                </a:cubicBezTo>
                <a:lnTo>
                  <a:pt x="837" y="5274"/>
                </a:lnTo>
                <a:cubicBezTo>
                  <a:pt x="900" y="5232"/>
                  <a:pt x="963" y="5169"/>
                  <a:pt x="1068" y="5106"/>
                </a:cubicBezTo>
                <a:cubicBezTo>
                  <a:pt x="1277" y="4939"/>
                  <a:pt x="1632" y="4751"/>
                  <a:pt x="2072" y="4604"/>
                </a:cubicBezTo>
                <a:cubicBezTo>
                  <a:pt x="2281" y="4520"/>
                  <a:pt x="2532" y="4437"/>
                  <a:pt x="2804" y="4374"/>
                </a:cubicBezTo>
                <a:cubicBezTo>
                  <a:pt x="3055" y="4290"/>
                  <a:pt x="3348" y="4228"/>
                  <a:pt x="3641" y="4186"/>
                </a:cubicBezTo>
                <a:cubicBezTo>
                  <a:pt x="3934" y="4123"/>
                  <a:pt x="4248" y="4081"/>
                  <a:pt x="4562" y="4018"/>
                </a:cubicBezTo>
                <a:cubicBezTo>
                  <a:pt x="4625" y="3997"/>
                  <a:pt x="4708" y="3997"/>
                  <a:pt x="4792" y="3976"/>
                </a:cubicBezTo>
                <a:cubicBezTo>
                  <a:pt x="4876" y="3956"/>
                  <a:pt x="4938" y="3956"/>
                  <a:pt x="5022" y="3914"/>
                </a:cubicBezTo>
                <a:cubicBezTo>
                  <a:pt x="5106" y="3893"/>
                  <a:pt x="5189" y="3893"/>
                  <a:pt x="5252" y="3872"/>
                </a:cubicBezTo>
                <a:lnTo>
                  <a:pt x="5503" y="3788"/>
                </a:lnTo>
                <a:cubicBezTo>
                  <a:pt x="6131" y="3579"/>
                  <a:pt x="6717" y="3286"/>
                  <a:pt x="7219" y="2930"/>
                </a:cubicBezTo>
                <a:cubicBezTo>
                  <a:pt x="7721" y="2554"/>
                  <a:pt x="8140" y="2135"/>
                  <a:pt x="8433" y="1759"/>
                </a:cubicBezTo>
                <a:cubicBezTo>
                  <a:pt x="8579" y="1549"/>
                  <a:pt x="8684" y="1361"/>
                  <a:pt x="8788" y="1173"/>
                </a:cubicBezTo>
                <a:cubicBezTo>
                  <a:pt x="8851" y="1068"/>
                  <a:pt x="8872" y="984"/>
                  <a:pt x="8893" y="922"/>
                </a:cubicBezTo>
                <a:cubicBezTo>
                  <a:pt x="8914" y="859"/>
                  <a:pt x="8914" y="838"/>
                  <a:pt x="8956" y="817"/>
                </a:cubicBezTo>
                <a:cubicBezTo>
                  <a:pt x="8956" y="775"/>
                  <a:pt x="8977" y="733"/>
                  <a:pt x="8977" y="712"/>
                </a:cubicBezTo>
                <a:cubicBezTo>
                  <a:pt x="9019" y="566"/>
                  <a:pt x="9060" y="461"/>
                  <a:pt x="9081" y="398"/>
                </a:cubicBezTo>
                <a:cubicBezTo>
                  <a:pt x="9102" y="315"/>
                  <a:pt x="9102" y="294"/>
                  <a:pt x="9102" y="294"/>
                </a:cubicBezTo>
                <a:cubicBezTo>
                  <a:pt x="9123" y="126"/>
                  <a:pt x="9123" y="1"/>
                  <a:pt x="9102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 flipH="1">
            <a:off x="605912" y="3548820"/>
            <a:ext cx="146708" cy="293019"/>
          </a:xfrm>
          <a:custGeom>
            <a:rect b="b" l="l" r="r" t="t"/>
            <a:pathLst>
              <a:path extrusionOk="0" h="8109" w="4060">
                <a:moveTo>
                  <a:pt x="296" y="0"/>
                </a:moveTo>
                <a:cubicBezTo>
                  <a:pt x="269" y="0"/>
                  <a:pt x="240" y="3"/>
                  <a:pt x="210" y="11"/>
                </a:cubicBezTo>
                <a:cubicBezTo>
                  <a:pt x="84" y="53"/>
                  <a:pt x="1" y="158"/>
                  <a:pt x="42" y="262"/>
                </a:cubicBezTo>
                <a:cubicBezTo>
                  <a:pt x="42" y="262"/>
                  <a:pt x="42" y="388"/>
                  <a:pt x="63" y="597"/>
                </a:cubicBezTo>
                <a:cubicBezTo>
                  <a:pt x="84" y="702"/>
                  <a:pt x="84" y="827"/>
                  <a:pt x="105" y="994"/>
                </a:cubicBezTo>
                <a:cubicBezTo>
                  <a:pt x="147" y="1141"/>
                  <a:pt x="168" y="1308"/>
                  <a:pt x="189" y="1476"/>
                </a:cubicBezTo>
                <a:cubicBezTo>
                  <a:pt x="273" y="1852"/>
                  <a:pt x="377" y="2292"/>
                  <a:pt x="503" y="2731"/>
                </a:cubicBezTo>
                <a:cubicBezTo>
                  <a:pt x="670" y="3191"/>
                  <a:pt x="838" y="3652"/>
                  <a:pt x="1047" y="4133"/>
                </a:cubicBezTo>
                <a:lnTo>
                  <a:pt x="1130" y="4300"/>
                </a:lnTo>
                <a:lnTo>
                  <a:pt x="1214" y="4489"/>
                </a:lnTo>
                <a:cubicBezTo>
                  <a:pt x="1256" y="4593"/>
                  <a:pt x="1319" y="4698"/>
                  <a:pt x="1361" y="4823"/>
                </a:cubicBezTo>
                <a:lnTo>
                  <a:pt x="1674" y="5451"/>
                </a:lnTo>
                <a:cubicBezTo>
                  <a:pt x="1779" y="5660"/>
                  <a:pt x="1863" y="5849"/>
                  <a:pt x="1947" y="6037"/>
                </a:cubicBezTo>
                <a:cubicBezTo>
                  <a:pt x="2030" y="6225"/>
                  <a:pt x="2093" y="6372"/>
                  <a:pt x="2156" y="6539"/>
                </a:cubicBezTo>
                <a:cubicBezTo>
                  <a:pt x="2260" y="6853"/>
                  <a:pt x="2344" y="7083"/>
                  <a:pt x="2365" y="7272"/>
                </a:cubicBezTo>
                <a:cubicBezTo>
                  <a:pt x="2386" y="7418"/>
                  <a:pt x="2386" y="7502"/>
                  <a:pt x="2386" y="7502"/>
                </a:cubicBezTo>
                <a:cubicBezTo>
                  <a:pt x="2386" y="7627"/>
                  <a:pt x="2491" y="7711"/>
                  <a:pt x="2616" y="7795"/>
                </a:cubicBezTo>
                <a:cubicBezTo>
                  <a:pt x="2679" y="7836"/>
                  <a:pt x="2783" y="7899"/>
                  <a:pt x="2867" y="7920"/>
                </a:cubicBezTo>
                <a:cubicBezTo>
                  <a:pt x="2930" y="7962"/>
                  <a:pt x="3035" y="8025"/>
                  <a:pt x="3139" y="8046"/>
                </a:cubicBezTo>
                <a:cubicBezTo>
                  <a:pt x="3244" y="8067"/>
                  <a:pt x="3348" y="8108"/>
                  <a:pt x="3453" y="8108"/>
                </a:cubicBezTo>
                <a:cubicBezTo>
                  <a:pt x="3516" y="8108"/>
                  <a:pt x="3558" y="8067"/>
                  <a:pt x="3620" y="8046"/>
                </a:cubicBezTo>
                <a:cubicBezTo>
                  <a:pt x="3662" y="8025"/>
                  <a:pt x="3725" y="8004"/>
                  <a:pt x="3746" y="7962"/>
                </a:cubicBezTo>
                <a:cubicBezTo>
                  <a:pt x="3955" y="7899"/>
                  <a:pt x="4060" y="7627"/>
                  <a:pt x="4018" y="7376"/>
                </a:cubicBezTo>
                <a:cubicBezTo>
                  <a:pt x="4018" y="7376"/>
                  <a:pt x="3976" y="7209"/>
                  <a:pt x="3934" y="6958"/>
                </a:cubicBezTo>
                <a:cubicBezTo>
                  <a:pt x="3871" y="6686"/>
                  <a:pt x="3746" y="6351"/>
                  <a:pt x="3599" y="5974"/>
                </a:cubicBezTo>
                <a:cubicBezTo>
                  <a:pt x="3516" y="5807"/>
                  <a:pt x="3411" y="5619"/>
                  <a:pt x="3307" y="5409"/>
                </a:cubicBezTo>
                <a:cubicBezTo>
                  <a:pt x="3202" y="5221"/>
                  <a:pt x="3097" y="5012"/>
                  <a:pt x="2972" y="4803"/>
                </a:cubicBezTo>
                <a:cubicBezTo>
                  <a:pt x="2825" y="4593"/>
                  <a:pt x="2700" y="4384"/>
                  <a:pt x="2574" y="4196"/>
                </a:cubicBezTo>
                <a:cubicBezTo>
                  <a:pt x="2491" y="4091"/>
                  <a:pt x="2449" y="3987"/>
                  <a:pt x="2365" y="3882"/>
                </a:cubicBezTo>
                <a:lnTo>
                  <a:pt x="2260" y="3735"/>
                </a:lnTo>
                <a:lnTo>
                  <a:pt x="2177" y="3568"/>
                </a:lnTo>
                <a:cubicBezTo>
                  <a:pt x="1926" y="3191"/>
                  <a:pt x="1716" y="2773"/>
                  <a:pt x="1507" y="2375"/>
                </a:cubicBezTo>
                <a:cubicBezTo>
                  <a:pt x="1319" y="1978"/>
                  <a:pt x="1110" y="1622"/>
                  <a:pt x="984" y="1266"/>
                </a:cubicBezTo>
                <a:cubicBezTo>
                  <a:pt x="900" y="1120"/>
                  <a:pt x="838" y="953"/>
                  <a:pt x="796" y="827"/>
                </a:cubicBezTo>
                <a:cubicBezTo>
                  <a:pt x="733" y="702"/>
                  <a:pt x="691" y="576"/>
                  <a:pt x="670" y="471"/>
                </a:cubicBezTo>
                <a:cubicBezTo>
                  <a:pt x="586" y="262"/>
                  <a:pt x="566" y="158"/>
                  <a:pt x="566" y="158"/>
                </a:cubicBezTo>
                <a:cubicBezTo>
                  <a:pt x="514" y="72"/>
                  <a:pt x="420" y="0"/>
                  <a:pt x="296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 flipH="1">
            <a:off x="645227" y="3598541"/>
            <a:ext cx="101359" cy="240840"/>
          </a:xfrm>
          <a:custGeom>
            <a:rect b="b" l="l" r="r" t="t"/>
            <a:pathLst>
              <a:path extrusionOk="0" h="6665" w="2805">
                <a:moveTo>
                  <a:pt x="341" y="0"/>
                </a:moveTo>
                <a:cubicBezTo>
                  <a:pt x="292" y="0"/>
                  <a:pt x="239" y="12"/>
                  <a:pt x="189" y="37"/>
                </a:cubicBezTo>
                <a:cubicBezTo>
                  <a:pt x="43" y="79"/>
                  <a:pt x="1" y="183"/>
                  <a:pt x="1" y="267"/>
                </a:cubicBezTo>
                <a:cubicBezTo>
                  <a:pt x="1" y="267"/>
                  <a:pt x="22" y="372"/>
                  <a:pt x="43" y="518"/>
                </a:cubicBezTo>
                <a:cubicBezTo>
                  <a:pt x="106" y="686"/>
                  <a:pt x="147" y="937"/>
                  <a:pt x="231" y="1209"/>
                </a:cubicBezTo>
                <a:cubicBezTo>
                  <a:pt x="315" y="1502"/>
                  <a:pt x="419" y="1815"/>
                  <a:pt x="503" y="2150"/>
                </a:cubicBezTo>
                <a:cubicBezTo>
                  <a:pt x="566" y="2485"/>
                  <a:pt x="671" y="2820"/>
                  <a:pt x="733" y="3196"/>
                </a:cubicBezTo>
                <a:lnTo>
                  <a:pt x="754" y="3322"/>
                </a:lnTo>
                <a:lnTo>
                  <a:pt x="754" y="3406"/>
                </a:lnTo>
                <a:lnTo>
                  <a:pt x="775" y="3489"/>
                </a:lnTo>
                <a:cubicBezTo>
                  <a:pt x="817" y="3594"/>
                  <a:pt x="838" y="3699"/>
                  <a:pt x="838" y="3761"/>
                </a:cubicBezTo>
                <a:cubicBezTo>
                  <a:pt x="880" y="3950"/>
                  <a:pt x="922" y="4138"/>
                  <a:pt x="963" y="4326"/>
                </a:cubicBezTo>
                <a:cubicBezTo>
                  <a:pt x="984" y="4494"/>
                  <a:pt x="1047" y="4661"/>
                  <a:pt x="1068" y="4787"/>
                </a:cubicBezTo>
                <a:cubicBezTo>
                  <a:pt x="1089" y="4954"/>
                  <a:pt x="1131" y="5080"/>
                  <a:pt x="1152" y="5205"/>
                </a:cubicBezTo>
                <a:cubicBezTo>
                  <a:pt x="1173" y="5477"/>
                  <a:pt x="1194" y="5644"/>
                  <a:pt x="1173" y="5749"/>
                </a:cubicBezTo>
                <a:lnTo>
                  <a:pt x="1173" y="5854"/>
                </a:lnTo>
                <a:lnTo>
                  <a:pt x="1173" y="5896"/>
                </a:lnTo>
                <a:cubicBezTo>
                  <a:pt x="1152" y="5958"/>
                  <a:pt x="1235" y="6000"/>
                  <a:pt x="1361" y="6105"/>
                </a:cubicBezTo>
                <a:cubicBezTo>
                  <a:pt x="1403" y="6147"/>
                  <a:pt x="1487" y="6209"/>
                  <a:pt x="1549" y="6272"/>
                </a:cubicBezTo>
                <a:cubicBezTo>
                  <a:pt x="1612" y="6356"/>
                  <a:pt x="1675" y="6440"/>
                  <a:pt x="1780" y="6481"/>
                </a:cubicBezTo>
                <a:cubicBezTo>
                  <a:pt x="1863" y="6565"/>
                  <a:pt x="1968" y="6628"/>
                  <a:pt x="2031" y="6649"/>
                </a:cubicBezTo>
                <a:cubicBezTo>
                  <a:pt x="2083" y="6659"/>
                  <a:pt x="2135" y="6664"/>
                  <a:pt x="2188" y="6664"/>
                </a:cubicBezTo>
                <a:cubicBezTo>
                  <a:pt x="2240" y="6664"/>
                  <a:pt x="2292" y="6659"/>
                  <a:pt x="2344" y="6649"/>
                </a:cubicBezTo>
                <a:cubicBezTo>
                  <a:pt x="2356" y="6650"/>
                  <a:pt x="2368" y="6650"/>
                  <a:pt x="2379" y="6650"/>
                </a:cubicBezTo>
                <a:cubicBezTo>
                  <a:pt x="2611" y="6650"/>
                  <a:pt x="2765" y="6449"/>
                  <a:pt x="2805" y="6209"/>
                </a:cubicBezTo>
                <a:lnTo>
                  <a:pt x="2805" y="6105"/>
                </a:lnTo>
                <a:lnTo>
                  <a:pt x="2805" y="5833"/>
                </a:lnTo>
                <a:cubicBezTo>
                  <a:pt x="2805" y="5603"/>
                  <a:pt x="2742" y="5310"/>
                  <a:pt x="2700" y="4996"/>
                </a:cubicBezTo>
                <a:cubicBezTo>
                  <a:pt x="2658" y="4849"/>
                  <a:pt x="2616" y="4682"/>
                  <a:pt x="2554" y="4494"/>
                </a:cubicBezTo>
                <a:cubicBezTo>
                  <a:pt x="2512" y="4347"/>
                  <a:pt x="2449" y="4159"/>
                  <a:pt x="2386" y="3971"/>
                </a:cubicBezTo>
                <a:cubicBezTo>
                  <a:pt x="2324" y="3803"/>
                  <a:pt x="2240" y="3636"/>
                  <a:pt x="2177" y="3447"/>
                </a:cubicBezTo>
                <a:cubicBezTo>
                  <a:pt x="2135" y="3385"/>
                  <a:pt x="2114" y="3301"/>
                  <a:pt x="2072" y="3196"/>
                </a:cubicBezTo>
                <a:lnTo>
                  <a:pt x="2031" y="3134"/>
                </a:lnTo>
                <a:lnTo>
                  <a:pt x="2010" y="3071"/>
                </a:lnTo>
                <a:lnTo>
                  <a:pt x="1968" y="2903"/>
                </a:lnTo>
                <a:cubicBezTo>
                  <a:pt x="1821" y="2506"/>
                  <a:pt x="1654" y="2150"/>
                  <a:pt x="1487" y="1815"/>
                </a:cubicBezTo>
                <a:cubicBezTo>
                  <a:pt x="1340" y="1460"/>
                  <a:pt x="1152" y="1188"/>
                  <a:pt x="984" y="916"/>
                </a:cubicBezTo>
                <a:cubicBezTo>
                  <a:pt x="838" y="686"/>
                  <a:pt x="733" y="476"/>
                  <a:pt x="650" y="309"/>
                </a:cubicBezTo>
                <a:cubicBezTo>
                  <a:pt x="566" y="162"/>
                  <a:pt x="524" y="79"/>
                  <a:pt x="524" y="79"/>
                </a:cubicBezTo>
                <a:cubicBezTo>
                  <a:pt x="486" y="28"/>
                  <a:pt x="417" y="0"/>
                  <a:pt x="341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 flipH="1">
            <a:off x="469068" y="3748031"/>
            <a:ext cx="241960" cy="121016"/>
          </a:xfrm>
          <a:custGeom>
            <a:rect b="b" l="l" r="r" t="t"/>
            <a:pathLst>
              <a:path extrusionOk="0" h="3349" w="6696">
                <a:moveTo>
                  <a:pt x="3348" y="1"/>
                </a:moveTo>
                <a:cubicBezTo>
                  <a:pt x="1528" y="1"/>
                  <a:pt x="0" y="1487"/>
                  <a:pt x="0" y="3349"/>
                </a:cubicBezTo>
                <a:lnTo>
                  <a:pt x="6696" y="3349"/>
                </a:lnTo>
                <a:cubicBezTo>
                  <a:pt x="6696" y="1487"/>
                  <a:pt x="5210" y="1"/>
                  <a:pt x="3348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 flipH="1">
            <a:off x="625569" y="3785106"/>
            <a:ext cx="170160" cy="84700"/>
          </a:xfrm>
          <a:custGeom>
            <a:rect b="b" l="l" r="r" t="t"/>
            <a:pathLst>
              <a:path extrusionOk="0" h="2344" w="4709">
                <a:moveTo>
                  <a:pt x="2344" y="0"/>
                </a:moveTo>
                <a:cubicBezTo>
                  <a:pt x="1068" y="0"/>
                  <a:pt x="1" y="1046"/>
                  <a:pt x="22" y="2344"/>
                </a:cubicBezTo>
                <a:lnTo>
                  <a:pt x="4709" y="2344"/>
                </a:lnTo>
                <a:cubicBezTo>
                  <a:pt x="4709" y="1046"/>
                  <a:pt x="3663" y="0"/>
                  <a:pt x="2344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 flipH="1">
            <a:off x="340537" y="3825179"/>
            <a:ext cx="86977" cy="43868"/>
          </a:xfrm>
          <a:custGeom>
            <a:rect b="b" l="l" r="r" t="t"/>
            <a:pathLst>
              <a:path extrusionOk="0" h="1214" w="2407">
                <a:moveTo>
                  <a:pt x="1214" y="0"/>
                </a:moveTo>
                <a:cubicBezTo>
                  <a:pt x="524" y="0"/>
                  <a:pt x="1" y="565"/>
                  <a:pt x="1" y="1214"/>
                </a:cubicBezTo>
                <a:lnTo>
                  <a:pt x="2407" y="1214"/>
                </a:lnTo>
                <a:cubicBezTo>
                  <a:pt x="2407" y="565"/>
                  <a:pt x="1863" y="0"/>
                  <a:pt x="1214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8"/>
          <p:cNvGrpSpPr/>
          <p:nvPr/>
        </p:nvGrpSpPr>
        <p:grpSpPr>
          <a:xfrm>
            <a:off x="2594852" y="2351201"/>
            <a:ext cx="2907502" cy="1518606"/>
            <a:chOff x="4576052" y="2351201"/>
            <a:chExt cx="2907502" cy="1518606"/>
          </a:xfrm>
        </p:grpSpPr>
        <p:sp>
          <p:nvSpPr>
            <p:cNvPr id="95" name="Google Shape;95;p18"/>
            <p:cNvSpPr/>
            <p:nvPr/>
          </p:nvSpPr>
          <p:spPr>
            <a:xfrm flipH="1">
              <a:off x="5316999" y="2876855"/>
              <a:ext cx="353870" cy="344511"/>
            </a:xfrm>
            <a:custGeom>
              <a:rect b="b" l="l" r="r" t="t"/>
              <a:pathLst>
                <a:path extrusionOk="0" h="9534" w="9793">
                  <a:moveTo>
                    <a:pt x="4897" y="0"/>
                  </a:moveTo>
                  <a:cubicBezTo>
                    <a:pt x="2362" y="0"/>
                    <a:pt x="249" y="2007"/>
                    <a:pt x="147" y="4546"/>
                  </a:cubicBezTo>
                  <a:cubicBezTo>
                    <a:pt x="0" y="7183"/>
                    <a:pt x="2051" y="9401"/>
                    <a:pt x="4666" y="9526"/>
                  </a:cubicBezTo>
                  <a:cubicBezTo>
                    <a:pt x="4755" y="9531"/>
                    <a:pt x="4844" y="9534"/>
                    <a:pt x="4932" y="9534"/>
                  </a:cubicBezTo>
                  <a:cubicBezTo>
                    <a:pt x="7450" y="9534"/>
                    <a:pt x="9526" y="7534"/>
                    <a:pt x="9667" y="5007"/>
                  </a:cubicBezTo>
                  <a:cubicBezTo>
                    <a:pt x="9793" y="2370"/>
                    <a:pt x="7742" y="152"/>
                    <a:pt x="5127" y="6"/>
                  </a:cubicBezTo>
                  <a:cubicBezTo>
                    <a:pt x="5050" y="2"/>
                    <a:pt x="4973" y="0"/>
                    <a:pt x="4897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 flipH="1">
              <a:off x="5834162" y="2962278"/>
              <a:ext cx="353111" cy="344475"/>
            </a:xfrm>
            <a:custGeom>
              <a:rect b="b" l="l" r="r" t="t"/>
              <a:pathLst>
                <a:path extrusionOk="0" h="9533" w="9772">
                  <a:moveTo>
                    <a:pt x="4893" y="1"/>
                  </a:moveTo>
                  <a:cubicBezTo>
                    <a:pt x="2341" y="1"/>
                    <a:pt x="248" y="1987"/>
                    <a:pt x="126" y="4526"/>
                  </a:cubicBezTo>
                  <a:cubicBezTo>
                    <a:pt x="1" y="7162"/>
                    <a:pt x="2030" y="9401"/>
                    <a:pt x="4646" y="9527"/>
                  </a:cubicBezTo>
                  <a:cubicBezTo>
                    <a:pt x="4723" y="9530"/>
                    <a:pt x="4801" y="9532"/>
                    <a:pt x="4877" y="9532"/>
                  </a:cubicBezTo>
                  <a:cubicBezTo>
                    <a:pt x="7412" y="9532"/>
                    <a:pt x="9525" y="7546"/>
                    <a:pt x="9646" y="5007"/>
                  </a:cubicBezTo>
                  <a:cubicBezTo>
                    <a:pt x="9772" y="2350"/>
                    <a:pt x="7742" y="132"/>
                    <a:pt x="5127" y="6"/>
                  </a:cubicBezTo>
                  <a:cubicBezTo>
                    <a:pt x="5049" y="3"/>
                    <a:pt x="4971" y="1"/>
                    <a:pt x="4893" y="1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 flipH="1">
              <a:off x="5384281" y="2351201"/>
              <a:ext cx="709980" cy="691949"/>
            </a:xfrm>
            <a:custGeom>
              <a:rect b="b" l="l" r="r" t="t"/>
              <a:pathLst>
                <a:path extrusionOk="0" h="19149" w="19648">
                  <a:moveTo>
                    <a:pt x="9813" y="0"/>
                  </a:moveTo>
                  <a:cubicBezTo>
                    <a:pt x="4742" y="0"/>
                    <a:pt x="516" y="3995"/>
                    <a:pt x="272" y="9134"/>
                  </a:cubicBezTo>
                  <a:cubicBezTo>
                    <a:pt x="0" y="14406"/>
                    <a:pt x="4080" y="18884"/>
                    <a:pt x="9374" y="19135"/>
                  </a:cubicBezTo>
                  <a:cubicBezTo>
                    <a:pt x="9541" y="19144"/>
                    <a:pt x="9707" y="19148"/>
                    <a:pt x="9872" y="19148"/>
                  </a:cubicBezTo>
                  <a:cubicBezTo>
                    <a:pt x="14926" y="19148"/>
                    <a:pt x="19133" y="15160"/>
                    <a:pt x="19396" y="10033"/>
                  </a:cubicBezTo>
                  <a:cubicBezTo>
                    <a:pt x="19648" y="4761"/>
                    <a:pt x="15567" y="283"/>
                    <a:pt x="10274" y="11"/>
                  </a:cubicBezTo>
                  <a:cubicBezTo>
                    <a:pt x="10119" y="4"/>
                    <a:pt x="9966" y="0"/>
                    <a:pt x="9813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 flipH="1">
              <a:off x="5683697" y="2628175"/>
              <a:ext cx="83183" cy="1238599"/>
            </a:xfrm>
            <a:custGeom>
              <a:rect b="b" l="l" r="r" t="t"/>
              <a:pathLst>
                <a:path extrusionOk="0" h="34277" w="2302">
                  <a:moveTo>
                    <a:pt x="1044" y="1"/>
                  </a:moveTo>
                  <a:cubicBezTo>
                    <a:pt x="1038" y="1"/>
                    <a:pt x="1032" y="2"/>
                    <a:pt x="1025" y="4"/>
                  </a:cubicBezTo>
                  <a:cubicBezTo>
                    <a:pt x="879" y="25"/>
                    <a:pt x="753" y="360"/>
                    <a:pt x="670" y="778"/>
                  </a:cubicBezTo>
                  <a:cubicBezTo>
                    <a:pt x="670" y="778"/>
                    <a:pt x="670" y="799"/>
                    <a:pt x="649" y="862"/>
                  </a:cubicBezTo>
                  <a:cubicBezTo>
                    <a:pt x="649" y="904"/>
                    <a:pt x="628" y="1008"/>
                    <a:pt x="628" y="1113"/>
                  </a:cubicBezTo>
                  <a:cubicBezTo>
                    <a:pt x="607" y="1364"/>
                    <a:pt x="565" y="1699"/>
                    <a:pt x="523" y="2117"/>
                  </a:cubicBezTo>
                  <a:cubicBezTo>
                    <a:pt x="440" y="2975"/>
                    <a:pt x="356" y="4210"/>
                    <a:pt x="356" y="5674"/>
                  </a:cubicBezTo>
                  <a:cubicBezTo>
                    <a:pt x="356" y="7139"/>
                    <a:pt x="440" y="8855"/>
                    <a:pt x="565" y="10696"/>
                  </a:cubicBezTo>
                  <a:cubicBezTo>
                    <a:pt x="628" y="11617"/>
                    <a:pt x="712" y="12558"/>
                    <a:pt x="774" y="13500"/>
                  </a:cubicBezTo>
                  <a:cubicBezTo>
                    <a:pt x="858" y="14420"/>
                    <a:pt x="942" y="15425"/>
                    <a:pt x="984" y="16366"/>
                  </a:cubicBezTo>
                  <a:cubicBezTo>
                    <a:pt x="984" y="16597"/>
                    <a:pt x="1025" y="16848"/>
                    <a:pt x="1025" y="17078"/>
                  </a:cubicBezTo>
                  <a:lnTo>
                    <a:pt x="1025" y="17768"/>
                  </a:lnTo>
                  <a:lnTo>
                    <a:pt x="1025" y="19191"/>
                  </a:lnTo>
                  <a:cubicBezTo>
                    <a:pt x="1025" y="19421"/>
                    <a:pt x="1025" y="19672"/>
                    <a:pt x="984" y="19902"/>
                  </a:cubicBezTo>
                  <a:cubicBezTo>
                    <a:pt x="984" y="20133"/>
                    <a:pt x="963" y="20363"/>
                    <a:pt x="963" y="20593"/>
                  </a:cubicBezTo>
                  <a:cubicBezTo>
                    <a:pt x="942" y="21074"/>
                    <a:pt x="942" y="21514"/>
                    <a:pt x="921" y="21995"/>
                  </a:cubicBezTo>
                  <a:cubicBezTo>
                    <a:pt x="858" y="22895"/>
                    <a:pt x="837" y="23773"/>
                    <a:pt x="774" y="24610"/>
                  </a:cubicBezTo>
                  <a:cubicBezTo>
                    <a:pt x="753" y="25029"/>
                    <a:pt x="753" y="25447"/>
                    <a:pt x="733" y="25824"/>
                  </a:cubicBezTo>
                  <a:cubicBezTo>
                    <a:pt x="733" y="26033"/>
                    <a:pt x="712" y="26221"/>
                    <a:pt x="712" y="26410"/>
                  </a:cubicBezTo>
                  <a:lnTo>
                    <a:pt x="712" y="26535"/>
                  </a:lnTo>
                  <a:lnTo>
                    <a:pt x="712" y="26703"/>
                  </a:lnTo>
                  <a:lnTo>
                    <a:pt x="712" y="26975"/>
                  </a:lnTo>
                  <a:cubicBezTo>
                    <a:pt x="712" y="27707"/>
                    <a:pt x="733" y="28376"/>
                    <a:pt x="733" y="28941"/>
                  </a:cubicBezTo>
                  <a:cubicBezTo>
                    <a:pt x="733" y="29527"/>
                    <a:pt x="712" y="30009"/>
                    <a:pt x="670" y="30427"/>
                  </a:cubicBezTo>
                  <a:cubicBezTo>
                    <a:pt x="649" y="30845"/>
                    <a:pt x="628" y="31159"/>
                    <a:pt x="565" y="31369"/>
                  </a:cubicBezTo>
                  <a:cubicBezTo>
                    <a:pt x="544" y="31473"/>
                    <a:pt x="544" y="31557"/>
                    <a:pt x="544" y="31620"/>
                  </a:cubicBezTo>
                  <a:cubicBezTo>
                    <a:pt x="544" y="31662"/>
                    <a:pt x="523" y="31682"/>
                    <a:pt x="523" y="31682"/>
                  </a:cubicBezTo>
                  <a:cubicBezTo>
                    <a:pt x="461" y="32038"/>
                    <a:pt x="419" y="32352"/>
                    <a:pt x="356" y="32603"/>
                  </a:cubicBezTo>
                  <a:cubicBezTo>
                    <a:pt x="314" y="32875"/>
                    <a:pt x="251" y="33105"/>
                    <a:pt x="230" y="33294"/>
                  </a:cubicBezTo>
                  <a:cubicBezTo>
                    <a:pt x="230" y="33314"/>
                    <a:pt x="230" y="33335"/>
                    <a:pt x="209" y="33356"/>
                  </a:cubicBezTo>
                  <a:cubicBezTo>
                    <a:pt x="209" y="33398"/>
                    <a:pt x="209" y="33398"/>
                    <a:pt x="189" y="33419"/>
                  </a:cubicBezTo>
                  <a:cubicBezTo>
                    <a:pt x="189" y="33461"/>
                    <a:pt x="147" y="33503"/>
                    <a:pt x="147" y="33524"/>
                  </a:cubicBezTo>
                  <a:cubicBezTo>
                    <a:pt x="147" y="33545"/>
                    <a:pt x="126" y="33607"/>
                    <a:pt x="126" y="33628"/>
                  </a:cubicBezTo>
                  <a:cubicBezTo>
                    <a:pt x="126" y="33649"/>
                    <a:pt x="105" y="33670"/>
                    <a:pt x="105" y="33733"/>
                  </a:cubicBezTo>
                  <a:cubicBezTo>
                    <a:pt x="105" y="33754"/>
                    <a:pt x="105" y="33754"/>
                    <a:pt x="84" y="33775"/>
                  </a:cubicBezTo>
                  <a:cubicBezTo>
                    <a:pt x="84" y="33817"/>
                    <a:pt x="84" y="33817"/>
                    <a:pt x="42" y="33838"/>
                  </a:cubicBezTo>
                  <a:cubicBezTo>
                    <a:pt x="42" y="33858"/>
                    <a:pt x="21" y="33879"/>
                    <a:pt x="21" y="33921"/>
                  </a:cubicBezTo>
                  <a:cubicBezTo>
                    <a:pt x="21" y="33963"/>
                    <a:pt x="0" y="34026"/>
                    <a:pt x="21" y="34068"/>
                  </a:cubicBezTo>
                  <a:cubicBezTo>
                    <a:pt x="42" y="34172"/>
                    <a:pt x="147" y="34256"/>
                    <a:pt x="335" y="34277"/>
                  </a:cubicBezTo>
                  <a:cubicBezTo>
                    <a:pt x="523" y="34277"/>
                    <a:pt x="816" y="34193"/>
                    <a:pt x="1046" y="33984"/>
                  </a:cubicBezTo>
                  <a:cubicBezTo>
                    <a:pt x="1297" y="33775"/>
                    <a:pt x="1507" y="33503"/>
                    <a:pt x="1674" y="33147"/>
                  </a:cubicBezTo>
                  <a:cubicBezTo>
                    <a:pt x="1821" y="32812"/>
                    <a:pt x="1967" y="32457"/>
                    <a:pt x="2009" y="32059"/>
                  </a:cubicBezTo>
                  <a:lnTo>
                    <a:pt x="2009" y="32059"/>
                  </a:lnTo>
                  <a:cubicBezTo>
                    <a:pt x="1996" y="32063"/>
                    <a:pt x="1986" y="32065"/>
                    <a:pt x="1978" y="32065"/>
                  </a:cubicBezTo>
                  <a:cubicBezTo>
                    <a:pt x="1946" y="32065"/>
                    <a:pt x="1946" y="32038"/>
                    <a:pt x="1946" y="32038"/>
                  </a:cubicBezTo>
                  <a:cubicBezTo>
                    <a:pt x="1946" y="32038"/>
                    <a:pt x="1946" y="32017"/>
                    <a:pt x="1988" y="31934"/>
                  </a:cubicBezTo>
                  <a:cubicBezTo>
                    <a:pt x="1988" y="31871"/>
                    <a:pt x="2009" y="31766"/>
                    <a:pt x="2030" y="31641"/>
                  </a:cubicBezTo>
                  <a:cubicBezTo>
                    <a:pt x="2051" y="31410"/>
                    <a:pt x="2113" y="31034"/>
                    <a:pt x="2134" y="30594"/>
                  </a:cubicBezTo>
                  <a:cubicBezTo>
                    <a:pt x="2155" y="30155"/>
                    <a:pt x="2197" y="29632"/>
                    <a:pt x="2197" y="29004"/>
                  </a:cubicBezTo>
                  <a:cubicBezTo>
                    <a:pt x="2197" y="28397"/>
                    <a:pt x="2155" y="27728"/>
                    <a:pt x="2134" y="26996"/>
                  </a:cubicBezTo>
                  <a:lnTo>
                    <a:pt x="2134" y="26724"/>
                  </a:lnTo>
                  <a:lnTo>
                    <a:pt x="2134" y="26472"/>
                  </a:lnTo>
                  <a:cubicBezTo>
                    <a:pt x="2134" y="26284"/>
                    <a:pt x="2134" y="26075"/>
                    <a:pt x="2155" y="25887"/>
                  </a:cubicBezTo>
                  <a:cubicBezTo>
                    <a:pt x="2155" y="25489"/>
                    <a:pt x="2197" y="25112"/>
                    <a:pt x="2197" y="24694"/>
                  </a:cubicBezTo>
                  <a:cubicBezTo>
                    <a:pt x="2218" y="23857"/>
                    <a:pt x="2239" y="22957"/>
                    <a:pt x="2260" y="22037"/>
                  </a:cubicBezTo>
                  <a:cubicBezTo>
                    <a:pt x="2260" y="21597"/>
                    <a:pt x="2260" y="21137"/>
                    <a:pt x="2302" y="20656"/>
                  </a:cubicBezTo>
                  <a:lnTo>
                    <a:pt x="2302" y="19944"/>
                  </a:lnTo>
                  <a:lnTo>
                    <a:pt x="2302" y="19212"/>
                  </a:lnTo>
                  <a:cubicBezTo>
                    <a:pt x="2302" y="18731"/>
                    <a:pt x="2260" y="18249"/>
                    <a:pt x="2260" y="17747"/>
                  </a:cubicBezTo>
                  <a:cubicBezTo>
                    <a:pt x="2260" y="17517"/>
                    <a:pt x="2260" y="17266"/>
                    <a:pt x="2239" y="17015"/>
                  </a:cubicBezTo>
                  <a:cubicBezTo>
                    <a:pt x="2239" y="16785"/>
                    <a:pt x="2197" y="16534"/>
                    <a:pt x="2197" y="16283"/>
                  </a:cubicBezTo>
                  <a:cubicBezTo>
                    <a:pt x="2093" y="15299"/>
                    <a:pt x="1988" y="14337"/>
                    <a:pt x="1883" y="13395"/>
                  </a:cubicBezTo>
                  <a:cubicBezTo>
                    <a:pt x="1779" y="12454"/>
                    <a:pt x="1674" y="11512"/>
                    <a:pt x="1569" y="10591"/>
                  </a:cubicBezTo>
                  <a:cubicBezTo>
                    <a:pt x="1360" y="8792"/>
                    <a:pt x="1193" y="7076"/>
                    <a:pt x="1151" y="5653"/>
                  </a:cubicBezTo>
                  <a:cubicBezTo>
                    <a:pt x="1067" y="4210"/>
                    <a:pt x="1088" y="2996"/>
                    <a:pt x="1130" y="2138"/>
                  </a:cubicBezTo>
                  <a:cubicBezTo>
                    <a:pt x="1151" y="1720"/>
                    <a:pt x="1172" y="1385"/>
                    <a:pt x="1172" y="1176"/>
                  </a:cubicBezTo>
                  <a:cubicBezTo>
                    <a:pt x="1172" y="1071"/>
                    <a:pt x="1193" y="967"/>
                    <a:pt x="1193" y="904"/>
                  </a:cubicBezTo>
                  <a:lnTo>
                    <a:pt x="1193" y="841"/>
                  </a:lnTo>
                  <a:cubicBezTo>
                    <a:pt x="1252" y="364"/>
                    <a:pt x="1161" y="1"/>
                    <a:pt x="1044" y="1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 flipH="1">
              <a:off x="5617895" y="2688773"/>
              <a:ext cx="124051" cy="335008"/>
            </a:xfrm>
            <a:custGeom>
              <a:rect b="b" l="l" r="r" t="t"/>
              <a:pathLst>
                <a:path extrusionOk="0" h="9271" w="3433">
                  <a:moveTo>
                    <a:pt x="3328" y="1"/>
                  </a:moveTo>
                  <a:cubicBezTo>
                    <a:pt x="3286" y="1"/>
                    <a:pt x="3202" y="64"/>
                    <a:pt x="3181" y="168"/>
                  </a:cubicBezTo>
                  <a:cubicBezTo>
                    <a:pt x="3181" y="168"/>
                    <a:pt x="3118" y="315"/>
                    <a:pt x="3076" y="545"/>
                  </a:cubicBezTo>
                  <a:cubicBezTo>
                    <a:pt x="2993" y="775"/>
                    <a:pt x="2888" y="1089"/>
                    <a:pt x="2721" y="1466"/>
                  </a:cubicBezTo>
                  <a:cubicBezTo>
                    <a:pt x="2574" y="1821"/>
                    <a:pt x="2386" y="2261"/>
                    <a:pt x="2177" y="2742"/>
                  </a:cubicBezTo>
                  <a:cubicBezTo>
                    <a:pt x="1967" y="3202"/>
                    <a:pt x="1737" y="3704"/>
                    <a:pt x="1507" y="4207"/>
                  </a:cubicBezTo>
                  <a:cubicBezTo>
                    <a:pt x="1256" y="4709"/>
                    <a:pt x="1068" y="5190"/>
                    <a:pt x="859" y="5692"/>
                  </a:cubicBezTo>
                  <a:cubicBezTo>
                    <a:pt x="733" y="5922"/>
                    <a:pt x="670" y="6173"/>
                    <a:pt x="587" y="6404"/>
                  </a:cubicBezTo>
                  <a:cubicBezTo>
                    <a:pt x="545" y="6508"/>
                    <a:pt x="503" y="6634"/>
                    <a:pt x="482" y="6738"/>
                  </a:cubicBezTo>
                  <a:cubicBezTo>
                    <a:pt x="461" y="6843"/>
                    <a:pt x="440" y="6948"/>
                    <a:pt x="377" y="7052"/>
                  </a:cubicBezTo>
                  <a:cubicBezTo>
                    <a:pt x="356" y="7157"/>
                    <a:pt x="335" y="7261"/>
                    <a:pt x="294" y="7345"/>
                  </a:cubicBezTo>
                  <a:cubicBezTo>
                    <a:pt x="273" y="7450"/>
                    <a:pt x="252" y="7533"/>
                    <a:pt x="210" y="7596"/>
                  </a:cubicBezTo>
                  <a:cubicBezTo>
                    <a:pt x="189" y="7764"/>
                    <a:pt x="147" y="7910"/>
                    <a:pt x="105" y="8036"/>
                  </a:cubicBezTo>
                  <a:cubicBezTo>
                    <a:pt x="63" y="8287"/>
                    <a:pt x="43" y="8433"/>
                    <a:pt x="43" y="8433"/>
                  </a:cubicBezTo>
                  <a:cubicBezTo>
                    <a:pt x="43" y="8496"/>
                    <a:pt x="1" y="8538"/>
                    <a:pt x="1" y="8601"/>
                  </a:cubicBezTo>
                  <a:lnTo>
                    <a:pt x="1" y="8747"/>
                  </a:lnTo>
                  <a:cubicBezTo>
                    <a:pt x="1" y="8852"/>
                    <a:pt x="43" y="8935"/>
                    <a:pt x="63" y="9019"/>
                  </a:cubicBezTo>
                  <a:cubicBezTo>
                    <a:pt x="105" y="9166"/>
                    <a:pt x="189" y="9249"/>
                    <a:pt x="315" y="9270"/>
                  </a:cubicBezTo>
                  <a:cubicBezTo>
                    <a:pt x="419" y="9270"/>
                    <a:pt x="524" y="9228"/>
                    <a:pt x="607" y="9082"/>
                  </a:cubicBezTo>
                  <a:cubicBezTo>
                    <a:pt x="670" y="9040"/>
                    <a:pt x="691" y="8956"/>
                    <a:pt x="712" y="8873"/>
                  </a:cubicBezTo>
                  <a:cubicBezTo>
                    <a:pt x="733" y="8831"/>
                    <a:pt x="733" y="8810"/>
                    <a:pt x="733" y="8747"/>
                  </a:cubicBezTo>
                  <a:cubicBezTo>
                    <a:pt x="796" y="8705"/>
                    <a:pt x="817" y="8642"/>
                    <a:pt x="817" y="8559"/>
                  </a:cubicBezTo>
                  <a:cubicBezTo>
                    <a:pt x="817" y="8559"/>
                    <a:pt x="859" y="8433"/>
                    <a:pt x="879" y="8203"/>
                  </a:cubicBezTo>
                  <a:cubicBezTo>
                    <a:pt x="900" y="8098"/>
                    <a:pt x="921" y="7931"/>
                    <a:pt x="963" y="7785"/>
                  </a:cubicBezTo>
                  <a:cubicBezTo>
                    <a:pt x="984" y="7701"/>
                    <a:pt x="984" y="7638"/>
                    <a:pt x="1005" y="7513"/>
                  </a:cubicBezTo>
                  <a:cubicBezTo>
                    <a:pt x="1026" y="7450"/>
                    <a:pt x="1047" y="7345"/>
                    <a:pt x="1089" y="7241"/>
                  </a:cubicBezTo>
                  <a:lnTo>
                    <a:pt x="1172" y="6927"/>
                  </a:lnTo>
                  <a:cubicBezTo>
                    <a:pt x="1193" y="6822"/>
                    <a:pt x="1214" y="6717"/>
                    <a:pt x="1277" y="6613"/>
                  </a:cubicBezTo>
                  <a:cubicBezTo>
                    <a:pt x="1319" y="6404"/>
                    <a:pt x="1423" y="6153"/>
                    <a:pt x="1507" y="5922"/>
                  </a:cubicBezTo>
                  <a:cubicBezTo>
                    <a:pt x="1654" y="5462"/>
                    <a:pt x="1863" y="4939"/>
                    <a:pt x="2051" y="4437"/>
                  </a:cubicBezTo>
                  <a:cubicBezTo>
                    <a:pt x="2260" y="3935"/>
                    <a:pt x="2449" y="3412"/>
                    <a:pt x="2637" y="2930"/>
                  </a:cubicBezTo>
                  <a:cubicBezTo>
                    <a:pt x="2804" y="2428"/>
                    <a:pt x="2972" y="1989"/>
                    <a:pt x="3076" y="1591"/>
                  </a:cubicBezTo>
                  <a:cubicBezTo>
                    <a:pt x="3202" y="1194"/>
                    <a:pt x="3286" y="859"/>
                    <a:pt x="3328" y="629"/>
                  </a:cubicBezTo>
                  <a:cubicBezTo>
                    <a:pt x="3390" y="378"/>
                    <a:pt x="3411" y="252"/>
                    <a:pt x="3411" y="252"/>
                  </a:cubicBezTo>
                  <a:cubicBezTo>
                    <a:pt x="3432" y="127"/>
                    <a:pt x="3411" y="1"/>
                    <a:pt x="3328" y="1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 flipH="1">
              <a:off x="5732840" y="2685485"/>
              <a:ext cx="108152" cy="211245"/>
            </a:xfrm>
            <a:custGeom>
              <a:rect b="b" l="l" r="r" t="t"/>
              <a:pathLst>
                <a:path extrusionOk="0" h="5846" w="2993">
                  <a:moveTo>
                    <a:pt x="120" y="1"/>
                  </a:moveTo>
                  <a:cubicBezTo>
                    <a:pt x="106" y="1"/>
                    <a:pt x="94" y="3"/>
                    <a:pt x="84" y="8"/>
                  </a:cubicBezTo>
                  <a:cubicBezTo>
                    <a:pt x="22" y="29"/>
                    <a:pt x="1" y="113"/>
                    <a:pt x="22" y="197"/>
                  </a:cubicBezTo>
                  <a:cubicBezTo>
                    <a:pt x="22" y="197"/>
                    <a:pt x="63" y="259"/>
                    <a:pt x="126" y="427"/>
                  </a:cubicBezTo>
                  <a:cubicBezTo>
                    <a:pt x="189" y="573"/>
                    <a:pt x="294" y="782"/>
                    <a:pt x="398" y="1034"/>
                  </a:cubicBezTo>
                  <a:cubicBezTo>
                    <a:pt x="503" y="1264"/>
                    <a:pt x="649" y="1557"/>
                    <a:pt x="817" y="1870"/>
                  </a:cubicBezTo>
                  <a:lnTo>
                    <a:pt x="1277" y="2812"/>
                  </a:lnTo>
                  <a:cubicBezTo>
                    <a:pt x="1444" y="3126"/>
                    <a:pt x="1591" y="3461"/>
                    <a:pt x="1695" y="3754"/>
                  </a:cubicBezTo>
                  <a:cubicBezTo>
                    <a:pt x="1758" y="3900"/>
                    <a:pt x="1842" y="4026"/>
                    <a:pt x="1884" y="4193"/>
                  </a:cubicBezTo>
                  <a:cubicBezTo>
                    <a:pt x="1947" y="4319"/>
                    <a:pt x="1988" y="4444"/>
                    <a:pt x="2009" y="4591"/>
                  </a:cubicBezTo>
                  <a:cubicBezTo>
                    <a:pt x="2051" y="4716"/>
                    <a:pt x="2072" y="4821"/>
                    <a:pt x="2114" y="4925"/>
                  </a:cubicBezTo>
                  <a:cubicBezTo>
                    <a:pt x="2156" y="5030"/>
                    <a:pt x="2156" y="5114"/>
                    <a:pt x="2177" y="5176"/>
                  </a:cubicBezTo>
                  <a:cubicBezTo>
                    <a:pt x="2198" y="5260"/>
                    <a:pt x="2198" y="5323"/>
                    <a:pt x="2198" y="5344"/>
                  </a:cubicBezTo>
                  <a:lnTo>
                    <a:pt x="2198" y="5386"/>
                  </a:lnTo>
                  <a:cubicBezTo>
                    <a:pt x="2198" y="5448"/>
                    <a:pt x="2219" y="5490"/>
                    <a:pt x="2260" y="5553"/>
                  </a:cubicBezTo>
                  <a:cubicBezTo>
                    <a:pt x="2281" y="5595"/>
                    <a:pt x="2302" y="5658"/>
                    <a:pt x="2323" y="5679"/>
                  </a:cubicBezTo>
                  <a:cubicBezTo>
                    <a:pt x="2407" y="5762"/>
                    <a:pt x="2491" y="5804"/>
                    <a:pt x="2616" y="5846"/>
                  </a:cubicBezTo>
                  <a:cubicBezTo>
                    <a:pt x="2721" y="5846"/>
                    <a:pt x="2825" y="5783"/>
                    <a:pt x="2909" y="5699"/>
                  </a:cubicBezTo>
                  <a:cubicBezTo>
                    <a:pt x="2930" y="5658"/>
                    <a:pt x="2951" y="5595"/>
                    <a:pt x="2993" y="5532"/>
                  </a:cubicBezTo>
                  <a:cubicBezTo>
                    <a:pt x="2951" y="5469"/>
                    <a:pt x="2951" y="5386"/>
                    <a:pt x="2951" y="5323"/>
                  </a:cubicBezTo>
                  <a:lnTo>
                    <a:pt x="2951" y="5239"/>
                  </a:lnTo>
                  <a:cubicBezTo>
                    <a:pt x="2951" y="5176"/>
                    <a:pt x="2930" y="5135"/>
                    <a:pt x="2930" y="5030"/>
                  </a:cubicBezTo>
                  <a:cubicBezTo>
                    <a:pt x="2909" y="4946"/>
                    <a:pt x="2888" y="4842"/>
                    <a:pt x="2846" y="4716"/>
                  </a:cubicBezTo>
                  <a:cubicBezTo>
                    <a:pt x="2825" y="4611"/>
                    <a:pt x="2784" y="4486"/>
                    <a:pt x="2721" y="4339"/>
                  </a:cubicBezTo>
                  <a:cubicBezTo>
                    <a:pt x="2679" y="4214"/>
                    <a:pt x="2616" y="4067"/>
                    <a:pt x="2553" y="3921"/>
                  </a:cubicBezTo>
                  <a:cubicBezTo>
                    <a:pt x="2470" y="3775"/>
                    <a:pt x="2407" y="3607"/>
                    <a:pt x="2323" y="3482"/>
                  </a:cubicBezTo>
                  <a:cubicBezTo>
                    <a:pt x="2177" y="3168"/>
                    <a:pt x="1988" y="2854"/>
                    <a:pt x="1800" y="2540"/>
                  </a:cubicBezTo>
                  <a:cubicBezTo>
                    <a:pt x="1633" y="2226"/>
                    <a:pt x="1423" y="1912"/>
                    <a:pt x="1235" y="1619"/>
                  </a:cubicBezTo>
                  <a:cubicBezTo>
                    <a:pt x="1047" y="1347"/>
                    <a:pt x="859" y="1075"/>
                    <a:pt x="733" y="845"/>
                  </a:cubicBezTo>
                  <a:cubicBezTo>
                    <a:pt x="607" y="615"/>
                    <a:pt x="482" y="427"/>
                    <a:pt x="398" y="301"/>
                  </a:cubicBezTo>
                  <a:cubicBezTo>
                    <a:pt x="315" y="155"/>
                    <a:pt x="273" y="92"/>
                    <a:pt x="273" y="92"/>
                  </a:cubicBezTo>
                  <a:cubicBezTo>
                    <a:pt x="225" y="28"/>
                    <a:pt x="165" y="1"/>
                    <a:pt x="120" y="1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 flipH="1">
              <a:off x="5706353" y="3081812"/>
              <a:ext cx="351630" cy="324203"/>
            </a:xfrm>
            <a:custGeom>
              <a:rect b="b" l="l" r="r" t="t"/>
              <a:pathLst>
                <a:path extrusionOk="0" h="8972" w="9731">
                  <a:moveTo>
                    <a:pt x="68" y="0"/>
                  </a:moveTo>
                  <a:cubicBezTo>
                    <a:pt x="44" y="0"/>
                    <a:pt x="27" y="8"/>
                    <a:pt x="22" y="25"/>
                  </a:cubicBezTo>
                  <a:cubicBezTo>
                    <a:pt x="1" y="67"/>
                    <a:pt x="42" y="193"/>
                    <a:pt x="147" y="339"/>
                  </a:cubicBezTo>
                  <a:cubicBezTo>
                    <a:pt x="147" y="339"/>
                    <a:pt x="294" y="465"/>
                    <a:pt x="524" y="674"/>
                  </a:cubicBezTo>
                  <a:cubicBezTo>
                    <a:pt x="754" y="883"/>
                    <a:pt x="1089" y="1197"/>
                    <a:pt x="1549" y="1574"/>
                  </a:cubicBezTo>
                  <a:cubicBezTo>
                    <a:pt x="1967" y="1929"/>
                    <a:pt x="2449" y="2348"/>
                    <a:pt x="2972" y="2787"/>
                  </a:cubicBezTo>
                  <a:cubicBezTo>
                    <a:pt x="3495" y="3226"/>
                    <a:pt x="4081" y="3708"/>
                    <a:pt x="4625" y="4210"/>
                  </a:cubicBezTo>
                  <a:cubicBezTo>
                    <a:pt x="5169" y="4670"/>
                    <a:pt x="5755" y="5172"/>
                    <a:pt x="6257" y="5654"/>
                  </a:cubicBezTo>
                  <a:cubicBezTo>
                    <a:pt x="6508" y="5884"/>
                    <a:pt x="6738" y="6093"/>
                    <a:pt x="6989" y="6323"/>
                  </a:cubicBezTo>
                  <a:cubicBezTo>
                    <a:pt x="7219" y="6532"/>
                    <a:pt x="7428" y="6742"/>
                    <a:pt x="7617" y="6930"/>
                  </a:cubicBezTo>
                  <a:cubicBezTo>
                    <a:pt x="7993" y="7328"/>
                    <a:pt x="8286" y="7641"/>
                    <a:pt x="8496" y="7872"/>
                  </a:cubicBezTo>
                  <a:cubicBezTo>
                    <a:pt x="8705" y="8102"/>
                    <a:pt x="8789" y="8227"/>
                    <a:pt x="8789" y="8227"/>
                  </a:cubicBezTo>
                  <a:cubicBezTo>
                    <a:pt x="8935" y="8436"/>
                    <a:pt x="9081" y="8604"/>
                    <a:pt x="9144" y="8708"/>
                  </a:cubicBezTo>
                  <a:lnTo>
                    <a:pt x="9249" y="8813"/>
                  </a:lnTo>
                  <a:cubicBezTo>
                    <a:pt x="9291" y="8855"/>
                    <a:pt x="9312" y="8918"/>
                    <a:pt x="9353" y="8939"/>
                  </a:cubicBezTo>
                  <a:cubicBezTo>
                    <a:pt x="9392" y="8951"/>
                    <a:pt x="9422" y="8972"/>
                    <a:pt x="9459" y="8972"/>
                  </a:cubicBezTo>
                  <a:cubicBezTo>
                    <a:pt x="9483" y="8972"/>
                    <a:pt x="9509" y="8963"/>
                    <a:pt x="9542" y="8939"/>
                  </a:cubicBezTo>
                  <a:cubicBezTo>
                    <a:pt x="9625" y="8897"/>
                    <a:pt x="9709" y="8792"/>
                    <a:pt x="9709" y="8625"/>
                  </a:cubicBezTo>
                  <a:cubicBezTo>
                    <a:pt x="9730" y="8499"/>
                    <a:pt x="9709" y="8332"/>
                    <a:pt x="9646" y="8206"/>
                  </a:cubicBezTo>
                  <a:cubicBezTo>
                    <a:pt x="9646" y="8081"/>
                    <a:pt x="9605" y="7955"/>
                    <a:pt x="9479" y="7788"/>
                  </a:cubicBezTo>
                  <a:cubicBezTo>
                    <a:pt x="9479" y="7788"/>
                    <a:pt x="9374" y="7641"/>
                    <a:pt x="9144" y="7369"/>
                  </a:cubicBezTo>
                  <a:cubicBezTo>
                    <a:pt x="8935" y="7118"/>
                    <a:pt x="8600" y="6763"/>
                    <a:pt x="8182" y="6386"/>
                  </a:cubicBezTo>
                  <a:cubicBezTo>
                    <a:pt x="7972" y="6198"/>
                    <a:pt x="7763" y="5988"/>
                    <a:pt x="7512" y="5779"/>
                  </a:cubicBezTo>
                  <a:cubicBezTo>
                    <a:pt x="7261" y="5570"/>
                    <a:pt x="7010" y="5340"/>
                    <a:pt x="6738" y="5131"/>
                  </a:cubicBezTo>
                  <a:cubicBezTo>
                    <a:pt x="6215" y="4670"/>
                    <a:pt x="5650" y="4210"/>
                    <a:pt x="5043" y="3729"/>
                  </a:cubicBezTo>
                  <a:cubicBezTo>
                    <a:pt x="4457" y="3268"/>
                    <a:pt x="3871" y="2808"/>
                    <a:pt x="3327" y="2390"/>
                  </a:cubicBezTo>
                  <a:cubicBezTo>
                    <a:pt x="2763" y="1992"/>
                    <a:pt x="2239" y="1594"/>
                    <a:pt x="1800" y="1239"/>
                  </a:cubicBezTo>
                  <a:cubicBezTo>
                    <a:pt x="1361" y="904"/>
                    <a:pt x="984" y="653"/>
                    <a:pt x="733" y="444"/>
                  </a:cubicBezTo>
                  <a:lnTo>
                    <a:pt x="335" y="130"/>
                  </a:lnTo>
                  <a:cubicBezTo>
                    <a:pt x="244" y="54"/>
                    <a:pt x="131" y="0"/>
                    <a:pt x="68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 flipH="1">
              <a:off x="5471223" y="3033572"/>
              <a:ext cx="238202" cy="242213"/>
            </a:xfrm>
            <a:custGeom>
              <a:rect b="b" l="l" r="r" t="t"/>
              <a:pathLst>
                <a:path extrusionOk="0" h="6703" w="6592">
                  <a:moveTo>
                    <a:pt x="6487" y="0"/>
                  </a:moveTo>
                  <a:cubicBezTo>
                    <a:pt x="6445" y="0"/>
                    <a:pt x="6340" y="42"/>
                    <a:pt x="6298" y="147"/>
                  </a:cubicBezTo>
                  <a:lnTo>
                    <a:pt x="6152" y="460"/>
                  </a:lnTo>
                  <a:cubicBezTo>
                    <a:pt x="6089" y="565"/>
                    <a:pt x="6026" y="670"/>
                    <a:pt x="5943" y="816"/>
                  </a:cubicBezTo>
                  <a:cubicBezTo>
                    <a:pt x="5880" y="879"/>
                    <a:pt x="5859" y="942"/>
                    <a:pt x="5817" y="1025"/>
                  </a:cubicBezTo>
                  <a:lnTo>
                    <a:pt x="5650" y="1256"/>
                  </a:lnTo>
                  <a:cubicBezTo>
                    <a:pt x="5608" y="1339"/>
                    <a:pt x="5545" y="1402"/>
                    <a:pt x="5461" y="1486"/>
                  </a:cubicBezTo>
                  <a:cubicBezTo>
                    <a:pt x="5420" y="1569"/>
                    <a:pt x="5336" y="1653"/>
                    <a:pt x="5252" y="1716"/>
                  </a:cubicBezTo>
                  <a:cubicBezTo>
                    <a:pt x="5189" y="1800"/>
                    <a:pt x="5127" y="1904"/>
                    <a:pt x="5043" y="1988"/>
                  </a:cubicBezTo>
                  <a:cubicBezTo>
                    <a:pt x="4959" y="2072"/>
                    <a:pt x="4897" y="2134"/>
                    <a:pt x="4813" y="2239"/>
                  </a:cubicBezTo>
                  <a:cubicBezTo>
                    <a:pt x="4729" y="2323"/>
                    <a:pt x="4625" y="2406"/>
                    <a:pt x="4541" y="2511"/>
                  </a:cubicBezTo>
                  <a:cubicBezTo>
                    <a:pt x="4436" y="2595"/>
                    <a:pt x="4373" y="2657"/>
                    <a:pt x="4269" y="2762"/>
                  </a:cubicBezTo>
                  <a:cubicBezTo>
                    <a:pt x="4080" y="2929"/>
                    <a:pt x="3871" y="3076"/>
                    <a:pt x="3662" y="3243"/>
                  </a:cubicBezTo>
                  <a:cubicBezTo>
                    <a:pt x="3244" y="3557"/>
                    <a:pt x="2825" y="3850"/>
                    <a:pt x="2428" y="4122"/>
                  </a:cubicBezTo>
                  <a:cubicBezTo>
                    <a:pt x="2218" y="4269"/>
                    <a:pt x="2051" y="4415"/>
                    <a:pt x="1863" y="4541"/>
                  </a:cubicBezTo>
                  <a:cubicBezTo>
                    <a:pt x="1758" y="4624"/>
                    <a:pt x="1674" y="4687"/>
                    <a:pt x="1591" y="4750"/>
                  </a:cubicBezTo>
                  <a:cubicBezTo>
                    <a:pt x="1528" y="4833"/>
                    <a:pt x="1444" y="4896"/>
                    <a:pt x="1360" y="4938"/>
                  </a:cubicBezTo>
                  <a:cubicBezTo>
                    <a:pt x="1277" y="5001"/>
                    <a:pt x="1214" y="5064"/>
                    <a:pt x="1130" y="5126"/>
                  </a:cubicBezTo>
                  <a:cubicBezTo>
                    <a:pt x="1047" y="5168"/>
                    <a:pt x="1005" y="5231"/>
                    <a:pt x="921" y="5273"/>
                  </a:cubicBezTo>
                  <a:cubicBezTo>
                    <a:pt x="775" y="5378"/>
                    <a:pt x="670" y="5461"/>
                    <a:pt x="607" y="5566"/>
                  </a:cubicBezTo>
                  <a:cubicBezTo>
                    <a:pt x="419" y="5733"/>
                    <a:pt x="335" y="5838"/>
                    <a:pt x="335" y="5838"/>
                  </a:cubicBezTo>
                  <a:lnTo>
                    <a:pt x="231" y="5942"/>
                  </a:lnTo>
                  <a:cubicBezTo>
                    <a:pt x="210" y="5984"/>
                    <a:pt x="189" y="6005"/>
                    <a:pt x="147" y="6068"/>
                  </a:cubicBezTo>
                  <a:cubicBezTo>
                    <a:pt x="105" y="6152"/>
                    <a:pt x="84" y="6214"/>
                    <a:pt x="42" y="6298"/>
                  </a:cubicBezTo>
                  <a:cubicBezTo>
                    <a:pt x="0" y="6466"/>
                    <a:pt x="21" y="6570"/>
                    <a:pt x="105" y="6633"/>
                  </a:cubicBezTo>
                  <a:cubicBezTo>
                    <a:pt x="154" y="6682"/>
                    <a:pt x="217" y="6702"/>
                    <a:pt x="287" y="6702"/>
                  </a:cubicBezTo>
                  <a:cubicBezTo>
                    <a:pt x="336" y="6702"/>
                    <a:pt x="388" y="6692"/>
                    <a:pt x="440" y="6675"/>
                  </a:cubicBezTo>
                  <a:cubicBezTo>
                    <a:pt x="523" y="6633"/>
                    <a:pt x="565" y="6612"/>
                    <a:pt x="649" y="6570"/>
                  </a:cubicBezTo>
                  <a:cubicBezTo>
                    <a:pt x="691" y="6570"/>
                    <a:pt x="754" y="6486"/>
                    <a:pt x="837" y="6403"/>
                  </a:cubicBezTo>
                  <a:cubicBezTo>
                    <a:pt x="837" y="6403"/>
                    <a:pt x="921" y="6319"/>
                    <a:pt x="1109" y="6173"/>
                  </a:cubicBezTo>
                  <a:cubicBezTo>
                    <a:pt x="1172" y="6089"/>
                    <a:pt x="1277" y="6005"/>
                    <a:pt x="1381" y="5901"/>
                  </a:cubicBezTo>
                  <a:cubicBezTo>
                    <a:pt x="1444" y="5859"/>
                    <a:pt x="1528" y="5796"/>
                    <a:pt x="1570" y="5754"/>
                  </a:cubicBezTo>
                  <a:cubicBezTo>
                    <a:pt x="1653" y="5691"/>
                    <a:pt x="1695" y="5650"/>
                    <a:pt x="1779" y="5566"/>
                  </a:cubicBezTo>
                  <a:cubicBezTo>
                    <a:pt x="1863" y="5524"/>
                    <a:pt x="1925" y="5440"/>
                    <a:pt x="2009" y="5378"/>
                  </a:cubicBezTo>
                  <a:cubicBezTo>
                    <a:pt x="2093" y="5315"/>
                    <a:pt x="2176" y="5252"/>
                    <a:pt x="2281" y="5168"/>
                  </a:cubicBezTo>
                  <a:cubicBezTo>
                    <a:pt x="2448" y="5043"/>
                    <a:pt x="2637" y="4896"/>
                    <a:pt x="2825" y="4729"/>
                  </a:cubicBezTo>
                  <a:cubicBezTo>
                    <a:pt x="3223" y="4415"/>
                    <a:pt x="3641" y="4101"/>
                    <a:pt x="4018" y="3745"/>
                  </a:cubicBezTo>
                  <a:cubicBezTo>
                    <a:pt x="4248" y="3557"/>
                    <a:pt x="4415" y="3369"/>
                    <a:pt x="4625" y="3181"/>
                  </a:cubicBezTo>
                  <a:cubicBezTo>
                    <a:pt x="4729" y="3118"/>
                    <a:pt x="4813" y="3013"/>
                    <a:pt x="4917" y="2909"/>
                  </a:cubicBezTo>
                  <a:cubicBezTo>
                    <a:pt x="5001" y="2804"/>
                    <a:pt x="5106" y="2720"/>
                    <a:pt x="5189" y="2616"/>
                  </a:cubicBezTo>
                  <a:cubicBezTo>
                    <a:pt x="5252" y="2511"/>
                    <a:pt x="5336" y="2427"/>
                    <a:pt x="5420" y="2323"/>
                  </a:cubicBezTo>
                  <a:cubicBezTo>
                    <a:pt x="5503" y="2239"/>
                    <a:pt x="5545" y="2134"/>
                    <a:pt x="5629" y="2030"/>
                  </a:cubicBezTo>
                  <a:cubicBezTo>
                    <a:pt x="5713" y="1925"/>
                    <a:pt x="5754" y="1862"/>
                    <a:pt x="5817" y="1758"/>
                  </a:cubicBezTo>
                  <a:cubicBezTo>
                    <a:pt x="5859" y="1653"/>
                    <a:pt x="5922" y="1569"/>
                    <a:pt x="5964" y="1486"/>
                  </a:cubicBezTo>
                  <a:cubicBezTo>
                    <a:pt x="6005" y="1402"/>
                    <a:pt x="6068" y="1297"/>
                    <a:pt x="6110" y="1235"/>
                  </a:cubicBezTo>
                  <a:cubicBezTo>
                    <a:pt x="6173" y="1151"/>
                    <a:pt x="6194" y="1067"/>
                    <a:pt x="6236" y="984"/>
                  </a:cubicBezTo>
                  <a:cubicBezTo>
                    <a:pt x="6298" y="837"/>
                    <a:pt x="6361" y="712"/>
                    <a:pt x="6403" y="607"/>
                  </a:cubicBezTo>
                  <a:cubicBezTo>
                    <a:pt x="6487" y="398"/>
                    <a:pt x="6529" y="251"/>
                    <a:pt x="6529" y="251"/>
                  </a:cubicBezTo>
                  <a:cubicBezTo>
                    <a:pt x="6591" y="126"/>
                    <a:pt x="6570" y="21"/>
                    <a:pt x="6487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 flipH="1">
              <a:off x="5822057" y="3151011"/>
              <a:ext cx="272964" cy="132579"/>
            </a:xfrm>
            <a:custGeom>
              <a:rect b="b" l="l" r="r" t="t"/>
              <a:pathLst>
                <a:path extrusionOk="0" h="3669" w="7554">
                  <a:moveTo>
                    <a:pt x="47" y="0"/>
                  </a:moveTo>
                  <a:cubicBezTo>
                    <a:pt x="18" y="0"/>
                    <a:pt x="0" y="6"/>
                    <a:pt x="0" y="14"/>
                  </a:cubicBezTo>
                  <a:cubicBezTo>
                    <a:pt x="0" y="35"/>
                    <a:pt x="63" y="98"/>
                    <a:pt x="168" y="140"/>
                  </a:cubicBezTo>
                  <a:cubicBezTo>
                    <a:pt x="168" y="140"/>
                    <a:pt x="272" y="203"/>
                    <a:pt x="440" y="307"/>
                  </a:cubicBezTo>
                  <a:cubicBezTo>
                    <a:pt x="628" y="391"/>
                    <a:pt x="900" y="537"/>
                    <a:pt x="1235" y="663"/>
                  </a:cubicBezTo>
                  <a:cubicBezTo>
                    <a:pt x="1549" y="830"/>
                    <a:pt x="1946" y="977"/>
                    <a:pt x="2323" y="1144"/>
                  </a:cubicBezTo>
                  <a:cubicBezTo>
                    <a:pt x="2741" y="1291"/>
                    <a:pt x="3160" y="1479"/>
                    <a:pt x="3620" y="1667"/>
                  </a:cubicBezTo>
                  <a:cubicBezTo>
                    <a:pt x="4060" y="1855"/>
                    <a:pt x="4478" y="2023"/>
                    <a:pt x="4876" y="2211"/>
                  </a:cubicBezTo>
                  <a:cubicBezTo>
                    <a:pt x="5085" y="2316"/>
                    <a:pt x="5252" y="2400"/>
                    <a:pt x="5440" y="2504"/>
                  </a:cubicBezTo>
                  <a:cubicBezTo>
                    <a:pt x="5629" y="2588"/>
                    <a:pt x="5775" y="2692"/>
                    <a:pt x="5943" y="2755"/>
                  </a:cubicBezTo>
                  <a:cubicBezTo>
                    <a:pt x="6257" y="2923"/>
                    <a:pt x="6487" y="3069"/>
                    <a:pt x="6654" y="3216"/>
                  </a:cubicBezTo>
                  <a:cubicBezTo>
                    <a:pt x="6801" y="3320"/>
                    <a:pt x="6905" y="3383"/>
                    <a:pt x="6905" y="3383"/>
                  </a:cubicBezTo>
                  <a:cubicBezTo>
                    <a:pt x="7073" y="3488"/>
                    <a:pt x="7198" y="3571"/>
                    <a:pt x="7303" y="3634"/>
                  </a:cubicBezTo>
                  <a:cubicBezTo>
                    <a:pt x="7364" y="3659"/>
                    <a:pt x="7425" y="3669"/>
                    <a:pt x="7470" y="3669"/>
                  </a:cubicBezTo>
                  <a:cubicBezTo>
                    <a:pt x="7501" y="3669"/>
                    <a:pt x="7524" y="3664"/>
                    <a:pt x="7533" y="3655"/>
                  </a:cubicBezTo>
                  <a:cubicBezTo>
                    <a:pt x="7554" y="3592"/>
                    <a:pt x="7554" y="3529"/>
                    <a:pt x="7491" y="3446"/>
                  </a:cubicBezTo>
                  <a:cubicBezTo>
                    <a:pt x="7449" y="3383"/>
                    <a:pt x="7407" y="3341"/>
                    <a:pt x="7345" y="3278"/>
                  </a:cubicBezTo>
                  <a:lnTo>
                    <a:pt x="7282" y="3216"/>
                  </a:lnTo>
                  <a:lnTo>
                    <a:pt x="7114" y="3048"/>
                  </a:lnTo>
                  <a:cubicBezTo>
                    <a:pt x="7114" y="3048"/>
                    <a:pt x="7010" y="2964"/>
                    <a:pt x="6863" y="2860"/>
                  </a:cubicBezTo>
                  <a:cubicBezTo>
                    <a:pt x="6675" y="2755"/>
                    <a:pt x="6403" y="2609"/>
                    <a:pt x="6089" y="2420"/>
                  </a:cubicBezTo>
                  <a:cubicBezTo>
                    <a:pt x="5943" y="2337"/>
                    <a:pt x="5754" y="2232"/>
                    <a:pt x="5566" y="2169"/>
                  </a:cubicBezTo>
                  <a:cubicBezTo>
                    <a:pt x="5399" y="2065"/>
                    <a:pt x="5189" y="1981"/>
                    <a:pt x="5001" y="1897"/>
                  </a:cubicBezTo>
                  <a:cubicBezTo>
                    <a:pt x="4583" y="1709"/>
                    <a:pt x="4164" y="1563"/>
                    <a:pt x="3704" y="1374"/>
                  </a:cubicBezTo>
                  <a:cubicBezTo>
                    <a:pt x="3264" y="1228"/>
                    <a:pt x="2825" y="1060"/>
                    <a:pt x="2407" y="914"/>
                  </a:cubicBezTo>
                  <a:cubicBezTo>
                    <a:pt x="1988" y="747"/>
                    <a:pt x="1591" y="621"/>
                    <a:pt x="1277" y="495"/>
                  </a:cubicBezTo>
                  <a:cubicBezTo>
                    <a:pt x="942" y="349"/>
                    <a:pt x="691" y="244"/>
                    <a:pt x="503" y="182"/>
                  </a:cubicBezTo>
                  <a:cubicBezTo>
                    <a:pt x="314" y="98"/>
                    <a:pt x="210" y="35"/>
                    <a:pt x="210" y="35"/>
                  </a:cubicBezTo>
                  <a:cubicBezTo>
                    <a:pt x="148" y="11"/>
                    <a:pt x="87" y="0"/>
                    <a:pt x="47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5896423" y="3022985"/>
              <a:ext cx="65549" cy="187721"/>
            </a:xfrm>
            <a:custGeom>
              <a:rect b="b" l="l" r="r" t="t"/>
              <a:pathLst>
                <a:path extrusionOk="0" h="5195" w="1814">
                  <a:moveTo>
                    <a:pt x="64" y="0"/>
                  </a:moveTo>
                  <a:cubicBezTo>
                    <a:pt x="43" y="0"/>
                    <a:pt x="1" y="84"/>
                    <a:pt x="1" y="126"/>
                  </a:cubicBezTo>
                  <a:cubicBezTo>
                    <a:pt x="1" y="126"/>
                    <a:pt x="1" y="209"/>
                    <a:pt x="43" y="335"/>
                  </a:cubicBezTo>
                  <a:cubicBezTo>
                    <a:pt x="64" y="481"/>
                    <a:pt x="64" y="691"/>
                    <a:pt x="85" y="921"/>
                  </a:cubicBezTo>
                  <a:cubicBezTo>
                    <a:pt x="106" y="1151"/>
                    <a:pt x="147" y="1423"/>
                    <a:pt x="210" y="1695"/>
                  </a:cubicBezTo>
                  <a:cubicBezTo>
                    <a:pt x="252" y="1862"/>
                    <a:pt x="273" y="1988"/>
                    <a:pt x="294" y="2155"/>
                  </a:cubicBezTo>
                  <a:cubicBezTo>
                    <a:pt x="315" y="2302"/>
                    <a:pt x="378" y="2469"/>
                    <a:pt x="398" y="2595"/>
                  </a:cubicBezTo>
                  <a:cubicBezTo>
                    <a:pt x="419" y="2741"/>
                    <a:pt x="482" y="2909"/>
                    <a:pt x="524" y="3034"/>
                  </a:cubicBezTo>
                  <a:cubicBezTo>
                    <a:pt x="587" y="3202"/>
                    <a:pt x="608" y="3327"/>
                    <a:pt x="670" y="3474"/>
                  </a:cubicBezTo>
                  <a:lnTo>
                    <a:pt x="817" y="3871"/>
                  </a:lnTo>
                  <a:cubicBezTo>
                    <a:pt x="838" y="3913"/>
                    <a:pt x="880" y="3997"/>
                    <a:pt x="901" y="4059"/>
                  </a:cubicBezTo>
                  <a:lnTo>
                    <a:pt x="984" y="4206"/>
                  </a:lnTo>
                  <a:cubicBezTo>
                    <a:pt x="1089" y="4415"/>
                    <a:pt x="1152" y="4603"/>
                    <a:pt x="1235" y="4729"/>
                  </a:cubicBezTo>
                  <a:cubicBezTo>
                    <a:pt x="1319" y="4854"/>
                    <a:pt x="1340" y="4917"/>
                    <a:pt x="1340" y="4917"/>
                  </a:cubicBezTo>
                  <a:cubicBezTo>
                    <a:pt x="1439" y="5082"/>
                    <a:pt x="1563" y="5195"/>
                    <a:pt x="1663" y="5195"/>
                  </a:cubicBezTo>
                  <a:cubicBezTo>
                    <a:pt x="1690" y="5195"/>
                    <a:pt x="1715" y="5186"/>
                    <a:pt x="1738" y="5168"/>
                  </a:cubicBezTo>
                  <a:cubicBezTo>
                    <a:pt x="1745" y="5172"/>
                    <a:pt x="1751" y="5174"/>
                    <a:pt x="1757" y="5174"/>
                  </a:cubicBezTo>
                  <a:cubicBezTo>
                    <a:pt x="1813" y="5174"/>
                    <a:pt x="1770" y="4983"/>
                    <a:pt x="1675" y="4792"/>
                  </a:cubicBezTo>
                  <a:cubicBezTo>
                    <a:pt x="1675" y="4792"/>
                    <a:pt x="1633" y="4729"/>
                    <a:pt x="1570" y="4603"/>
                  </a:cubicBezTo>
                  <a:cubicBezTo>
                    <a:pt x="1507" y="4499"/>
                    <a:pt x="1424" y="4310"/>
                    <a:pt x="1319" y="4101"/>
                  </a:cubicBezTo>
                  <a:lnTo>
                    <a:pt x="1235" y="3955"/>
                  </a:lnTo>
                  <a:cubicBezTo>
                    <a:pt x="1214" y="3892"/>
                    <a:pt x="1194" y="3850"/>
                    <a:pt x="1152" y="3766"/>
                  </a:cubicBezTo>
                  <a:cubicBezTo>
                    <a:pt x="1110" y="3641"/>
                    <a:pt x="1047" y="3536"/>
                    <a:pt x="1005" y="3411"/>
                  </a:cubicBezTo>
                  <a:cubicBezTo>
                    <a:pt x="942" y="3264"/>
                    <a:pt x="901" y="3139"/>
                    <a:pt x="838" y="2992"/>
                  </a:cubicBezTo>
                  <a:cubicBezTo>
                    <a:pt x="796" y="2846"/>
                    <a:pt x="733" y="2699"/>
                    <a:pt x="691" y="2532"/>
                  </a:cubicBezTo>
                  <a:cubicBezTo>
                    <a:pt x="629" y="2385"/>
                    <a:pt x="608" y="2260"/>
                    <a:pt x="566" y="2093"/>
                  </a:cubicBezTo>
                  <a:cubicBezTo>
                    <a:pt x="503" y="1946"/>
                    <a:pt x="482" y="1800"/>
                    <a:pt x="461" y="1674"/>
                  </a:cubicBezTo>
                  <a:cubicBezTo>
                    <a:pt x="378" y="1381"/>
                    <a:pt x="315" y="1130"/>
                    <a:pt x="273" y="900"/>
                  </a:cubicBezTo>
                  <a:cubicBezTo>
                    <a:pt x="210" y="649"/>
                    <a:pt x="189" y="481"/>
                    <a:pt x="168" y="335"/>
                  </a:cubicBezTo>
                  <a:cubicBezTo>
                    <a:pt x="147" y="209"/>
                    <a:pt x="147" y="126"/>
                    <a:pt x="147" y="126"/>
                  </a:cubicBezTo>
                  <a:cubicBezTo>
                    <a:pt x="106" y="63"/>
                    <a:pt x="85" y="0"/>
                    <a:pt x="64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 flipH="1">
              <a:off x="5534749" y="2994583"/>
              <a:ext cx="65043" cy="193539"/>
            </a:xfrm>
            <a:custGeom>
              <a:rect b="b" l="l" r="r" t="t"/>
              <a:pathLst>
                <a:path extrusionOk="0" h="5356" w="1800">
                  <a:moveTo>
                    <a:pt x="1769" y="1"/>
                  </a:moveTo>
                  <a:cubicBezTo>
                    <a:pt x="1766" y="1"/>
                    <a:pt x="1762" y="4"/>
                    <a:pt x="1758" y="12"/>
                  </a:cubicBezTo>
                  <a:cubicBezTo>
                    <a:pt x="1737" y="12"/>
                    <a:pt x="1695" y="54"/>
                    <a:pt x="1674" y="138"/>
                  </a:cubicBezTo>
                  <a:cubicBezTo>
                    <a:pt x="1674" y="138"/>
                    <a:pt x="1674" y="221"/>
                    <a:pt x="1653" y="347"/>
                  </a:cubicBezTo>
                  <a:cubicBezTo>
                    <a:pt x="1632" y="472"/>
                    <a:pt x="1591" y="682"/>
                    <a:pt x="1570" y="912"/>
                  </a:cubicBezTo>
                  <a:cubicBezTo>
                    <a:pt x="1549" y="1163"/>
                    <a:pt x="1486" y="1435"/>
                    <a:pt x="1444" y="1728"/>
                  </a:cubicBezTo>
                  <a:cubicBezTo>
                    <a:pt x="1381" y="2021"/>
                    <a:pt x="1298" y="2335"/>
                    <a:pt x="1235" y="2648"/>
                  </a:cubicBezTo>
                  <a:cubicBezTo>
                    <a:pt x="1151" y="2962"/>
                    <a:pt x="1067" y="3276"/>
                    <a:pt x="963" y="3527"/>
                  </a:cubicBezTo>
                  <a:lnTo>
                    <a:pt x="816" y="3925"/>
                  </a:lnTo>
                  <a:cubicBezTo>
                    <a:pt x="754" y="4050"/>
                    <a:pt x="712" y="4155"/>
                    <a:pt x="649" y="4260"/>
                  </a:cubicBezTo>
                  <a:cubicBezTo>
                    <a:pt x="544" y="4469"/>
                    <a:pt x="440" y="4636"/>
                    <a:pt x="356" y="4741"/>
                  </a:cubicBezTo>
                  <a:cubicBezTo>
                    <a:pt x="293" y="4845"/>
                    <a:pt x="230" y="4887"/>
                    <a:pt x="230" y="4887"/>
                  </a:cubicBezTo>
                  <a:cubicBezTo>
                    <a:pt x="210" y="4950"/>
                    <a:pt x="147" y="4971"/>
                    <a:pt x="126" y="4992"/>
                  </a:cubicBezTo>
                  <a:cubicBezTo>
                    <a:pt x="105" y="5034"/>
                    <a:pt x="84" y="5076"/>
                    <a:pt x="42" y="5096"/>
                  </a:cubicBezTo>
                  <a:cubicBezTo>
                    <a:pt x="0" y="5159"/>
                    <a:pt x="0" y="5243"/>
                    <a:pt x="21" y="5285"/>
                  </a:cubicBezTo>
                  <a:cubicBezTo>
                    <a:pt x="37" y="5332"/>
                    <a:pt x="76" y="5355"/>
                    <a:pt x="139" y="5355"/>
                  </a:cubicBezTo>
                  <a:cubicBezTo>
                    <a:pt x="160" y="5355"/>
                    <a:pt x="183" y="5353"/>
                    <a:pt x="210" y="5348"/>
                  </a:cubicBezTo>
                  <a:cubicBezTo>
                    <a:pt x="251" y="5348"/>
                    <a:pt x="314" y="5306"/>
                    <a:pt x="356" y="5285"/>
                  </a:cubicBezTo>
                  <a:cubicBezTo>
                    <a:pt x="419" y="5285"/>
                    <a:pt x="461" y="5264"/>
                    <a:pt x="523" y="5180"/>
                  </a:cubicBezTo>
                  <a:cubicBezTo>
                    <a:pt x="523" y="5180"/>
                    <a:pt x="586" y="5138"/>
                    <a:pt x="691" y="4992"/>
                  </a:cubicBezTo>
                  <a:cubicBezTo>
                    <a:pt x="754" y="4866"/>
                    <a:pt x="900" y="4678"/>
                    <a:pt x="984" y="4448"/>
                  </a:cubicBezTo>
                  <a:cubicBezTo>
                    <a:pt x="1046" y="4343"/>
                    <a:pt x="1109" y="4218"/>
                    <a:pt x="1151" y="4092"/>
                  </a:cubicBezTo>
                  <a:cubicBezTo>
                    <a:pt x="1193" y="3946"/>
                    <a:pt x="1256" y="3799"/>
                    <a:pt x="1277" y="3674"/>
                  </a:cubicBezTo>
                  <a:cubicBezTo>
                    <a:pt x="1360" y="3381"/>
                    <a:pt x="1444" y="3067"/>
                    <a:pt x="1507" y="2732"/>
                  </a:cubicBezTo>
                  <a:cubicBezTo>
                    <a:pt x="1570" y="2418"/>
                    <a:pt x="1632" y="2063"/>
                    <a:pt x="1674" y="1791"/>
                  </a:cubicBezTo>
                  <a:cubicBezTo>
                    <a:pt x="1716" y="1477"/>
                    <a:pt x="1758" y="1205"/>
                    <a:pt x="1758" y="954"/>
                  </a:cubicBezTo>
                  <a:cubicBezTo>
                    <a:pt x="1779" y="703"/>
                    <a:pt x="1779" y="493"/>
                    <a:pt x="1800" y="368"/>
                  </a:cubicBezTo>
                  <a:lnTo>
                    <a:pt x="1800" y="138"/>
                  </a:lnTo>
                  <a:cubicBezTo>
                    <a:pt x="1800" y="69"/>
                    <a:pt x="1786" y="1"/>
                    <a:pt x="1769" y="1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 flipH="1">
              <a:off x="5676108" y="3734445"/>
              <a:ext cx="269965" cy="134603"/>
            </a:xfrm>
            <a:custGeom>
              <a:rect b="b" l="l" r="r" t="t"/>
              <a:pathLst>
                <a:path extrusionOk="0" h="3725" w="7471">
                  <a:moveTo>
                    <a:pt x="3746" y="0"/>
                  </a:moveTo>
                  <a:cubicBezTo>
                    <a:pt x="1695" y="0"/>
                    <a:pt x="21" y="1674"/>
                    <a:pt x="0" y="3725"/>
                  </a:cubicBezTo>
                  <a:lnTo>
                    <a:pt x="7470" y="3725"/>
                  </a:lnTo>
                  <a:cubicBezTo>
                    <a:pt x="7470" y="1674"/>
                    <a:pt x="5817" y="0"/>
                    <a:pt x="3746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 flipH="1">
              <a:off x="5850784" y="3775277"/>
              <a:ext cx="188299" cy="94529"/>
            </a:xfrm>
            <a:custGeom>
              <a:rect b="b" l="l" r="r" t="t"/>
              <a:pathLst>
                <a:path extrusionOk="0" h="2616" w="5211">
                  <a:moveTo>
                    <a:pt x="2595" y="0"/>
                  </a:moveTo>
                  <a:cubicBezTo>
                    <a:pt x="1151" y="0"/>
                    <a:pt x="1" y="1151"/>
                    <a:pt x="1" y="2616"/>
                  </a:cubicBezTo>
                  <a:lnTo>
                    <a:pt x="5211" y="2616"/>
                  </a:lnTo>
                  <a:cubicBezTo>
                    <a:pt x="5211" y="1172"/>
                    <a:pt x="4018" y="0"/>
                    <a:pt x="2595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flipH="1">
              <a:off x="5534749" y="3820626"/>
              <a:ext cx="96047" cy="48421"/>
            </a:xfrm>
            <a:custGeom>
              <a:rect b="b" l="l" r="r" t="t"/>
              <a:pathLst>
                <a:path extrusionOk="0" h="1340" w="2658">
                  <a:moveTo>
                    <a:pt x="1319" y="1"/>
                  </a:moveTo>
                  <a:cubicBezTo>
                    <a:pt x="607" y="1"/>
                    <a:pt x="0" y="607"/>
                    <a:pt x="0" y="1340"/>
                  </a:cubicBezTo>
                  <a:lnTo>
                    <a:pt x="2658" y="1340"/>
                  </a:lnTo>
                  <a:cubicBezTo>
                    <a:pt x="2658" y="607"/>
                    <a:pt x="2072" y="1"/>
                    <a:pt x="1319" y="1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flipH="1">
              <a:off x="4576052" y="3537871"/>
              <a:ext cx="662355" cy="331177"/>
            </a:xfrm>
            <a:custGeom>
              <a:rect b="b" l="l" r="r" t="t"/>
              <a:pathLst>
                <a:path extrusionOk="0" h="9165" w="18330">
                  <a:moveTo>
                    <a:pt x="9165" y="0"/>
                  </a:moveTo>
                  <a:cubicBezTo>
                    <a:pt x="4102" y="0"/>
                    <a:pt x="1" y="4122"/>
                    <a:pt x="22" y="9165"/>
                  </a:cubicBezTo>
                  <a:lnTo>
                    <a:pt x="18330" y="9165"/>
                  </a:lnTo>
                  <a:cubicBezTo>
                    <a:pt x="18330" y="4122"/>
                    <a:pt x="14229" y="0"/>
                    <a:pt x="9165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flipH="1">
              <a:off x="5006998" y="3637675"/>
              <a:ext cx="463504" cy="231372"/>
            </a:xfrm>
            <a:custGeom>
              <a:rect b="b" l="l" r="r" t="t"/>
              <a:pathLst>
                <a:path extrusionOk="0" h="6403" w="12827">
                  <a:moveTo>
                    <a:pt x="6424" y="0"/>
                  </a:moveTo>
                  <a:cubicBezTo>
                    <a:pt x="2888" y="0"/>
                    <a:pt x="0" y="2867"/>
                    <a:pt x="0" y="6403"/>
                  </a:cubicBezTo>
                  <a:lnTo>
                    <a:pt x="12826" y="6403"/>
                  </a:lnTo>
                  <a:cubicBezTo>
                    <a:pt x="12826" y="2867"/>
                    <a:pt x="9939" y="0"/>
                    <a:pt x="6424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flipH="1">
              <a:off x="6180443" y="3457182"/>
              <a:ext cx="345559" cy="383139"/>
            </a:xfrm>
            <a:custGeom>
              <a:rect b="b" l="l" r="r" t="t"/>
              <a:pathLst>
                <a:path extrusionOk="0" h="10603" w="9563">
                  <a:moveTo>
                    <a:pt x="8686" y="1"/>
                  </a:moveTo>
                  <a:cubicBezTo>
                    <a:pt x="8311" y="1"/>
                    <a:pt x="7830" y="66"/>
                    <a:pt x="7324" y="245"/>
                  </a:cubicBezTo>
                  <a:cubicBezTo>
                    <a:pt x="6676" y="497"/>
                    <a:pt x="5964" y="873"/>
                    <a:pt x="5253" y="1396"/>
                  </a:cubicBezTo>
                  <a:cubicBezTo>
                    <a:pt x="4583" y="1919"/>
                    <a:pt x="3893" y="2547"/>
                    <a:pt x="3265" y="3238"/>
                  </a:cubicBezTo>
                  <a:cubicBezTo>
                    <a:pt x="2010" y="4618"/>
                    <a:pt x="1005" y="6188"/>
                    <a:pt x="440" y="7631"/>
                  </a:cubicBezTo>
                  <a:cubicBezTo>
                    <a:pt x="147" y="8364"/>
                    <a:pt x="22" y="9075"/>
                    <a:pt x="1" y="9640"/>
                  </a:cubicBezTo>
                  <a:cubicBezTo>
                    <a:pt x="1" y="9933"/>
                    <a:pt x="22" y="10163"/>
                    <a:pt x="43" y="10352"/>
                  </a:cubicBezTo>
                  <a:cubicBezTo>
                    <a:pt x="85" y="10498"/>
                    <a:pt x="105" y="10603"/>
                    <a:pt x="105" y="10603"/>
                  </a:cubicBezTo>
                  <a:lnTo>
                    <a:pt x="3286" y="9640"/>
                  </a:lnTo>
                  <a:lnTo>
                    <a:pt x="3265" y="9619"/>
                  </a:lnTo>
                  <a:cubicBezTo>
                    <a:pt x="3244" y="9577"/>
                    <a:pt x="3223" y="9536"/>
                    <a:pt x="3181" y="9452"/>
                  </a:cubicBezTo>
                  <a:cubicBezTo>
                    <a:pt x="3139" y="9284"/>
                    <a:pt x="3077" y="8908"/>
                    <a:pt x="3160" y="8364"/>
                  </a:cubicBezTo>
                  <a:cubicBezTo>
                    <a:pt x="3244" y="7841"/>
                    <a:pt x="3391" y="7150"/>
                    <a:pt x="3663" y="6439"/>
                  </a:cubicBezTo>
                  <a:cubicBezTo>
                    <a:pt x="3893" y="5748"/>
                    <a:pt x="4269" y="5016"/>
                    <a:pt x="4646" y="4284"/>
                  </a:cubicBezTo>
                  <a:cubicBezTo>
                    <a:pt x="5064" y="3572"/>
                    <a:pt x="5546" y="2903"/>
                    <a:pt x="6048" y="2296"/>
                  </a:cubicBezTo>
                  <a:cubicBezTo>
                    <a:pt x="6529" y="1710"/>
                    <a:pt x="7052" y="1208"/>
                    <a:pt x="7575" y="873"/>
                  </a:cubicBezTo>
                  <a:cubicBezTo>
                    <a:pt x="8077" y="559"/>
                    <a:pt x="8580" y="413"/>
                    <a:pt x="8935" y="350"/>
                  </a:cubicBezTo>
                  <a:cubicBezTo>
                    <a:pt x="9019" y="329"/>
                    <a:pt x="9103" y="329"/>
                    <a:pt x="9186" y="329"/>
                  </a:cubicBezTo>
                  <a:lnTo>
                    <a:pt x="9521" y="329"/>
                  </a:lnTo>
                  <a:lnTo>
                    <a:pt x="9563" y="141"/>
                  </a:lnTo>
                  <a:cubicBezTo>
                    <a:pt x="9563" y="141"/>
                    <a:pt x="9521" y="120"/>
                    <a:pt x="9417" y="99"/>
                  </a:cubicBezTo>
                  <a:cubicBezTo>
                    <a:pt x="9354" y="99"/>
                    <a:pt x="9312" y="78"/>
                    <a:pt x="9228" y="36"/>
                  </a:cubicBezTo>
                  <a:cubicBezTo>
                    <a:pt x="9165" y="36"/>
                    <a:pt x="9082" y="36"/>
                    <a:pt x="8977" y="15"/>
                  </a:cubicBezTo>
                  <a:cubicBezTo>
                    <a:pt x="8890" y="6"/>
                    <a:pt x="8792" y="1"/>
                    <a:pt x="8686" y="1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flipH="1">
              <a:off x="5983073" y="3565659"/>
              <a:ext cx="524030" cy="251427"/>
            </a:xfrm>
            <a:custGeom>
              <a:rect b="b" l="l" r="r" t="t"/>
              <a:pathLst>
                <a:path extrusionOk="0" h="6958" w="14502">
                  <a:moveTo>
                    <a:pt x="3306" y="6866"/>
                  </a:moveTo>
                  <a:lnTo>
                    <a:pt x="3306" y="6866"/>
                  </a:lnTo>
                  <a:cubicBezTo>
                    <a:pt x="3307" y="6866"/>
                    <a:pt x="3307" y="6868"/>
                    <a:pt x="3307" y="6868"/>
                  </a:cubicBezTo>
                  <a:lnTo>
                    <a:pt x="3328" y="6868"/>
                  </a:lnTo>
                  <a:lnTo>
                    <a:pt x="3306" y="6866"/>
                  </a:lnTo>
                  <a:close/>
                  <a:moveTo>
                    <a:pt x="11722" y="0"/>
                  </a:moveTo>
                  <a:cubicBezTo>
                    <a:pt x="10306" y="0"/>
                    <a:pt x="8503" y="216"/>
                    <a:pt x="6717" y="696"/>
                  </a:cubicBezTo>
                  <a:lnTo>
                    <a:pt x="6550" y="759"/>
                  </a:lnTo>
                  <a:lnTo>
                    <a:pt x="6466" y="780"/>
                  </a:lnTo>
                  <a:lnTo>
                    <a:pt x="6362" y="800"/>
                  </a:lnTo>
                  <a:cubicBezTo>
                    <a:pt x="6173" y="884"/>
                    <a:pt x="6048" y="968"/>
                    <a:pt x="5922" y="1010"/>
                  </a:cubicBezTo>
                  <a:cubicBezTo>
                    <a:pt x="5650" y="1156"/>
                    <a:pt x="5420" y="1282"/>
                    <a:pt x="5211" y="1407"/>
                  </a:cubicBezTo>
                  <a:cubicBezTo>
                    <a:pt x="4772" y="1679"/>
                    <a:pt x="4374" y="1951"/>
                    <a:pt x="3976" y="2223"/>
                  </a:cubicBezTo>
                  <a:cubicBezTo>
                    <a:pt x="3223" y="2767"/>
                    <a:pt x="2533" y="3290"/>
                    <a:pt x="1947" y="3793"/>
                  </a:cubicBezTo>
                  <a:cubicBezTo>
                    <a:pt x="1340" y="4295"/>
                    <a:pt x="859" y="4734"/>
                    <a:pt x="482" y="5278"/>
                  </a:cubicBezTo>
                  <a:cubicBezTo>
                    <a:pt x="378" y="5445"/>
                    <a:pt x="273" y="5571"/>
                    <a:pt x="189" y="5801"/>
                  </a:cubicBezTo>
                  <a:cubicBezTo>
                    <a:pt x="127" y="5906"/>
                    <a:pt x="127" y="5969"/>
                    <a:pt x="106" y="6031"/>
                  </a:cubicBezTo>
                  <a:cubicBezTo>
                    <a:pt x="85" y="6115"/>
                    <a:pt x="64" y="6178"/>
                    <a:pt x="64" y="6220"/>
                  </a:cubicBezTo>
                  <a:cubicBezTo>
                    <a:pt x="22" y="6387"/>
                    <a:pt x="1" y="6450"/>
                    <a:pt x="1" y="6450"/>
                  </a:cubicBezTo>
                  <a:lnTo>
                    <a:pt x="2939" y="6819"/>
                  </a:lnTo>
                  <a:lnTo>
                    <a:pt x="2939" y="6819"/>
                  </a:lnTo>
                  <a:cubicBezTo>
                    <a:pt x="2950" y="6827"/>
                    <a:pt x="2958" y="6832"/>
                    <a:pt x="2952" y="6832"/>
                  </a:cubicBezTo>
                  <a:cubicBezTo>
                    <a:pt x="2949" y="6832"/>
                    <a:pt x="2943" y="6831"/>
                    <a:pt x="2930" y="6826"/>
                  </a:cubicBezTo>
                  <a:lnTo>
                    <a:pt x="2930" y="6826"/>
                  </a:lnTo>
                  <a:lnTo>
                    <a:pt x="2993" y="6847"/>
                  </a:lnTo>
                  <a:cubicBezTo>
                    <a:pt x="3035" y="6868"/>
                    <a:pt x="3119" y="6910"/>
                    <a:pt x="3160" y="6931"/>
                  </a:cubicBezTo>
                  <a:cubicBezTo>
                    <a:pt x="3202" y="6952"/>
                    <a:pt x="3218" y="6957"/>
                    <a:pt x="3223" y="6957"/>
                  </a:cubicBezTo>
                  <a:cubicBezTo>
                    <a:pt x="3228" y="6957"/>
                    <a:pt x="3223" y="6952"/>
                    <a:pt x="3223" y="6952"/>
                  </a:cubicBezTo>
                  <a:lnTo>
                    <a:pt x="3223" y="6942"/>
                  </a:lnTo>
                  <a:lnTo>
                    <a:pt x="3223" y="6942"/>
                  </a:lnTo>
                  <a:cubicBezTo>
                    <a:pt x="3230" y="6945"/>
                    <a:pt x="3237" y="6949"/>
                    <a:pt x="3244" y="6952"/>
                  </a:cubicBezTo>
                  <a:cubicBezTo>
                    <a:pt x="3244" y="6931"/>
                    <a:pt x="3265" y="6931"/>
                    <a:pt x="3265" y="6910"/>
                  </a:cubicBezTo>
                  <a:cubicBezTo>
                    <a:pt x="3288" y="6876"/>
                    <a:pt x="3298" y="6867"/>
                    <a:pt x="3303" y="6865"/>
                  </a:cubicBezTo>
                  <a:lnTo>
                    <a:pt x="3303" y="6865"/>
                  </a:lnTo>
                  <a:lnTo>
                    <a:pt x="3306" y="6866"/>
                  </a:lnTo>
                  <a:lnTo>
                    <a:pt x="3306" y="6866"/>
                  </a:lnTo>
                  <a:cubicBezTo>
                    <a:pt x="3305" y="6865"/>
                    <a:pt x="3305" y="6865"/>
                    <a:pt x="3304" y="6865"/>
                  </a:cubicBezTo>
                  <a:cubicBezTo>
                    <a:pt x="3304" y="6865"/>
                    <a:pt x="3303" y="6865"/>
                    <a:pt x="3303" y="6865"/>
                  </a:cubicBezTo>
                  <a:lnTo>
                    <a:pt x="3303" y="6865"/>
                  </a:lnTo>
                  <a:lnTo>
                    <a:pt x="3249" y="6858"/>
                  </a:lnTo>
                  <a:lnTo>
                    <a:pt x="3249" y="6858"/>
                  </a:lnTo>
                  <a:cubicBezTo>
                    <a:pt x="3237" y="6886"/>
                    <a:pt x="3228" y="6911"/>
                    <a:pt x="3223" y="6931"/>
                  </a:cubicBezTo>
                  <a:lnTo>
                    <a:pt x="3223" y="6942"/>
                  </a:lnTo>
                  <a:lnTo>
                    <a:pt x="3223" y="6942"/>
                  </a:lnTo>
                  <a:cubicBezTo>
                    <a:pt x="3096" y="6883"/>
                    <a:pt x="3015" y="6845"/>
                    <a:pt x="2966" y="6823"/>
                  </a:cubicBezTo>
                  <a:lnTo>
                    <a:pt x="2966" y="6823"/>
                  </a:lnTo>
                  <a:lnTo>
                    <a:pt x="3249" y="6858"/>
                  </a:lnTo>
                  <a:lnTo>
                    <a:pt x="3249" y="6858"/>
                  </a:lnTo>
                  <a:cubicBezTo>
                    <a:pt x="3288" y="6772"/>
                    <a:pt x="3359" y="6650"/>
                    <a:pt x="3453" y="6492"/>
                  </a:cubicBezTo>
                  <a:cubicBezTo>
                    <a:pt x="3579" y="6282"/>
                    <a:pt x="3746" y="6031"/>
                    <a:pt x="3956" y="5780"/>
                  </a:cubicBezTo>
                  <a:cubicBezTo>
                    <a:pt x="4353" y="5257"/>
                    <a:pt x="4876" y="4629"/>
                    <a:pt x="5462" y="4002"/>
                  </a:cubicBezTo>
                  <a:cubicBezTo>
                    <a:pt x="5755" y="3688"/>
                    <a:pt x="6069" y="3353"/>
                    <a:pt x="6383" y="3060"/>
                  </a:cubicBezTo>
                  <a:cubicBezTo>
                    <a:pt x="6550" y="2893"/>
                    <a:pt x="6697" y="2767"/>
                    <a:pt x="6864" y="2642"/>
                  </a:cubicBezTo>
                  <a:lnTo>
                    <a:pt x="7031" y="2516"/>
                  </a:lnTo>
                  <a:lnTo>
                    <a:pt x="7094" y="2474"/>
                  </a:lnTo>
                  <a:lnTo>
                    <a:pt x="7178" y="2453"/>
                  </a:lnTo>
                  <a:lnTo>
                    <a:pt x="7324" y="2370"/>
                  </a:lnTo>
                  <a:cubicBezTo>
                    <a:pt x="8977" y="1533"/>
                    <a:pt x="10777" y="947"/>
                    <a:pt x="12137" y="675"/>
                  </a:cubicBezTo>
                  <a:cubicBezTo>
                    <a:pt x="12325" y="633"/>
                    <a:pt x="12471" y="591"/>
                    <a:pt x="12639" y="570"/>
                  </a:cubicBezTo>
                  <a:cubicBezTo>
                    <a:pt x="12785" y="549"/>
                    <a:pt x="12953" y="549"/>
                    <a:pt x="13078" y="528"/>
                  </a:cubicBezTo>
                  <a:cubicBezTo>
                    <a:pt x="13317" y="494"/>
                    <a:pt x="13515" y="460"/>
                    <a:pt x="13693" y="460"/>
                  </a:cubicBezTo>
                  <a:cubicBezTo>
                    <a:pt x="13733" y="460"/>
                    <a:pt x="13772" y="462"/>
                    <a:pt x="13811" y="466"/>
                  </a:cubicBezTo>
                  <a:cubicBezTo>
                    <a:pt x="14229" y="487"/>
                    <a:pt x="14459" y="487"/>
                    <a:pt x="14459" y="487"/>
                  </a:cubicBezTo>
                  <a:lnTo>
                    <a:pt x="14501" y="319"/>
                  </a:lnTo>
                  <a:cubicBezTo>
                    <a:pt x="14501" y="319"/>
                    <a:pt x="14250" y="256"/>
                    <a:pt x="13831" y="152"/>
                  </a:cubicBezTo>
                  <a:cubicBezTo>
                    <a:pt x="13622" y="110"/>
                    <a:pt x="13371" y="68"/>
                    <a:pt x="13078" y="47"/>
                  </a:cubicBezTo>
                  <a:cubicBezTo>
                    <a:pt x="12953" y="26"/>
                    <a:pt x="12764" y="26"/>
                    <a:pt x="12618" y="5"/>
                  </a:cubicBezTo>
                  <a:lnTo>
                    <a:pt x="12095" y="5"/>
                  </a:lnTo>
                  <a:cubicBezTo>
                    <a:pt x="11974" y="2"/>
                    <a:pt x="11850" y="0"/>
                    <a:pt x="11722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flipH="1">
              <a:off x="6371705" y="3183279"/>
              <a:ext cx="150502" cy="655525"/>
            </a:xfrm>
            <a:custGeom>
              <a:rect b="b" l="l" r="r" t="t"/>
              <a:pathLst>
                <a:path extrusionOk="0" h="18141" w="4165">
                  <a:moveTo>
                    <a:pt x="4081" y="0"/>
                  </a:moveTo>
                  <a:cubicBezTo>
                    <a:pt x="4081" y="0"/>
                    <a:pt x="4039" y="63"/>
                    <a:pt x="3955" y="167"/>
                  </a:cubicBezTo>
                  <a:cubicBezTo>
                    <a:pt x="3871" y="293"/>
                    <a:pt x="3746" y="418"/>
                    <a:pt x="3578" y="628"/>
                  </a:cubicBezTo>
                  <a:cubicBezTo>
                    <a:pt x="3265" y="1025"/>
                    <a:pt x="2846" y="1632"/>
                    <a:pt x="2469" y="2427"/>
                  </a:cubicBezTo>
                  <a:cubicBezTo>
                    <a:pt x="2051" y="3201"/>
                    <a:pt x="1653" y="4143"/>
                    <a:pt x="1340" y="5189"/>
                  </a:cubicBezTo>
                  <a:cubicBezTo>
                    <a:pt x="1026" y="6235"/>
                    <a:pt x="754" y="7386"/>
                    <a:pt x="586" y="8537"/>
                  </a:cubicBezTo>
                  <a:cubicBezTo>
                    <a:pt x="210" y="10838"/>
                    <a:pt x="0" y="13140"/>
                    <a:pt x="21" y="14939"/>
                  </a:cubicBezTo>
                  <a:cubicBezTo>
                    <a:pt x="21" y="15839"/>
                    <a:pt x="126" y="16613"/>
                    <a:pt x="231" y="17199"/>
                  </a:cubicBezTo>
                  <a:cubicBezTo>
                    <a:pt x="293" y="17492"/>
                    <a:pt x="335" y="17722"/>
                    <a:pt x="419" y="17869"/>
                  </a:cubicBezTo>
                  <a:cubicBezTo>
                    <a:pt x="482" y="18057"/>
                    <a:pt x="503" y="18141"/>
                    <a:pt x="503" y="18141"/>
                  </a:cubicBezTo>
                  <a:lnTo>
                    <a:pt x="2386" y="17262"/>
                  </a:lnTo>
                  <a:cubicBezTo>
                    <a:pt x="2386" y="17262"/>
                    <a:pt x="2386" y="17220"/>
                    <a:pt x="2323" y="17136"/>
                  </a:cubicBezTo>
                  <a:cubicBezTo>
                    <a:pt x="2302" y="17053"/>
                    <a:pt x="2239" y="16906"/>
                    <a:pt x="2177" y="16718"/>
                  </a:cubicBezTo>
                  <a:cubicBezTo>
                    <a:pt x="2030" y="16320"/>
                    <a:pt x="1905" y="15672"/>
                    <a:pt x="1800" y="14856"/>
                  </a:cubicBezTo>
                  <a:cubicBezTo>
                    <a:pt x="1591" y="13245"/>
                    <a:pt x="1570" y="10943"/>
                    <a:pt x="1674" y="8683"/>
                  </a:cubicBezTo>
                  <a:cubicBezTo>
                    <a:pt x="1758" y="7574"/>
                    <a:pt x="1863" y="6444"/>
                    <a:pt x="2072" y="5398"/>
                  </a:cubicBezTo>
                  <a:cubicBezTo>
                    <a:pt x="2281" y="4373"/>
                    <a:pt x="2532" y="3411"/>
                    <a:pt x="2846" y="2615"/>
                  </a:cubicBezTo>
                  <a:cubicBezTo>
                    <a:pt x="3160" y="1820"/>
                    <a:pt x="3474" y="1193"/>
                    <a:pt x="3746" y="774"/>
                  </a:cubicBezTo>
                  <a:cubicBezTo>
                    <a:pt x="3871" y="523"/>
                    <a:pt x="3976" y="377"/>
                    <a:pt x="4060" y="272"/>
                  </a:cubicBezTo>
                  <a:cubicBezTo>
                    <a:pt x="4102" y="146"/>
                    <a:pt x="4164" y="84"/>
                    <a:pt x="4164" y="84"/>
                  </a:cubicBezTo>
                  <a:lnTo>
                    <a:pt x="4081" y="0"/>
                  </a:ln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flipH="1">
              <a:off x="6392880" y="3661850"/>
              <a:ext cx="415878" cy="207957"/>
            </a:xfrm>
            <a:custGeom>
              <a:rect b="b" l="l" r="r" t="t"/>
              <a:pathLst>
                <a:path extrusionOk="0" h="5755" w="11509">
                  <a:moveTo>
                    <a:pt x="5754" y="1"/>
                  </a:moveTo>
                  <a:cubicBezTo>
                    <a:pt x="2595" y="1"/>
                    <a:pt x="0" y="2574"/>
                    <a:pt x="0" y="5755"/>
                  </a:cubicBezTo>
                  <a:lnTo>
                    <a:pt x="11488" y="5755"/>
                  </a:lnTo>
                  <a:cubicBezTo>
                    <a:pt x="11508" y="2574"/>
                    <a:pt x="8935" y="1"/>
                    <a:pt x="5754" y="1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flipH="1">
              <a:off x="6247726" y="3724616"/>
              <a:ext cx="290345" cy="145190"/>
            </a:xfrm>
            <a:custGeom>
              <a:rect b="b" l="l" r="r" t="t"/>
              <a:pathLst>
                <a:path extrusionOk="0" h="4018" w="8035">
                  <a:moveTo>
                    <a:pt x="4017" y="0"/>
                  </a:moveTo>
                  <a:cubicBezTo>
                    <a:pt x="1800" y="0"/>
                    <a:pt x="0" y="1800"/>
                    <a:pt x="0" y="4018"/>
                  </a:cubicBezTo>
                  <a:lnTo>
                    <a:pt x="8035" y="4018"/>
                  </a:lnTo>
                  <a:cubicBezTo>
                    <a:pt x="8035" y="1779"/>
                    <a:pt x="6256" y="0"/>
                    <a:pt x="4017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flipH="1">
              <a:off x="7321705" y="3746152"/>
              <a:ext cx="161849" cy="85098"/>
            </a:xfrm>
            <a:custGeom>
              <a:rect b="b" l="l" r="r" t="t"/>
              <a:pathLst>
                <a:path extrusionOk="0" h="2355" w="4479">
                  <a:moveTo>
                    <a:pt x="953" y="1"/>
                  </a:moveTo>
                  <a:cubicBezTo>
                    <a:pt x="885" y="1"/>
                    <a:pt x="817" y="11"/>
                    <a:pt x="754" y="32"/>
                  </a:cubicBezTo>
                  <a:cubicBezTo>
                    <a:pt x="524" y="32"/>
                    <a:pt x="336" y="74"/>
                    <a:pt x="210" y="137"/>
                  </a:cubicBezTo>
                  <a:cubicBezTo>
                    <a:pt x="126" y="158"/>
                    <a:pt x="84" y="178"/>
                    <a:pt x="43" y="178"/>
                  </a:cubicBezTo>
                  <a:cubicBezTo>
                    <a:pt x="22" y="199"/>
                    <a:pt x="1" y="199"/>
                    <a:pt x="1" y="199"/>
                  </a:cubicBezTo>
                  <a:lnTo>
                    <a:pt x="1" y="241"/>
                  </a:lnTo>
                  <a:lnTo>
                    <a:pt x="43" y="241"/>
                  </a:lnTo>
                  <a:cubicBezTo>
                    <a:pt x="105" y="241"/>
                    <a:pt x="126" y="199"/>
                    <a:pt x="210" y="199"/>
                  </a:cubicBezTo>
                  <a:cubicBezTo>
                    <a:pt x="336" y="178"/>
                    <a:pt x="524" y="178"/>
                    <a:pt x="754" y="178"/>
                  </a:cubicBezTo>
                  <a:cubicBezTo>
                    <a:pt x="880" y="199"/>
                    <a:pt x="984" y="199"/>
                    <a:pt x="1131" y="241"/>
                  </a:cubicBezTo>
                  <a:cubicBezTo>
                    <a:pt x="1256" y="262"/>
                    <a:pt x="1382" y="283"/>
                    <a:pt x="1507" y="346"/>
                  </a:cubicBezTo>
                  <a:cubicBezTo>
                    <a:pt x="1800" y="409"/>
                    <a:pt x="2072" y="576"/>
                    <a:pt x="2302" y="723"/>
                  </a:cubicBezTo>
                  <a:cubicBezTo>
                    <a:pt x="2804" y="1078"/>
                    <a:pt x="3244" y="1455"/>
                    <a:pt x="3474" y="1811"/>
                  </a:cubicBezTo>
                  <a:cubicBezTo>
                    <a:pt x="3600" y="1978"/>
                    <a:pt x="3683" y="2124"/>
                    <a:pt x="3704" y="2229"/>
                  </a:cubicBezTo>
                  <a:cubicBezTo>
                    <a:pt x="3704" y="2229"/>
                    <a:pt x="3746" y="2250"/>
                    <a:pt x="3746" y="2271"/>
                  </a:cubicBezTo>
                  <a:lnTo>
                    <a:pt x="3746" y="2334"/>
                  </a:lnTo>
                  <a:lnTo>
                    <a:pt x="3746" y="2355"/>
                  </a:lnTo>
                  <a:lnTo>
                    <a:pt x="4478" y="2145"/>
                  </a:lnTo>
                  <a:cubicBezTo>
                    <a:pt x="4478" y="2145"/>
                    <a:pt x="4478" y="2124"/>
                    <a:pt x="4437" y="2062"/>
                  </a:cubicBezTo>
                  <a:cubicBezTo>
                    <a:pt x="4437" y="2041"/>
                    <a:pt x="4437" y="2020"/>
                    <a:pt x="4416" y="1978"/>
                  </a:cubicBezTo>
                  <a:cubicBezTo>
                    <a:pt x="4416" y="1957"/>
                    <a:pt x="4395" y="1915"/>
                    <a:pt x="4374" y="1873"/>
                  </a:cubicBezTo>
                  <a:cubicBezTo>
                    <a:pt x="4290" y="1727"/>
                    <a:pt x="4165" y="1539"/>
                    <a:pt x="3976" y="1350"/>
                  </a:cubicBezTo>
                  <a:cubicBezTo>
                    <a:pt x="3600" y="995"/>
                    <a:pt x="3056" y="618"/>
                    <a:pt x="2491" y="367"/>
                  </a:cubicBezTo>
                  <a:cubicBezTo>
                    <a:pt x="2198" y="241"/>
                    <a:pt x="1884" y="137"/>
                    <a:pt x="1591" y="74"/>
                  </a:cubicBezTo>
                  <a:cubicBezTo>
                    <a:pt x="1444" y="53"/>
                    <a:pt x="1277" y="32"/>
                    <a:pt x="1152" y="32"/>
                  </a:cubicBezTo>
                  <a:cubicBezTo>
                    <a:pt x="1089" y="11"/>
                    <a:pt x="1021" y="1"/>
                    <a:pt x="953" y="1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flipH="1">
              <a:off x="7325499" y="3691336"/>
              <a:ext cx="46903" cy="124810"/>
            </a:xfrm>
            <a:custGeom>
              <a:rect b="b" l="l" r="r" t="t"/>
              <a:pathLst>
                <a:path extrusionOk="0" h="3454" w="1298">
                  <a:moveTo>
                    <a:pt x="21" y="1"/>
                  </a:moveTo>
                  <a:lnTo>
                    <a:pt x="1" y="22"/>
                  </a:lnTo>
                  <a:cubicBezTo>
                    <a:pt x="1" y="22"/>
                    <a:pt x="21" y="84"/>
                    <a:pt x="63" y="147"/>
                  </a:cubicBezTo>
                  <a:cubicBezTo>
                    <a:pt x="63" y="189"/>
                    <a:pt x="84" y="210"/>
                    <a:pt x="84" y="231"/>
                  </a:cubicBezTo>
                  <a:cubicBezTo>
                    <a:pt x="84" y="252"/>
                    <a:pt x="105" y="294"/>
                    <a:pt x="105" y="315"/>
                  </a:cubicBezTo>
                  <a:cubicBezTo>
                    <a:pt x="105" y="335"/>
                    <a:pt x="126" y="398"/>
                    <a:pt x="126" y="419"/>
                  </a:cubicBezTo>
                  <a:cubicBezTo>
                    <a:pt x="168" y="440"/>
                    <a:pt x="168" y="440"/>
                    <a:pt x="168" y="461"/>
                  </a:cubicBezTo>
                  <a:lnTo>
                    <a:pt x="168" y="524"/>
                  </a:lnTo>
                  <a:cubicBezTo>
                    <a:pt x="210" y="670"/>
                    <a:pt x="231" y="859"/>
                    <a:pt x="273" y="1047"/>
                  </a:cubicBezTo>
                  <a:cubicBezTo>
                    <a:pt x="293" y="1256"/>
                    <a:pt x="335" y="1465"/>
                    <a:pt x="377" y="1675"/>
                  </a:cubicBezTo>
                  <a:cubicBezTo>
                    <a:pt x="377" y="1716"/>
                    <a:pt x="398" y="1779"/>
                    <a:pt x="398" y="1821"/>
                  </a:cubicBezTo>
                  <a:lnTo>
                    <a:pt x="398" y="1884"/>
                  </a:lnTo>
                  <a:lnTo>
                    <a:pt x="398" y="1905"/>
                  </a:lnTo>
                  <a:lnTo>
                    <a:pt x="398" y="1988"/>
                  </a:lnTo>
                  <a:lnTo>
                    <a:pt x="398" y="2072"/>
                  </a:lnTo>
                  <a:lnTo>
                    <a:pt x="398" y="2135"/>
                  </a:lnTo>
                  <a:lnTo>
                    <a:pt x="398" y="2302"/>
                  </a:lnTo>
                  <a:cubicBezTo>
                    <a:pt x="419" y="2491"/>
                    <a:pt x="419" y="2700"/>
                    <a:pt x="419" y="2846"/>
                  </a:cubicBezTo>
                  <a:cubicBezTo>
                    <a:pt x="461" y="2930"/>
                    <a:pt x="461" y="3014"/>
                    <a:pt x="461" y="3076"/>
                  </a:cubicBezTo>
                  <a:cubicBezTo>
                    <a:pt x="461" y="3160"/>
                    <a:pt x="482" y="3223"/>
                    <a:pt x="482" y="3265"/>
                  </a:cubicBezTo>
                  <a:cubicBezTo>
                    <a:pt x="503" y="3369"/>
                    <a:pt x="524" y="3453"/>
                    <a:pt x="524" y="3453"/>
                  </a:cubicBezTo>
                  <a:lnTo>
                    <a:pt x="1298" y="3076"/>
                  </a:lnTo>
                  <a:cubicBezTo>
                    <a:pt x="1298" y="3076"/>
                    <a:pt x="1256" y="3056"/>
                    <a:pt x="1235" y="2993"/>
                  </a:cubicBezTo>
                  <a:cubicBezTo>
                    <a:pt x="1214" y="2972"/>
                    <a:pt x="1214" y="2930"/>
                    <a:pt x="1193" y="2867"/>
                  </a:cubicBezTo>
                  <a:cubicBezTo>
                    <a:pt x="1193" y="2825"/>
                    <a:pt x="1151" y="2763"/>
                    <a:pt x="1130" y="2700"/>
                  </a:cubicBezTo>
                  <a:cubicBezTo>
                    <a:pt x="1109" y="2532"/>
                    <a:pt x="1047" y="2386"/>
                    <a:pt x="1005" y="2177"/>
                  </a:cubicBezTo>
                  <a:cubicBezTo>
                    <a:pt x="984" y="2114"/>
                    <a:pt x="984" y="2051"/>
                    <a:pt x="942" y="2009"/>
                  </a:cubicBezTo>
                  <a:cubicBezTo>
                    <a:pt x="942" y="1988"/>
                    <a:pt x="921" y="1947"/>
                    <a:pt x="921" y="1926"/>
                  </a:cubicBezTo>
                  <a:cubicBezTo>
                    <a:pt x="921" y="1905"/>
                    <a:pt x="900" y="1884"/>
                    <a:pt x="900" y="1842"/>
                  </a:cubicBezTo>
                  <a:cubicBezTo>
                    <a:pt x="900" y="1821"/>
                    <a:pt x="879" y="1800"/>
                    <a:pt x="879" y="1779"/>
                  </a:cubicBezTo>
                  <a:cubicBezTo>
                    <a:pt x="837" y="1737"/>
                    <a:pt x="837" y="1716"/>
                    <a:pt x="837" y="1716"/>
                  </a:cubicBezTo>
                  <a:lnTo>
                    <a:pt x="817" y="1695"/>
                  </a:lnTo>
                  <a:cubicBezTo>
                    <a:pt x="817" y="1654"/>
                    <a:pt x="796" y="1591"/>
                    <a:pt x="754" y="1528"/>
                  </a:cubicBezTo>
                  <a:cubicBezTo>
                    <a:pt x="691" y="1361"/>
                    <a:pt x="607" y="1151"/>
                    <a:pt x="524" y="963"/>
                  </a:cubicBezTo>
                  <a:cubicBezTo>
                    <a:pt x="482" y="775"/>
                    <a:pt x="398" y="628"/>
                    <a:pt x="314" y="461"/>
                  </a:cubicBezTo>
                  <a:cubicBezTo>
                    <a:pt x="314" y="440"/>
                    <a:pt x="293" y="440"/>
                    <a:pt x="293" y="419"/>
                  </a:cubicBezTo>
                  <a:cubicBezTo>
                    <a:pt x="293" y="398"/>
                    <a:pt x="273" y="398"/>
                    <a:pt x="273" y="356"/>
                  </a:cubicBezTo>
                  <a:cubicBezTo>
                    <a:pt x="231" y="315"/>
                    <a:pt x="231" y="294"/>
                    <a:pt x="210" y="252"/>
                  </a:cubicBezTo>
                  <a:cubicBezTo>
                    <a:pt x="189" y="231"/>
                    <a:pt x="189" y="210"/>
                    <a:pt x="168" y="189"/>
                  </a:cubicBezTo>
                  <a:cubicBezTo>
                    <a:pt x="126" y="189"/>
                    <a:pt x="105" y="147"/>
                    <a:pt x="105" y="126"/>
                  </a:cubicBezTo>
                  <a:cubicBezTo>
                    <a:pt x="63" y="43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flipH="1">
              <a:off x="7306600" y="3707235"/>
              <a:ext cx="44627" cy="120980"/>
            </a:xfrm>
            <a:custGeom>
              <a:rect b="b" l="l" r="r" t="t"/>
              <a:pathLst>
                <a:path extrusionOk="0" h="3348" w="1235">
                  <a:moveTo>
                    <a:pt x="1193" y="0"/>
                  </a:moveTo>
                  <a:cubicBezTo>
                    <a:pt x="1193" y="0"/>
                    <a:pt x="1172" y="21"/>
                    <a:pt x="1130" y="105"/>
                  </a:cubicBezTo>
                  <a:cubicBezTo>
                    <a:pt x="1088" y="126"/>
                    <a:pt x="1047" y="188"/>
                    <a:pt x="1026" y="230"/>
                  </a:cubicBezTo>
                  <a:cubicBezTo>
                    <a:pt x="963" y="293"/>
                    <a:pt x="942" y="377"/>
                    <a:pt x="879" y="419"/>
                  </a:cubicBezTo>
                  <a:cubicBezTo>
                    <a:pt x="712" y="691"/>
                    <a:pt x="503" y="1046"/>
                    <a:pt x="335" y="1465"/>
                  </a:cubicBezTo>
                  <a:cubicBezTo>
                    <a:pt x="314" y="1527"/>
                    <a:pt x="314" y="1569"/>
                    <a:pt x="293" y="1632"/>
                  </a:cubicBezTo>
                  <a:cubicBezTo>
                    <a:pt x="251" y="1674"/>
                    <a:pt x="251" y="1737"/>
                    <a:pt x="231" y="1779"/>
                  </a:cubicBezTo>
                  <a:lnTo>
                    <a:pt x="147" y="2092"/>
                  </a:lnTo>
                  <a:cubicBezTo>
                    <a:pt x="126" y="2197"/>
                    <a:pt x="105" y="2281"/>
                    <a:pt x="84" y="2385"/>
                  </a:cubicBezTo>
                  <a:cubicBezTo>
                    <a:pt x="42" y="2469"/>
                    <a:pt x="42" y="2574"/>
                    <a:pt x="21" y="2636"/>
                  </a:cubicBezTo>
                  <a:cubicBezTo>
                    <a:pt x="0" y="2720"/>
                    <a:pt x="0" y="2804"/>
                    <a:pt x="0" y="2888"/>
                  </a:cubicBezTo>
                  <a:cubicBezTo>
                    <a:pt x="0" y="2950"/>
                    <a:pt x="0" y="3034"/>
                    <a:pt x="21" y="3118"/>
                  </a:cubicBezTo>
                  <a:cubicBezTo>
                    <a:pt x="42" y="3201"/>
                    <a:pt x="84" y="3243"/>
                    <a:pt x="105" y="3306"/>
                  </a:cubicBezTo>
                  <a:lnTo>
                    <a:pt x="147" y="3348"/>
                  </a:lnTo>
                  <a:lnTo>
                    <a:pt x="733" y="2950"/>
                  </a:lnTo>
                  <a:cubicBezTo>
                    <a:pt x="733" y="2950"/>
                    <a:pt x="712" y="2929"/>
                    <a:pt x="712" y="2888"/>
                  </a:cubicBezTo>
                  <a:cubicBezTo>
                    <a:pt x="670" y="2825"/>
                    <a:pt x="670" y="2783"/>
                    <a:pt x="670" y="2699"/>
                  </a:cubicBezTo>
                  <a:lnTo>
                    <a:pt x="670" y="2469"/>
                  </a:lnTo>
                  <a:lnTo>
                    <a:pt x="670" y="2176"/>
                  </a:lnTo>
                  <a:lnTo>
                    <a:pt x="670" y="1883"/>
                  </a:lnTo>
                  <a:cubicBezTo>
                    <a:pt x="712" y="1841"/>
                    <a:pt x="712" y="1779"/>
                    <a:pt x="712" y="1737"/>
                  </a:cubicBezTo>
                  <a:cubicBezTo>
                    <a:pt x="733" y="1674"/>
                    <a:pt x="733" y="1632"/>
                    <a:pt x="733" y="1569"/>
                  </a:cubicBezTo>
                  <a:cubicBezTo>
                    <a:pt x="775" y="1172"/>
                    <a:pt x="921" y="795"/>
                    <a:pt x="1026" y="502"/>
                  </a:cubicBezTo>
                  <a:cubicBezTo>
                    <a:pt x="1047" y="439"/>
                    <a:pt x="1067" y="377"/>
                    <a:pt x="1088" y="314"/>
                  </a:cubicBezTo>
                  <a:cubicBezTo>
                    <a:pt x="1130" y="230"/>
                    <a:pt x="1151" y="209"/>
                    <a:pt x="1172" y="167"/>
                  </a:cubicBezTo>
                  <a:cubicBezTo>
                    <a:pt x="1193" y="84"/>
                    <a:pt x="1235" y="21"/>
                    <a:pt x="1235" y="21"/>
                  </a:cubicBezTo>
                  <a:lnTo>
                    <a:pt x="1193" y="0"/>
                  </a:ln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flipH="1">
              <a:off x="7258216" y="3718545"/>
              <a:ext cx="91494" cy="105153"/>
            </a:xfrm>
            <a:custGeom>
              <a:rect b="b" l="l" r="r" t="t"/>
              <a:pathLst>
                <a:path extrusionOk="0" h="2910" w="2532">
                  <a:moveTo>
                    <a:pt x="2511" y="1"/>
                  </a:moveTo>
                  <a:cubicBezTo>
                    <a:pt x="2511" y="1"/>
                    <a:pt x="2469" y="22"/>
                    <a:pt x="2365" y="64"/>
                  </a:cubicBezTo>
                  <a:cubicBezTo>
                    <a:pt x="2323" y="64"/>
                    <a:pt x="2302" y="85"/>
                    <a:pt x="2281" y="85"/>
                  </a:cubicBezTo>
                  <a:cubicBezTo>
                    <a:pt x="2260" y="106"/>
                    <a:pt x="2260" y="106"/>
                    <a:pt x="2218" y="106"/>
                  </a:cubicBezTo>
                  <a:cubicBezTo>
                    <a:pt x="2197" y="106"/>
                    <a:pt x="2197" y="126"/>
                    <a:pt x="2176" y="126"/>
                  </a:cubicBezTo>
                  <a:cubicBezTo>
                    <a:pt x="2113" y="147"/>
                    <a:pt x="2051" y="189"/>
                    <a:pt x="1967" y="231"/>
                  </a:cubicBezTo>
                  <a:lnTo>
                    <a:pt x="1737" y="398"/>
                  </a:lnTo>
                  <a:cubicBezTo>
                    <a:pt x="1653" y="440"/>
                    <a:pt x="1549" y="503"/>
                    <a:pt x="1465" y="566"/>
                  </a:cubicBezTo>
                  <a:cubicBezTo>
                    <a:pt x="1423" y="608"/>
                    <a:pt x="1381" y="650"/>
                    <a:pt x="1339" y="670"/>
                  </a:cubicBezTo>
                  <a:cubicBezTo>
                    <a:pt x="1277" y="712"/>
                    <a:pt x="1256" y="733"/>
                    <a:pt x="1214" y="775"/>
                  </a:cubicBezTo>
                  <a:cubicBezTo>
                    <a:pt x="1109" y="859"/>
                    <a:pt x="1025" y="942"/>
                    <a:pt x="942" y="1026"/>
                  </a:cubicBezTo>
                  <a:lnTo>
                    <a:pt x="816" y="1152"/>
                  </a:lnTo>
                  <a:cubicBezTo>
                    <a:pt x="795" y="1173"/>
                    <a:pt x="733" y="1235"/>
                    <a:pt x="712" y="1277"/>
                  </a:cubicBezTo>
                  <a:cubicBezTo>
                    <a:pt x="691" y="1340"/>
                    <a:pt x="628" y="1361"/>
                    <a:pt x="607" y="1424"/>
                  </a:cubicBezTo>
                  <a:cubicBezTo>
                    <a:pt x="544" y="1466"/>
                    <a:pt x="523" y="1487"/>
                    <a:pt x="502" y="1549"/>
                  </a:cubicBezTo>
                  <a:cubicBezTo>
                    <a:pt x="377" y="1717"/>
                    <a:pt x="272" y="1905"/>
                    <a:pt x="168" y="2072"/>
                  </a:cubicBezTo>
                  <a:cubicBezTo>
                    <a:pt x="126" y="2177"/>
                    <a:pt x="84" y="2240"/>
                    <a:pt x="63" y="2323"/>
                  </a:cubicBezTo>
                  <a:cubicBezTo>
                    <a:pt x="21" y="2407"/>
                    <a:pt x="0" y="2512"/>
                    <a:pt x="0" y="2616"/>
                  </a:cubicBezTo>
                  <a:cubicBezTo>
                    <a:pt x="0" y="2700"/>
                    <a:pt x="0" y="2784"/>
                    <a:pt x="21" y="2826"/>
                  </a:cubicBezTo>
                  <a:cubicBezTo>
                    <a:pt x="21" y="2847"/>
                    <a:pt x="21" y="2888"/>
                    <a:pt x="63" y="2909"/>
                  </a:cubicBezTo>
                  <a:lnTo>
                    <a:pt x="753" y="2575"/>
                  </a:lnTo>
                  <a:lnTo>
                    <a:pt x="733" y="2575"/>
                  </a:lnTo>
                  <a:lnTo>
                    <a:pt x="733" y="2491"/>
                  </a:lnTo>
                  <a:cubicBezTo>
                    <a:pt x="753" y="2428"/>
                    <a:pt x="753" y="2386"/>
                    <a:pt x="795" y="2303"/>
                  </a:cubicBezTo>
                  <a:cubicBezTo>
                    <a:pt x="837" y="2177"/>
                    <a:pt x="921" y="1989"/>
                    <a:pt x="1005" y="1800"/>
                  </a:cubicBezTo>
                  <a:lnTo>
                    <a:pt x="1067" y="1654"/>
                  </a:lnTo>
                  <a:cubicBezTo>
                    <a:pt x="1109" y="1591"/>
                    <a:pt x="1130" y="1570"/>
                    <a:pt x="1151" y="1528"/>
                  </a:cubicBezTo>
                  <a:cubicBezTo>
                    <a:pt x="1172" y="1487"/>
                    <a:pt x="1214" y="1445"/>
                    <a:pt x="1235" y="1382"/>
                  </a:cubicBezTo>
                  <a:cubicBezTo>
                    <a:pt x="1256" y="1361"/>
                    <a:pt x="1277" y="1298"/>
                    <a:pt x="1318" y="1256"/>
                  </a:cubicBezTo>
                  <a:cubicBezTo>
                    <a:pt x="1360" y="1173"/>
                    <a:pt x="1444" y="1068"/>
                    <a:pt x="1486" y="1005"/>
                  </a:cubicBezTo>
                  <a:cubicBezTo>
                    <a:pt x="1528" y="942"/>
                    <a:pt x="1569" y="922"/>
                    <a:pt x="1590" y="859"/>
                  </a:cubicBezTo>
                  <a:cubicBezTo>
                    <a:pt x="1653" y="817"/>
                    <a:pt x="1674" y="775"/>
                    <a:pt x="1695" y="733"/>
                  </a:cubicBezTo>
                  <a:cubicBezTo>
                    <a:pt x="1779" y="650"/>
                    <a:pt x="1862" y="608"/>
                    <a:pt x="1904" y="524"/>
                  </a:cubicBezTo>
                  <a:cubicBezTo>
                    <a:pt x="1967" y="440"/>
                    <a:pt x="2051" y="398"/>
                    <a:pt x="2093" y="336"/>
                  </a:cubicBezTo>
                  <a:cubicBezTo>
                    <a:pt x="2176" y="294"/>
                    <a:pt x="2218" y="252"/>
                    <a:pt x="2281" y="210"/>
                  </a:cubicBezTo>
                  <a:lnTo>
                    <a:pt x="2302" y="189"/>
                  </a:lnTo>
                  <a:lnTo>
                    <a:pt x="2323" y="168"/>
                  </a:lnTo>
                  <a:cubicBezTo>
                    <a:pt x="2365" y="126"/>
                    <a:pt x="2386" y="126"/>
                    <a:pt x="2406" y="106"/>
                  </a:cubicBezTo>
                  <a:cubicBezTo>
                    <a:pt x="2490" y="64"/>
                    <a:pt x="2532" y="22"/>
                    <a:pt x="2532" y="22"/>
                  </a:cubicBezTo>
                  <a:lnTo>
                    <a:pt x="2511" y="1"/>
                  </a:ln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 flipH="1">
              <a:off x="7331533" y="3706476"/>
              <a:ext cx="65079" cy="111151"/>
            </a:xfrm>
            <a:custGeom>
              <a:rect b="b" l="l" r="r" t="t"/>
              <a:pathLst>
                <a:path extrusionOk="0" h="3076" w="1801">
                  <a:moveTo>
                    <a:pt x="22" y="0"/>
                  </a:moveTo>
                  <a:lnTo>
                    <a:pt x="1" y="21"/>
                  </a:lnTo>
                  <a:cubicBezTo>
                    <a:pt x="1" y="21"/>
                    <a:pt x="1" y="63"/>
                    <a:pt x="43" y="147"/>
                  </a:cubicBezTo>
                  <a:cubicBezTo>
                    <a:pt x="85" y="188"/>
                    <a:pt x="106" y="230"/>
                    <a:pt x="126" y="293"/>
                  </a:cubicBezTo>
                  <a:cubicBezTo>
                    <a:pt x="147" y="314"/>
                    <a:pt x="147" y="335"/>
                    <a:pt x="189" y="356"/>
                  </a:cubicBezTo>
                  <a:cubicBezTo>
                    <a:pt x="210" y="398"/>
                    <a:pt x="210" y="440"/>
                    <a:pt x="231" y="460"/>
                  </a:cubicBezTo>
                  <a:cubicBezTo>
                    <a:pt x="252" y="544"/>
                    <a:pt x="315" y="628"/>
                    <a:pt x="336" y="712"/>
                  </a:cubicBezTo>
                  <a:cubicBezTo>
                    <a:pt x="357" y="753"/>
                    <a:pt x="357" y="774"/>
                    <a:pt x="398" y="837"/>
                  </a:cubicBezTo>
                  <a:cubicBezTo>
                    <a:pt x="419" y="879"/>
                    <a:pt x="419" y="921"/>
                    <a:pt x="440" y="963"/>
                  </a:cubicBezTo>
                  <a:cubicBezTo>
                    <a:pt x="524" y="1130"/>
                    <a:pt x="566" y="1339"/>
                    <a:pt x="650" y="1507"/>
                  </a:cubicBezTo>
                  <a:cubicBezTo>
                    <a:pt x="754" y="1904"/>
                    <a:pt x="880" y="2302"/>
                    <a:pt x="963" y="2595"/>
                  </a:cubicBezTo>
                  <a:cubicBezTo>
                    <a:pt x="1047" y="2867"/>
                    <a:pt x="1089" y="3076"/>
                    <a:pt x="1089" y="3076"/>
                  </a:cubicBezTo>
                  <a:lnTo>
                    <a:pt x="1800" y="2804"/>
                  </a:lnTo>
                  <a:cubicBezTo>
                    <a:pt x="1800" y="2804"/>
                    <a:pt x="1717" y="2616"/>
                    <a:pt x="1570" y="2344"/>
                  </a:cubicBezTo>
                  <a:cubicBezTo>
                    <a:pt x="1403" y="2072"/>
                    <a:pt x="1194" y="1716"/>
                    <a:pt x="984" y="1360"/>
                  </a:cubicBezTo>
                  <a:cubicBezTo>
                    <a:pt x="859" y="1172"/>
                    <a:pt x="754" y="984"/>
                    <a:pt x="650" y="837"/>
                  </a:cubicBezTo>
                  <a:cubicBezTo>
                    <a:pt x="629" y="774"/>
                    <a:pt x="608" y="732"/>
                    <a:pt x="566" y="712"/>
                  </a:cubicBezTo>
                  <a:cubicBezTo>
                    <a:pt x="545" y="670"/>
                    <a:pt x="524" y="628"/>
                    <a:pt x="503" y="607"/>
                  </a:cubicBezTo>
                  <a:cubicBezTo>
                    <a:pt x="440" y="523"/>
                    <a:pt x="398" y="440"/>
                    <a:pt x="336" y="398"/>
                  </a:cubicBezTo>
                  <a:lnTo>
                    <a:pt x="252" y="314"/>
                  </a:lnTo>
                  <a:cubicBezTo>
                    <a:pt x="252" y="293"/>
                    <a:pt x="231" y="251"/>
                    <a:pt x="210" y="230"/>
                  </a:cubicBezTo>
                  <a:cubicBezTo>
                    <a:pt x="147" y="188"/>
                    <a:pt x="126" y="126"/>
                    <a:pt x="106" y="105"/>
                  </a:cubicBezTo>
                  <a:cubicBezTo>
                    <a:pt x="43" y="21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flipH="1">
              <a:off x="7336845" y="3774518"/>
              <a:ext cx="142914" cy="43109"/>
            </a:xfrm>
            <a:custGeom>
              <a:rect b="b" l="l" r="r" t="t"/>
              <a:pathLst>
                <a:path extrusionOk="0" h="1193" w="3955">
                  <a:moveTo>
                    <a:pt x="1381" y="0"/>
                  </a:moveTo>
                  <a:cubicBezTo>
                    <a:pt x="1339" y="21"/>
                    <a:pt x="1256" y="21"/>
                    <a:pt x="1193" y="21"/>
                  </a:cubicBezTo>
                  <a:cubicBezTo>
                    <a:pt x="1130" y="21"/>
                    <a:pt x="1067" y="42"/>
                    <a:pt x="1026" y="42"/>
                  </a:cubicBezTo>
                  <a:cubicBezTo>
                    <a:pt x="963" y="42"/>
                    <a:pt x="921" y="42"/>
                    <a:pt x="858" y="84"/>
                  </a:cubicBezTo>
                  <a:cubicBezTo>
                    <a:pt x="754" y="105"/>
                    <a:pt x="649" y="126"/>
                    <a:pt x="565" y="147"/>
                  </a:cubicBezTo>
                  <a:cubicBezTo>
                    <a:pt x="523" y="189"/>
                    <a:pt x="503" y="210"/>
                    <a:pt x="440" y="210"/>
                  </a:cubicBezTo>
                  <a:cubicBezTo>
                    <a:pt x="419" y="230"/>
                    <a:pt x="356" y="230"/>
                    <a:pt x="335" y="251"/>
                  </a:cubicBezTo>
                  <a:cubicBezTo>
                    <a:pt x="251" y="293"/>
                    <a:pt x="210" y="314"/>
                    <a:pt x="147" y="335"/>
                  </a:cubicBezTo>
                  <a:lnTo>
                    <a:pt x="0" y="419"/>
                  </a:lnTo>
                  <a:lnTo>
                    <a:pt x="21" y="440"/>
                  </a:lnTo>
                  <a:cubicBezTo>
                    <a:pt x="21" y="440"/>
                    <a:pt x="37" y="434"/>
                    <a:pt x="71" y="434"/>
                  </a:cubicBezTo>
                  <a:cubicBezTo>
                    <a:pt x="105" y="434"/>
                    <a:pt x="157" y="440"/>
                    <a:pt x="231" y="461"/>
                  </a:cubicBezTo>
                  <a:cubicBezTo>
                    <a:pt x="293" y="440"/>
                    <a:pt x="335" y="440"/>
                    <a:pt x="419" y="419"/>
                  </a:cubicBezTo>
                  <a:cubicBezTo>
                    <a:pt x="440" y="419"/>
                    <a:pt x="461" y="398"/>
                    <a:pt x="523" y="398"/>
                  </a:cubicBezTo>
                  <a:cubicBezTo>
                    <a:pt x="565" y="356"/>
                    <a:pt x="607" y="356"/>
                    <a:pt x="649" y="356"/>
                  </a:cubicBezTo>
                  <a:cubicBezTo>
                    <a:pt x="733" y="335"/>
                    <a:pt x="837" y="335"/>
                    <a:pt x="942" y="335"/>
                  </a:cubicBezTo>
                  <a:lnTo>
                    <a:pt x="1256" y="335"/>
                  </a:lnTo>
                  <a:cubicBezTo>
                    <a:pt x="1298" y="356"/>
                    <a:pt x="1360" y="356"/>
                    <a:pt x="1402" y="356"/>
                  </a:cubicBezTo>
                  <a:cubicBezTo>
                    <a:pt x="1486" y="356"/>
                    <a:pt x="1549" y="398"/>
                    <a:pt x="1591" y="398"/>
                  </a:cubicBezTo>
                  <a:cubicBezTo>
                    <a:pt x="1695" y="398"/>
                    <a:pt x="1821" y="419"/>
                    <a:pt x="1925" y="440"/>
                  </a:cubicBezTo>
                  <a:cubicBezTo>
                    <a:pt x="1988" y="461"/>
                    <a:pt x="2030" y="461"/>
                    <a:pt x="2093" y="502"/>
                  </a:cubicBezTo>
                  <a:cubicBezTo>
                    <a:pt x="2114" y="502"/>
                    <a:pt x="2135" y="523"/>
                    <a:pt x="2176" y="523"/>
                  </a:cubicBezTo>
                  <a:cubicBezTo>
                    <a:pt x="2197" y="523"/>
                    <a:pt x="2218" y="544"/>
                    <a:pt x="2239" y="544"/>
                  </a:cubicBezTo>
                  <a:cubicBezTo>
                    <a:pt x="2302" y="565"/>
                    <a:pt x="2344" y="565"/>
                    <a:pt x="2407" y="607"/>
                  </a:cubicBezTo>
                  <a:cubicBezTo>
                    <a:pt x="2448" y="607"/>
                    <a:pt x="2511" y="628"/>
                    <a:pt x="2553" y="649"/>
                  </a:cubicBezTo>
                  <a:cubicBezTo>
                    <a:pt x="2616" y="649"/>
                    <a:pt x="2658" y="670"/>
                    <a:pt x="2720" y="712"/>
                  </a:cubicBezTo>
                  <a:cubicBezTo>
                    <a:pt x="2762" y="712"/>
                    <a:pt x="2804" y="733"/>
                    <a:pt x="2846" y="754"/>
                  </a:cubicBezTo>
                  <a:cubicBezTo>
                    <a:pt x="2909" y="774"/>
                    <a:pt x="2930" y="816"/>
                    <a:pt x="2972" y="837"/>
                  </a:cubicBezTo>
                  <a:cubicBezTo>
                    <a:pt x="3013" y="837"/>
                    <a:pt x="3013" y="858"/>
                    <a:pt x="3034" y="858"/>
                  </a:cubicBezTo>
                  <a:cubicBezTo>
                    <a:pt x="3055" y="858"/>
                    <a:pt x="3055" y="879"/>
                    <a:pt x="3076" y="879"/>
                  </a:cubicBezTo>
                  <a:cubicBezTo>
                    <a:pt x="3118" y="879"/>
                    <a:pt x="3160" y="921"/>
                    <a:pt x="3181" y="942"/>
                  </a:cubicBezTo>
                  <a:cubicBezTo>
                    <a:pt x="3223" y="942"/>
                    <a:pt x="3244" y="963"/>
                    <a:pt x="3264" y="984"/>
                  </a:cubicBezTo>
                  <a:cubicBezTo>
                    <a:pt x="3327" y="1046"/>
                    <a:pt x="3369" y="1067"/>
                    <a:pt x="3390" y="1088"/>
                  </a:cubicBezTo>
                  <a:cubicBezTo>
                    <a:pt x="3453" y="1172"/>
                    <a:pt x="3495" y="1193"/>
                    <a:pt x="3495" y="1193"/>
                  </a:cubicBezTo>
                  <a:lnTo>
                    <a:pt x="3955" y="565"/>
                  </a:lnTo>
                  <a:cubicBezTo>
                    <a:pt x="3955" y="565"/>
                    <a:pt x="3892" y="523"/>
                    <a:pt x="3788" y="461"/>
                  </a:cubicBezTo>
                  <a:cubicBezTo>
                    <a:pt x="3746" y="419"/>
                    <a:pt x="3683" y="377"/>
                    <a:pt x="3599" y="356"/>
                  </a:cubicBezTo>
                  <a:cubicBezTo>
                    <a:pt x="3557" y="335"/>
                    <a:pt x="3536" y="335"/>
                    <a:pt x="3474" y="314"/>
                  </a:cubicBezTo>
                  <a:cubicBezTo>
                    <a:pt x="3453" y="272"/>
                    <a:pt x="3390" y="272"/>
                    <a:pt x="3348" y="251"/>
                  </a:cubicBezTo>
                  <a:cubicBezTo>
                    <a:pt x="3327" y="251"/>
                    <a:pt x="3285" y="230"/>
                    <a:pt x="3264" y="230"/>
                  </a:cubicBezTo>
                  <a:cubicBezTo>
                    <a:pt x="3244" y="230"/>
                    <a:pt x="3223" y="210"/>
                    <a:pt x="3181" y="210"/>
                  </a:cubicBezTo>
                  <a:cubicBezTo>
                    <a:pt x="3139" y="168"/>
                    <a:pt x="3076" y="168"/>
                    <a:pt x="3034" y="147"/>
                  </a:cubicBezTo>
                  <a:cubicBezTo>
                    <a:pt x="2972" y="126"/>
                    <a:pt x="2930" y="126"/>
                    <a:pt x="2867" y="105"/>
                  </a:cubicBezTo>
                  <a:cubicBezTo>
                    <a:pt x="2783" y="84"/>
                    <a:pt x="2741" y="42"/>
                    <a:pt x="2699" y="42"/>
                  </a:cubicBezTo>
                  <a:cubicBezTo>
                    <a:pt x="2637" y="42"/>
                    <a:pt x="2553" y="21"/>
                    <a:pt x="2511" y="21"/>
                  </a:cubicBezTo>
                  <a:cubicBezTo>
                    <a:pt x="2448" y="21"/>
                    <a:pt x="2365" y="0"/>
                    <a:pt x="2323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flipH="1">
              <a:off x="7266527" y="3794176"/>
              <a:ext cx="148985" cy="74872"/>
            </a:xfrm>
            <a:custGeom>
              <a:rect b="b" l="l" r="r" t="t"/>
              <a:pathLst>
                <a:path extrusionOk="0" h="2072" w="4123">
                  <a:moveTo>
                    <a:pt x="2072" y="0"/>
                  </a:moveTo>
                  <a:cubicBezTo>
                    <a:pt x="921" y="0"/>
                    <a:pt x="1" y="921"/>
                    <a:pt x="1" y="2072"/>
                  </a:cubicBezTo>
                  <a:lnTo>
                    <a:pt x="4123" y="2072"/>
                  </a:lnTo>
                  <a:cubicBezTo>
                    <a:pt x="4102" y="942"/>
                    <a:pt x="3181" y="0"/>
                    <a:pt x="2072" y="0"/>
                  </a:cubicBezTo>
                  <a:close/>
                </a:path>
              </a:pathLst>
            </a:custGeom>
            <a:solidFill>
              <a:schemeClr val="dk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8"/>
          <p:cNvSpPr/>
          <p:nvPr/>
        </p:nvSpPr>
        <p:spPr>
          <a:xfrm flipH="1">
            <a:off x="1089794" y="3457182"/>
            <a:ext cx="346318" cy="383139"/>
          </a:xfrm>
          <a:custGeom>
            <a:rect b="b" l="l" r="r" t="t"/>
            <a:pathLst>
              <a:path extrusionOk="0" h="10603" w="9584">
                <a:moveTo>
                  <a:pt x="8689" y="1"/>
                </a:moveTo>
                <a:cubicBezTo>
                  <a:pt x="8318" y="1"/>
                  <a:pt x="7846" y="66"/>
                  <a:pt x="7324" y="245"/>
                </a:cubicBezTo>
                <a:cubicBezTo>
                  <a:pt x="6675" y="497"/>
                  <a:pt x="5964" y="873"/>
                  <a:pt x="5273" y="1396"/>
                </a:cubicBezTo>
                <a:cubicBezTo>
                  <a:pt x="4583" y="1919"/>
                  <a:pt x="3913" y="2547"/>
                  <a:pt x="3286" y="3238"/>
                </a:cubicBezTo>
                <a:cubicBezTo>
                  <a:pt x="2030" y="4618"/>
                  <a:pt x="1005" y="6188"/>
                  <a:pt x="461" y="7631"/>
                </a:cubicBezTo>
                <a:cubicBezTo>
                  <a:pt x="168" y="8364"/>
                  <a:pt x="43" y="9075"/>
                  <a:pt x="1" y="9640"/>
                </a:cubicBezTo>
                <a:cubicBezTo>
                  <a:pt x="1" y="9933"/>
                  <a:pt x="43" y="10163"/>
                  <a:pt x="63" y="10352"/>
                </a:cubicBezTo>
                <a:cubicBezTo>
                  <a:pt x="84" y="10498"/>
                  <a:pt x="126" y="10603"/>
                  <a:pt x="126" y="10603"/>
                </a:cubicBezTo>
                <a:lnTo>
                  <a:pt x="3307" y="9640"/>
                </a:lnTo>
                <a:lnTo>
                  <a:pt x="3286" y="9619"/>
                </a:lnTo>
                <a:cubicBezTo>
                  <a:pt x="3265" y="9577"/>
                  <a:pt x="3223" y="9536"/>
                  <a:pt x="3202" y="9452"/>
                </a:cubicBezTo>
                <a:cubicBezTo>
                  <a:pt x="3139" y="9284"/>
                  <a:pt x="3097" y="8908"/>
                  <a:pt x="3181" y="8364"/>
                </a:cubicBezTo>
                <a:cubicBezTo>
                  <a:pt x="3244" y="7841"/>
                  <a:pt x="3411" y="7150"/>
                  <a:pt x="3662" y="6439"/>
                </a:cubicBezTo>
                <a:cubicBezTo>
                  <a:pt x="3913" y="5748"/>
                  <a:pt x="4269" y="5016"/>
                  <a:pt x="4667" y="4284"/>
                </a:cubicBezTo>
                <a:cubicBezTo>
                  <a:pt x="5085" y="3572"/>
                  <a:pt x="5545" y="2903"/>
                  <a:pt x="6048" y="2296"/>
                </a:cubicBezTo>
                <a:cubicBezTo>
                  <a:pt x="6550" y="1710"/>
                  <a:pt x="7073" y="1208"/>
                  <a:pt x="7596" y="873"/>
                </a:cubicBezTo>
                <a:cubicBezTo>
                  <a:pt x="8098" y="559"/>
                  <a:pt x="8579" y="413"/>
                  <a:pt x="8956" y="350"/>
                </a:cubicBezTo>
                <a:cubicBezTo>
                  <a:pt x="9040" y="329"/>
                  <a:pt x="9102" y="329"/>
                  <a:pt x="9186" y="329"/>
                </a:cubicBezTo>
                <a:lnTo>
                  <a:pt x="9521" y="329"/>
                </a:lnTo>
                <a:lnTo>
                  <a:pt x="9584" y="141"/>
                </a:lnTo>
                <a:cubicBezTo>
                  <a:pt x="9584" y="141"/>
                  <a:pt x="9521" y="120"/>
                  <a:pt x="9416" y="99"/>
                </a:cubicBezTo>
                <a:cubicBezTo>
                  <a:pt x="9374" y="99"/>
                  <a:pt x="9312" y="78"/>
                  <a:pt x="9249" y="36"/>
                </a:cubicBezTo>
                <a:cubicBezTo>
                  <a:pt x="9165" y="36"/>
                  <a:pt x="9082" y="36"/>
                  <a:pt x="8977" y="15"/>
                </a:cubicBezTo>
                <a:cubicBezTo>
                  <a:pt x="8890" y="6"/>
                  <a:pt x="8793" y="1"/>
                  <a:pt x="8689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 flipH="1">
            <a:off x="893219" y="3565659"/>
            <a:ext cx="523235" cy="251211"/>
          </a:xfrm>
          <a:custGeom>
            <a:rect b="b" l="l" r="r" t="t"/>
            <a:pathLst>
              <a:path extrusionOk="0" h="6952" w="14480">
                <a:moveTo>
                  <a:pt x="3285" y="6866"/>
                </a:moveTo>
                <a:lnTo>
                  <a:pt x="3285" y="6866"/>
                </a:lnTo>
                <a:cubicBezTo>
                  <a:pt x="3286" y="6867"/>
                  <a:pt x="3286" y="6868"/>
                  <a:pt x="3286" y="6868"/>
                </a:cubicBezTo>
                <a:lnTo>
                  <a:pt x="3307" y="6868"/>
                </a:lnTo>
                <a:lnTo>
                  <a:pt x="3285" y="6866"/>
                </a:lnTo>
                <a:close/>
                <a:moveTo>
                  <a:pt x="11701" y="0"/>
                </a:moveTo>
                <a:cubicBezTo>
                  <a:pt x="10285" y="0"/>
                  <a:pt x="8483" y="216"/>
                  <a:pt x="6717" y="696"/>
                </a:cubicBezTo>
                <a:lnTo>
                  <a:pt x="6529" y="759"/>
                </a:lnTo>
                <a:lnTo>
                  <a:pt x="6445" y="780"/>
                </a:lnTo>
                <a:lnTo>
                  <a:pt x="6341" y="800"/>
                </a:lnTo>
                <a:cubicBezTo>
                  <a:pt x="6173" y="884"/>
                  <a:pt x="6027" y="968"/>
                  <a:pt x="5901" y="1010"/>
                </a:cubicBezTo>
                <a:cubicBezTo>
                  <a:pt x="5650" y="1156"/>
                  <a:pt x="5399" y="1282"/>
                  <a:pt x="5190" y="1407"/>
                </a:cubicBezTo>
                <a:cubicBezTo>
                  <a:pt x="4750" y="1679"/>
                  <a:pt x="4353" y="1951"/>
                  <a:pt x="3976" y="2223"/>
                </a:cubicBezTo>
                <a:cubicBezTo>
                  <a:pt x="3202" y="2767"/>
                  <a:pt x="2532" y="3290"/>
                  <a:pt x="1926" y="3793"/>
                </a:cubicBezTo>
                <a:cubicBezTo>
                  <a:pt x="1319" y="4295"/>
                  <a:pt x="859" y="4734"/>
                  <a:pt x="461" y="5278"/>
                </a:cubicBezTo>
                <a:cubicBezTo>
                  <a:pt x="356" y="5445"/>
                  <a:pt x="252" y="5571"/>
                  <a:pt x="168" y="5801"/>
                </a:cubicBezTo>
                <a:cubicBezTo>
                  <a:pt x="126" y="5906"/>
                  <a:pt x="126" y="5969"/>
                  <a:pt x="105" y="6031"/>
                </a:cubicBezTo>
                <a:cubicBezTo>
                  <a:pt x="63" y="6115"/>
                  <a:pt x="43" y="6178"/>
                  <a:pt x="43" y="6220"/>
                </a:cubicBezTo>
                <a:cubicBezTo>
                  <a:pt x="22" y="6387"/>
                  <a:pt x="1" y="6450"/>
                  <a:pt x="1" y="6450"/>
                </a:cubicBezTo>
                <a:lnTo>
                  <a:pt x="2943" y="6822"/>
                </a:lnTo>
                <a:lnTo>
                  <a:pt x="2943" y="6822"/>
                </a:lnTo>
                <a:cubicBezTo>
                  <a:pt x="2952" y="6828"/>
                  <a:pt x="2957" y="6832"/>
                  <a:pt x="2952" y="6832"/>
                </a:cubicBezTo>
                <a:cubicBezTo>
                  <a:pt x="2949" y="6832"/>
                  <a:pt x="2942" y="6831"/>
                  <a:pt x="2930" y="6826"/>
                </a:cubicBezTo>
                <a:lnTo>
                  <a:pt x="2930" y="6826"/>
                </a:lnTo>
                <a:lnTo>
                  <a:pt x="2972" y="6847"/>
                </a:lnTo>
                <a:cubicBezTo>
                  <a:pt x="3035" y="6868"/>
                  <a:pt x="3097" y="6910"/>
                  <a:pt x="3160" y="6931"/>
                </a:cubicBezTo>
                <a:cubicBezTo>
                  <a:pt x="3181" y="6942"/>
                  <a:pt x="3194" y="6948"/>
                  <a:pt x="3202" y="6952"/>
                </a:cubicBezTo>
                <a:lnTo>
                  <a:pt x="3202" y="6952"/>
                </a:lnTo>
                <a:lnTo>
                  <a:pt x="3202" y="6932"/>
                </a:lnTo>
                <a:lnTo>
                  <a:pt x="3202" y="6932"/>
                </a:lnTo>
                <a:cubicBezTo>
                  <a:pt x="3215" y="6939"/>
                  <a:pt x="3229" y="6945"/>
                  <a:pt x="3244" y="6952"/>
                </a:cubicBezTo>
                <a:cubicBezTo>
                  <a:pt x="3244" y="6931"/>
                  <a:pt x="3265" y="6931"/>
                  <a:pt x="3265" y="6910"/>
                </a:cubicBezTo>
                <a:cubicBezTo>
                  <a:pt x="3276" y="6877"/>
                  <a:pt x="3281" y="6867"/>
                  <a:pt x="3283" y="6865"/>
                </a:cubicBezTo>
                <a:lnTo>
                  <a:pt x="3283" y="6865"/>
                </a:lnTo>
                <a:lnTo>
                  <a:pt x="3285" y="6866"/>
                </a:lnTo>
                <a:lnTo>
                  <a:pt x="3285" y="6866"/>
                </a:lnTo>
                <a:cubicBezTo>
                  <a:pt x="3285" y="6865"/>
                  <a:pt x="3285" y="6865"/>
                  <a:pt x="3284" y="6865"/>
                </a:cubicBezTo>
                <a:cubicBezTo>
                  <a:pt x="3284" y="6865"/>
                  <a:pt x="3284" y="6865"/>
                  <a:pt x="3283" y="6865"/>
                </a:cubicBezTo>
                <a:lnTo>
                  <a:pt x="3283" y="6865"/>
                </a:lnTo>
                <a:lnTo>
                  <a:pt x="3237" y="6859"/>
                </a:lnTo>
                <a:lnTo>
                  <a:pt x="3237" y="6859"/>
                </a:lnTo>
                <a:cubicBezTo>
                  <a:pt x="3223" y="6887"/>
                  <a:pt x="3212" y="6911"/>
                  <a:pt x="3202" y="6931"/>
                </a:cubicBezTo>
                <a:lnTo>
                  <a:pt x="3202" y="6932"/>
                </a:lnTo>
                <a:lnTo>
                  <a:pt x="3202" y="6932"/>
                </a:lnTo>
                <a:cubicBezTo>
                  <a:pt x="3092" y="6881"/>
                  <a:pt x="3019" y="6848"/>
                  <a:pt x="2972" y="6826"/>
                </a:cubicBezTo>
                <a:lnTo>
                  <a:pt x="2972" y="6826"/>
                </a:lnTo>
                <a:lnTo>
                  <a:pt x="3237" y="6859"/>
                </a:lnTo>
                <a:lnTo>
                  <a:pt x="3237" y="6859"/>
                </a:lnTo>
                <a:cubicBezTo>
                  <a:pt x="3279" y="6773"/>
                  <a:pt x="3342" y="6650"/>
                  <a:pt x="3453" y="6492"/>
                </a:cubicBezTo>
                <a:cubicBezTo>
                  <a:pt x="3579" y="6282"/>
                  <a:pt x="3725" y="6031"/>
                  <a:pt x="3934" y="5780"/>
                </a:cubicBezTo>
                <a:cubicBezTo>
                  <a:pt x="4332" y="5257"/>
                  <a:pt x="4855" y="4629"/>
                  <a:pt x="5462" y="4002"/>
                </a:cubicBezTo>
                <a:cubicBezTo>
                  <a:pt x="5755" y="3688"/>
                  <a:pt x="6069" y="3353"/>
                  <a:pt x="6382" y="3060"/>
                </a:cubicBezTo>
                <a:cubicBezTo>
                  <a:pt x="6529" y="2893"/>
                  <a:pt x="6696" y="2767"/>
                  <a:pt x="6843" y="2642"/>
                </a:cubicBezTo>
                <a:lnTo>
                  <a:pt x="7031" y="2516"/>
                </a:lnTo>
                <a:lnTo>
                  <a:pt x="7073" y="2474"/>
                </a:lnTo>
                <a:lnTo>
                  <a:pt x="7157" y="2453"/>
                </a:lnTo>
                <a:lnTo>
                  <a:pt x="7324" y="2370"/>
                </a:lnTo>
                <a:cubicBezTo>
                  <a:pt x="8956" y="1533"/>
                  <a:pt x="10776" y="947"/>
                  <a:pt x="12136" y="675"/>
                </a:cubicBezTo>
                <a:cubicBezTo>
                  <a:pt x="12304" y="633"/>
                  <a:pt x="12471" y="591"/>
                  <a:pt x="12618" y="570"/>
                </a:cubicBezTo>
                <a:cubicBezTo>
                  <a:pt x="12785" y="549"/>
                  <a:pt x="12931" y="549"/>
                  <a:pt x="13078" y="528"/>
                </a:cubicBezTo>
                <a:cubicBezTo>
                  <a:pt x="13300" y="494"/>
                  <a:pt x="13508" y="460"/>
                  <a:pt x="13691" y="460"/>
                </a:cubicBezTo>
                <a:cubicBezTo>
                  <a:pt x="13732" y="460"/>
                  <a:pt x="13772" y="462"/>
                  <a:pt x="13810" y="466"/>
                </a:cubicBezTo>
                <a:cubicBezTo>
                  <a:pt x="14229" y="487"/>
                  <a:pt x="14459" y="487"/>
                  <a:pt x="14459" y="487"/>
                </a:cubicBezTo>
                <a:lnTo>
                  <a:pt x="14480" y="319"/>
                </a:lnTo>
                <a:cubicBezTo>
                  <a:pt x="14480" y="319"/>
                  <a:pt x="14250" y="256"/>
                  <a:pt x="13831" y="152"/>
                </a:cubicBezTo>
                <a:cubicBezTo>
                  <a:pt x="13622" y="110"/>
                  <a:pt x="13350" y="68"/>
                  <a:pt x="13078" y="47"/>
                </a:cubicBezTo>
                <a:cubicBezTo>
                  <a:pt x="12931" y="26"/>
                  <a:pt x="12764" y="26"/>
                  <a:pt x="12597" y="5"/>
                </a:cubicBezTo>
                <a:lnTo>
                  <a:pt x="12074" y="5"/>
                </a:lnTo>
                <a:cubicBezTo>
                  <a:pt x="11953" y="2"/>
                  <a:pt x="11829" y="0"/>
                  <a:pt x="11701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 flipH="1">
            <a:off x="1281815" y="3183279"/>
            <a:ext cx="149743" cy="655525"/>
          </a:xfrm>
          <a:custGeom>
            <a:rect b="b" l="l" r="r" t="t"/>
            <a:pathLst>
              <a:path extrusionOk="0" h="18141" w="4144">
                <a:moveTo>
                  <a:pt x="4059" y="0"/>
                </a:moveTo>
                <a:cubicBezTo>
                  <a:pt x="4059" y="0"/>
                  <a:pt x="4018" y="63"/>
                  <a:pt x="3934" y="167"/>
                </a:cubicBezTo>
                <a:cubicBezTo>
                  <a:pt x="3850" y="293"/>
                  <a:pt x="3725" y="418"/>
                  <a:pt x="3578" y="628"/>
                </a:cubicBezTo>
                <a:cubicBezTo>
                  <a:pt x="3264" y="1025"/>
                  <a:pt x="2846" y="1632"/>
                  <a:pt x="2448" y="2427"/>
                </a:cubicBezTo>
                <a:cubicBezTo>
                  <a:pt x="2030" y="3201"/>
                  <a:pt x="1632" y="4143"/>
                  <a:pt x="1318" y="5189"/>
                </a:cubicBezTo>
                <a:cubicBezTo>
                  <a:pt x="1005" y="6235"/>
                  <a:pt x="753" y="7386"/>
                  <a:pt x="565" y="8537"/>
                </a:cubicBezTo>
                <a:cubicBezTo>
                  <a:pt x="209" y="10838"/>
                  <a:pt x="0" y="13140"/>
                  <a:pt x="21" y="14939"/>
                </a:cubicBezTo>
                <a:cubicBezTo>
                  <a:pt x="21" y="15839"/>
                  <a:pt x="126" y="16613"/>
                  <a:pt x="230" y="17199"/>
                </a:cubicBezTo>
                <a:cubicBezTo>
                  <a:pt x="272" y="17492"/>
                  <a:pt x="335" y="17722"/>
                  <a:pt x="419" y="17869"/>
                </a:cubicBezTo>
                <a:cubicBezTo>
                  <a:pt x="461" y="18057"/>
                  <a:pt x="481" y="18141"/>
                  <a:pt x="481" y="18141"/>
                </a:cubicBezTo>
                <a:lnTo>
                  <a:pt x="2365" y="17262"/>
                </a:lnTo>
                <a:cubicBezTo>
                  <a:pt x="2365" y="17262"/>
                  <a:pt x="2365" y="17220"/>
                  <a:pt x="2323" y="17136"/>
                </a:cubicBezTo>
                <a:cubicBezTo>
                  <a:pt x="2281" y="17053"/>
                  <a:pt x="2239" y="16906"/>
                  <a:pt x="2155" y="16718"/>
                </a:cubicBezTo>
                <a:cubicBezTo>
                  <a:pt x="2030" y="16320"/>
                  <a:pt x="1904" y="15672"/>
                  <a:pt x="1800" y="14856"/>
                </a:cubicBezTo>
                <a:cubicBezTo>
                  <a:pt x="1590" y="13245"/>
                  <a:pt x="1549" y="10943"/>
                  <a:pt x="1653" y="8683"/>
                </a:cubicBezTo>
                <a:cubicBezTo>
                  <a:pt x="1737" y="7574"/>
                  <a:pt x="1841" y="6444"/>
                  <a:pt x="2051" y="5398"/>
                </a:cubicBezTo>
                <a:cubicBezTo>
                  <a:pt x="2260" y="4373"/>
                  <a:pt x="2532" y="3411"/>
                  <a:pt x="2846" y="2615"/>
                </a:cubicBezTo>
                <a:cubicBezTo>
                  <a:pt x="3160" y="1820"/>
                  <a:pt x="3474" y="1193"/>
                  <a:pt x="3725" y="774"/>
                </a:cubicBezTo>
                <a:cubicBezTo>
                  <a:pt x="3850" y="523"/>
                  <a:pt x="3955" y="377"/>
                  <a:pt x="4038" y="272"/>
                </a:cubicBezTo>
                <a:cubicBezTo>
                  <a:pt x="4101" y="146"/>
                  <a:pt x="4143" y="84"/>
                  <a:pt x="4143" y="84"/>
                </a:cubicBezTo>
                <a:lnTo>
                  <a:pt x="4059" y="0"/>
                </a:ln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302230" y="3661850"/>
            <a:ext cx="415878" cy="207957"/>
          </a:xfrm>
          <a:custGeom>
            <a:rect b="b" l="l" r="r" t="t"/>
            <a:pathLst>
              <a:path extrusionOk="0" h="5755" w="11509">
                <a:moveTo>
                  <a:pt x="5754" y="1"/>
                </a:moveTo>
                <a:cubicBezTo>
                  <a:pt x="2595" y="1"/>
                  <a:pt x="0" y="2574"/>
                  <a:pt x="0" y="5755"/>
                </a:cubicBezTo>
                <a:lnTo>
                  <a:pt x="11487" y="5755"/>
                </a:lnTo>
                <a:cubicBezTo>
                  <a:pt x="11508" y="2574"/>
                  <a:pt x="8914" y="1"/>
                  <a:pt x="5754" y="1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 flipH="1">
            <a:off x="1157836" y="3724616"/>
            <a:ext cx="290381" cy="145190"/>
          </a:xfrm>
          <a:custGeom>
            <a:rect b="b" l="l" r="r" t="t"/>
            <a:pathLst>
              <a:path extrusionOk="0" h="4018" w="8036">
                <a:moveTo>
                  <a:pt x="4039" y="0"/>
                </a:moveTo>
                <a:cubicBezTo>
                  <a:pt x="1821" y="0"/>
                  <a:pt x="1" y="1800"/>
                  <a:pt x="1" y="4018"/>
                </a:cubicBezTo>
                <a:lnTo>
                  <a:pt x="8036" y="4018"/>
                </a:lnTo>
                <a:cubicBezTo>
                  <a:pt x="8036" y="1779"/>
                  <a:pt x="6257" y="0"/>
                  <a:pt x="4039" y="0"/>
                </a:cubicBez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4584825" y="474150"/>
            <a:ext cx="37479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4584675" y="1047750"/>
            <a:ext cx="37479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 rot="-2046914">
            <a:off x="7154697" y="-1077211"/>
            <a:ext cx="10349659" cy="8211979"/>
          </a:xfrm>
          <a:prstGeom prst="ellipse">
            <a:avLst/>
          </a:pr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2746400" y="2875322"/>
            <a:ext cx="3666000" cy="39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1981475" y="1592431"/>
            <a:ext cx="51909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35" name="Google Shape;135;p19"/>
          <p:cNvGrpSpPr/>
          <p:nvPr/>
        </p:nvGrpSpPr>
        <p:grpSpPr>
          <a:xfrm>
            <a:off x="-102401" y="-14864"/>
            <a:ext cx="9351942" cy="1191015"/>
            <a:chOff x="-102401" y="-14864"/>
            <a:chExt cx="9351942" cy="1191015"/>
          </a:xfrm>
        </p:grpSpPr>
        <p:grpSp>
          <p:nvGrpSpPr>
            <p:cNvPr id="136" name="Google Shape;136;p19"/>
            <p:cNvGrpSpPr/>
            <p:nvPr/>
          </p:nvGrpSpPr>
          <p:grpSpPr>
            <a:xfrm>
              <a:off x="-102401" y="-14864"/>
              <a:ext cx="9351942" cy="616900"/>
              <a:chOff x="-210400" y="-1360875"/>
              <a:chExt cx="9351942" cy="888777"/>
            </a:xfrm>
          </p:grpSpPr>
          <p:sp>
            <p:nvSpPr>
              <p:cNvPr id="137" name="Google Shape;137;p19"/>
              <p:cNvSpPr/>
              <p:nvPr/>
            </p:nvSpPr>
            <p:spPr>
              <a:xfrm>
                <a:off x="4309818" y="-678782"/>
                <a:ext cx="317663" cy="206684"/>
              </a:xfrm>
              <a:custGeom>
                <a:rect b="b" l="l" r="r" t="t"/>
                <a:pathLst>
                  <a:path extrusionOk="0" h="2242" w="2242">
                    <a:moveTo>
                      <a:pt x="1123" y="1"/>
                    </a:moveTo>
                    <a:cubicBezTo>
                      <a:pt x="507" y="1"/>
                      <a:pt x="1" y="507"/>
                      <a:pt x="1" y="1119"/>
                    </a:cubicBezTo>
                    <a:cubicBezTo>
                      <a:pt x="1" y="1736"/>
                      <a:pt x="507" y="2242"/>
                      <a:pt x="1123" y="2242"/>
                    </a:cubicBezTo>
                    <a:cubicBezTo>
                      <a:pt x="1740" y="2242"/>
                      <a:pt x="2242" y="1736"/>
                      <a:pt x="2242" y="1119"/>
                    </a:cubicBezTo>
                    <a:cubicBezTo>
                      <a:pt x="2242" y="507"/>
                      <a:pt x="1740" y="1"/>
                      <a:pt x="1123" y="1"/>
                    </a:cubicBezTo>
                    <a:close/>
                  </a:path>
                </a:pathLst>
              </a:custGeom>
              <a:solidFill>
                <a:srgbClr val="3E54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9"/>
              <p:cNvSpPr/>
              <p:nvPr/>
            </p:nvSpPr>
            <p:spPr>
              <a:xfrm>
                <a:off x="-201615" y="-1301414"/>
                <a:ext cx="9340748" cy="440288"/>
              </a:xfrm>
              <a:custGeom>
                <a:rect b="b" l="l" r="r" t="t"/>
                <a:pathLst>
                  <a:path extrusionOk="0" h="4776" w="65925">
                    <a:moveTo>
                      <a:pt x="0" y="0"/>
                    </a:moveTo>
                    <a:lnTo>
                      <a:pt x="0" y="4775"/>
                    </a:lnTo>
                    <a:lnTo>
                      <a:pt x="65924" y="4775"/>
                    </a:lnTo>
                    <a:lnTo>
                      <a:pt x="659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9"/>
              <p:cNvSpPr/>
              <p:nvPr/>
            </p:nvSpPr>
            <p:spPr>
              <a:xfrm>
                <a:off x="3846929" y="-1220013"/>
                <a:ext cx="1243450" cy="419822"/>
              </a:xfrm>
              <a:custGeom>
                <a:rect b="b" l="l" r="r" t="t"/>
                <a:pathLst>
                  <a:path extrusionOk="0" h="4554" w="8776">
                    <a:moveTo>
                      <a:pt x="5" y="0"/>
                    </a:moveTo>
                    <a:cubicBezTo>
                      <a:pt x="5" y="53"/>
                      <a:pt x="1" y="111"/>
                      <a:pt x="1" y="164"/>
                    </a:cubicBezTo>
                    <a:cubicBezTo>
                      <a:pt x="1" y="2588"/>
                      <a:pt x="1967" y="4554"/>
                      <a:pt x="4390" y="4554"/>
                    </a:cubicBezTo>
                    <a:cubicBezTo>
                      <a:pt x="6809" y="4554"/>
                      <a:pt x="8776" y="2588"/>
                      <a:pt x="8776" y="164"/>
                    </a:cubicBezTo>
                    <a:cubicBezTo>
                      <a:pt x="8776" y="111"/>
                      <a:pt x="8776" y="53"/>
                      <a:pt x="8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9"/>
              <p:cNvSpPr/>
              <p:nvPr/>
            </p:nvSpPr>
            <p:spPr>
              <a:xfrm>
                <a:off x="-210400" y="-1360875"/>
                <a:ext cx="9351942" cy="305048"/>
              </a:xfrm>
              <a:custGeom>
                <a:rect b="b" l="l" r="r" t="t"/>
                <a:pathLst>
                  <a:path extrusionOk="0" h="3309" w="66004">
                    <a:moveTo>
                      <a:pt x="1" y="1"/>
                    </a:moveTo>
                    <a:lnTo>
                      <a:pt x="1" y="3308"/>
                    </a:lnTo>
                    <a:lnTo>
                      <a:pt x="66003" y="3308"/>
                    </a:lnTo>
                    <a:lnTo>
                      <a:pt x="66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1" name="Google Shape;141;p19"/>
            <p:cNvSpPr/>
            <p:nvPr/>
          </p:nvSpPr>
          <p:spPr>
            <a:xfrm>
              <a:off x="3398400" y="360475"/>
              <a:ext cx="2384192" cy="772136"/>
            </a:xfrm>
            <a:custGeom>
              <a:rect b="b" l="l" r="r" t="t"/>
              <a:pathLst>
                <a:path extrusionOk="0" h="7785" w="18335">
                  <a:moveTo>
                    <a:pt x="2552" y="0"/>
                  </a:moveTo>
                  <a:cubicBezTo>
                    <a:pt x="1149" y="0"/>
                    <a:pt x="0" y="1150"/>
                    <a:pt x="0" y="2552"/>
                  </a:cubicBezTo>
                  <a:lnTo>
                    <a:pt x="0" y="5140"/>
                  </a:lnTo>
                  <a:cubicBezTo>
                    <a:pt x="0" y="6595"/>
                    <a:pt x="1189" y="7785"/>
                    <a:pt x="2641" y="7785"/>
                  </a:cubicBezTo>
                  <a:lnTo>
                    <a:pt x="15628" y="7785"/>
                  </a:lnTo>
                  <a:cubicBezTo>
                    <a:pt x="17119" y="7785"/>
                    <a:pt x="18334" y="6564"/>
                    <a:pt x="18334" y="5073"/>
                  </a:cubicBezTo>
                  <a:lnTo>
                    <a:pt x="18334" y="2552"/>
                  </a:lnTo>
                  <a:cubicBezTo>
                    <a:pt x="18334" y="1150"/>
                    <a:pt x="17189" y="0"/>
                    <a:pt x="15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3572645" y="460848"/>
              <a:ext cx="2078349" cy="570994"/>
            </a:xfrm>
            <a:custGeom>
              <a:rect b="b" l="l" r="r" t="t"/>
              <a:pathLst>
                <a:path extrusionOk="0" h="5757" w="15983">
                  <a:moveTo>
                    <a:pt x="1434" y="0"/>
                  </a:moveTo>
                  <a:cubicBezTo>
                    <a:pt x="644" y="0"/>
                    <a:pt x="0" y="644"/>
                    <a:pt x="0" y="1433"/>
                  </a:cubicBezTo>
                  <a:lnTo>
                    <a:pt x="0" y="4256"/>
                  </a:lnTo>
                  <a:cubicBezTo>
                    <a:pt x="0" y="5081"/>
                    <a:pt x="680" y="5757"/>
                    <a:pt x="1505" y="5757"/>
                  </a:cubicBezTo>
                  <a:lnTo>
                    <a:pt x="14425" y="5757"/>
                  </a:lnTo>
                  <a:cubicBezTo>
                    <a:pt x="15282" y="5757"/>
                    <a:pt x="15983" y="5055"/>
                    <a:pt x="15983" y="4198"/>
                  </a:cubicBezTo>
                  <a:lnTo>
                    <a:pt x="15983" y="1433"/>
                  </a:lnTo>
                  <a:cubicBezTo>
                    <a:pt x="15983" y="644"/>
                    <a:pt x="15339" y="0"/>
                    <a:pt x="14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572645" y="460848"/>
              <a:ext cx="1456262" cy="460108"/>
            </a:xfrm>
            <a:custGeom>
              <a:rect b="b" l="l" r="r" t="t"/>
              <a:pathLst>
                <a:path extrusionOk="0" h="4639" w="11199">
                  <a:moveTo>
                    <a:pt x="1985" y="0"/>
                  </a:moveTo>
                  <a:cubicBezTo>
                    <a:pt x="893" y="0"/>
                    <a:pt x="0" y="892"/>
                    <a:pt x="0" y="1984"/>
                  </a:cubicBezTo>
                  <a:lnTo>
                    <a:pt x="0" y="3244"/>
                  </a:lnTo>
                  <a:cubicBezTo>
                    <a:pt x="0" y="3746"/>
                    <a:pt x="151" y="4216"/>
                    <a:pt x="413" y="4612"/>
                  </a:cubicBezTo>
                  <a:cubicBezTo>
                    <a:pt x="691" y="4630"/>
                    <a:pt x="969" y="4639"/>
                    <a:pt x="1247" y="4639"/>
                  </a:cubicBezTo>
                  <a:cubicBezTo>
                    <a:pt x="5030" y="4639"/>
                    <a:pt x="8792" y="2964"/>
                    <a:pt x="11199" y="0"/>
                  </a:cubicBezTo>
                  <a:close/>
                </a:path>
              </a:pathLst>
            </a:custGeom>
            <a:solidFill>
              <a:schemeClr val="accent3">
                <a:alpha val="5294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4164689" y="979770"/>
              <a:ext cx="851989" cy="196381"/>
            </a:xfrm>
            <a:custGeom>
              <a:rect b="b" l="l" r="r" t="t"/>
              <a:pathLst>
                <a:path extrusionOk="0" h="1980" w="6552">
                  <a:moveTo>
                    <a:pt x="986" y="1"/>
                  </a:moveTo>
                  <a:cubicBezTo>
                    <a:pt x="445" y="1"/>
                    <a:pt x="1" y="445"/>
                    <a:pt x="1" y="990"/>
                  </a:cubicBezTo>
                  <a:cubicBezTo>
                    <a:pt x="1" y="1532"/>
                    <a:pt x="445" y="1980"/>
                    <a:pt x="986" y="1980"/>
                  </a:cubicBezTo>
                  <a:lnTo>
                    <a:pt x="5562" y="1980"/>
                  </a:lnTo>
                  <a:cubicBezTo>
                    <a:pt x="6103" y="1980"/>
                    <a:pt x="6552" y="1532"/>
                    <a:pt x="6552" y="990"/>
                  </a:cubicBezTo>
                  <a:cubicBezTo>
                    <a:pt x="6552" y="445"/>
                    <a:pt x="6103" y="1"/>
                    <a:pt x="5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4292902" y="1040966"/>
              <a:ext cx="97656" cy="73990"/>
            </a:xfrm>
            <a:custGeom>
              <a:rect b="b" l="l" r="r" t="t"/>
              <a:pathLst>
                <a:path extrusionOk="0" h="746" w="751">
                  <a:moveTo>
                    <a:pt x="377" y="0"/>
                  </a:moveTo>
                  <a:cubicBezTo>
                    <a:pt x="169" y="0"/>
                    <a:pt x="0" y="164"/>
                    <a:pt x="0" y="373"/>
                  </a:cubicBezTo>
                  <a:cubicBezTo>
                    <a:pt x="0" y="578"/>
                    <a:pt x="169" y="746"/>
                    <a:pt x="377" y="746"/>
                  </a:cubicBezTo>
                  <a:cubicBezTo>
                    <a:pt x="582" y="746"/>
                    <a:pt x="750" y="578"/>
                    <a:pt x="750" y="373"/>
                  </a:cubicBezTo>
                  <a:cubicBezTo>
                    <a:pt x="750" y="164"/>
                    <a:pt x="582" y="0"/>
                    <a:pt x="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19"/>
          <p:cNvGrpSpPr/>
          <p:nvPr/>
        </p:nvGrpSpPr>
        <p:grpSpPr>
          <a:xfrm>
            <a:off x="100" y="3246656"/>
            <a:ext cx="9143942" cy="2459740"/>
            <a:chOff x="100" y="3246656"/>
            <a:chExt cx="9143942" cy="2459740"/>
          </a:xfrm>
        </p:grpSpPr>
        <p:sp>
          <p:nvSpPr>
            <p:cNvPr id="147" name="Google Shape;147;p19"/>
            <p:cNvSpPr/>
            <p:nvPr/>
          </p:nvSpPr>
          <p:spPr>
            <a:xfrm>
              <a:off x="8520133" y="5260606"/>
              <a:ext cx="622097" cy="59621"/>
            </a:xfrm>
            <a:custGeom>
              <a:rect b="b" l="l" r="r" t="t"/>
              <a:pathLst>
                <a:path extrusionOk="0" h="570" w="4489">
                  <a:moveTo>
                    <a:pt x="285" y="0"/>
                  </a:moveTo>
                  <a:cubicBezTo>
                    <a:pt x="130" y="0"/>
                    <a:pt x="1" y="129"/>
                    <a:pt x="1" y="285"/>
                  </a:cubicBezTo>
                  <a:cubicBezTo>
                    <a:pt x="1" y="440"/>
                    <a:pt x="130" y="569"/>
                    <a:pt x="285" y="569"/>
                  </a:cubicBezTo>
                  <a:lnTo>
                    <a:pt x="4488" y="569"/>
                  </a:lnTo>
                  <a:lnTo>
                    <a:pt x="44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6113337" y="5183173"/>
              <a:ext cx="2112561" cy="411312"/>
            </a:xfrm>
            <a:custGeom>
              <a:rect b="b" l="l" r="r" t="t"/>
              <a:pathLst>
                <a:path extrusionOk="0" h="2903" w="14910">
                  <a:moveTo>
                    <a:pt x="1452" y="0"/>
                  </a:moveTo>
                  <a:cubicBezTo>
                    <a:pt x="658" y="0"/>
                    <a:pt x="1" y="652"/>
                    <a:pt x="1" y="1451"/>
                  </a:cubicBezTo>
                  <a:cubicBezTo>
                    <a:pt x="1" y="2250"/>
                    <a:pt x="658" y="2903"/>
                    <a:pt x="1452" y="2903"/>
                  </a:cubicBezTo>
                  <a:lnTo>
                    <a:pt x="13458" y="2903"/>
                  </a:lnTo>
                  <a:cubicBezTo>
                    <a:pt x="14257" y="2903"/>
                    <a:pt x="14910" y="2250"/>
                    <a:pt x="14910" y="1451"/>
                  </a:cubicBezTo>
                  <a:cubicBezTo>
                    <a:pt x="14910" y="652"/>
                    <a:pt x="14257" y="0"/>
                    <a:pt x="13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6926473" y="5350929"/>
              <a:ext cx="486271" cy="74951"/>
            </a:xfrm>
            <a:custGeom>
              <a:rect b="b" l="l" r="r" t="t"/>
              <a:pathLst>
                <a:path extrusionOk="0" h="529" w="3432">
                  <a:moveTo>
                    <a:pt x="266" y="1"/>
                  </a:moveTo>
                  <a:cubicBezTo>
                    <a:pt x="121" y="1"/>
                    <a:pt x="0" y="121"/>
                    <a:pt x="0" y="267"/>
                  </a:cubicBezTo>
                  <a:cubicBezTo>
                    <a:pt x="0" y="410"/>
                    <a:pt x="121" y="529"/>
                    <a:pt x="266" y="529"/>
                  </a:cubicBezTo>
                  <a:lnTo>
                    <a:pt x="3169" y="529"/>
                  </a:lnTo>
                  <a:cubicBezTo>
                    <a:pt x="3312" y="529"/>
                    <a:pt x="3431" y="410"/>
                    <a:pt x="3431" y="267"/>
                  </a:cubicBezTo>
                  <a:cubicBezTo>
                    <a:pt x="3431" y="121"/>
                    <a:pt x="3312" y="1"/>
                    <a:pt x="3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" name="Google Shape;150;p19"/>
            <p:cNvGrpSpPr/>
            <p:nvPr/>
          </p:nvGrpSpPr>
          <p:grpSpPr>
            <a:xfrm>
              <a:off x="100" y="3246656"/>
              <a:ext cx="9143942" cy="2459740"/>
              <a:chOff x="100" y="3246656"/>
              <a:chExt cx="9143942" cy="2459740"/>
            </a:xfrm>
          </p:grpSpPr>
          <p:sp>
            <p:nvSpPr>
              <p:cNvPr id="151" name="Google Shape;151;p19"/>
              <p:cNvSpPr/>
              <p:nvPr/>
            </p:nvSpPr>
            <p:spPr>
              <a:xfrm>
                <a:off x="100" y="5071703"/>
                <a:ext cx="9142149" cy="602142"/>
              </a:xfrm>
              <a:custGeom>
                <a:rect b="b" l="l" r="r" t="t"/>
                <a:pathLst>
                  <a:path extrusionOk="0" h="22162" w="65969">
                    <a:moveTo>
                      <a:pt x="0" y="1"/>
                    </a:moveTo>
                    <a:lnTo>
                      <a:pt x="0" y="22161"/>
                    </a:lnTo>
                    <a:lnTo>
                      <a:pt x="65968" y="22161"/>
                    </a:lnTo>
                    <a:lnTo>
                      <a:pt x="65968" y="1"/>
                    </a:lnTo>
                    <a:close/>
                  </a:path>
                </a:pathLst>
              </a:custGeom>
              <a:solidFill>
                <a:schemeClr val="dk1">
                  <a:alpha val="78431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>
                <a:off x="3528813" y="4751839"/>
                <a:ext cx="2231040" cy="954557"/>
              </a:xfrm>
              <a:custGeom>
                <a:rect b="b" l="l" r="r" t="t"/>
                <a:pathLst>
                  <a:path extrusionOk="0" h="9126" w="16099">
                    <a:moveTo>
                      <a:pt x="4563" y="0"/>
                    </a:moveTo>
                    <a:cubicBezTo>
                      <a:pt x="2056" y="0"/>
                      <a:pt x="1" y="2051"/>
                      <a:pt x="1" y="4563"/>
                    </a:cubicBezTo>
                    <a:cubicBezTo>
                      <a:pt x="1" y="7070"/>
                      <a:pt x="2056" y="9125"/>
                      <a:pt x="4563" y="9125"/>
                    </a:cubicBezTo>
                    <a:lnTo>
                      <a:pt x="11536" y="9125"/>
                    </a:lnTo>
                    <a:cubicBezTo>
                      <a:pt x="14044" y="9125"/>
                      <a:pt x="16098" y="7070"/>
                      <a:pt x="16098" y="4563"/>
                    </a:cubicBezTo>
                    <a:cubicBezTo>
                      <a:pt x="16098" y="2051"/>
                      <a:pt x="14044" y="0"/>
                      <a:pt x="11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>
                <a:off x="6189" y="4491808"/>
                <a:ext cx="9137853" cy="593382"/>
              </a:xfrm>
              <a:custGeom>
                <a:rect b="b" l="l" r="r" t="t"/>
                <a:pathLst>
                  <a:path extrusionOk="0" h="5673" w="65938">
                    <a:moveTo>
                      <a:pt x="1" y="0"/>
                    </a:moveTo>
                    <a:lnTo>
                      <a:pt x="1" y="5672"/>
                    </a:lnTo>
                    <a:lnTo>
                      <a:pt x="65937" y="5672"/>
                    </a:lnTo>
                    <a:lnTo>
                      <a:pt x="659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1985150" y="4117250"/>
                <a:ext cx="5190805" cy="395575"/>
              </a:xfrm>
              <a:custGeom>
                <a:rect b="b" l="l" r="r" t="t"/>
                <a:pathLst>
                  <a:path extrusionOk="0" h="6273" w="33573">
                    <a:moveTo>
                      <a:pt x="9898" y="1"/>
                    </a:moveTo>
                    <a:cubicBezTo>
                      <a:pt x="5544" y="1"/>
                      <a:pt x="1762" y="2575"/>
                      <a:pt x="0" y="6273"/>
                    </a:cubicBezTo>
                    <a:lnTo>
                      <a:pt x="33572" y="6273"/>
                    </a:lnTo>
                    <a:cubicBezTo>
                      <a:pt x="31806" y="2575"/>
                      <a:pt x="28025" y="1"/>
                      <a:pt x="23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>
                <a:off x="784" y="3599583"/>
                <a:ext cx="584957" cy="988865"/>
              </a:xfrm>
              <a:custGeom>
                <a:rect b="b" l="l" r="r" t="t"/>
                <a:pathLst>
                  <a:path extrusionOk="0" h="9454" w="4221">
                    <a:moveTo>
                      <a:pt x="0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>
                <a:off x="8557135" y="3599583"/>
                <a:ext cx="585095" cy="988865"/>
              </a:xfrm>
              <a:custGeom>
                <a:rect b="b" l="l" r="r" t="t"/>
                <a:pathLst>
                  <a:path extrusionOk="0" h="9454" w="4222">
                    <a:moveTo>
                      <a:pt x="4221" y="0"/>
                    </a:moveTo>
                    <a:lnTo>
                      <a:pt x="0" y="9454"/>
                    </a:lnTo>
                    <a:lnTo>
                      <a:pt x="4221" y="9454"/>
                    </a:lnTo>
                    <a:lnTo>
                      <a:pt x="42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>
                <a:off x="6882" y="4502477"/>
                <a:ext cx="9043617" cy="589721"/>
              </a:xfrm>
              <a:custGeom>
                <a:rect b="b" l="l" r="r" t="t"/>
                <a:pathLst>
                  <a:path extrusionOk="0" h="5638" w="65258">
                    <a:moveTo>
                      <a:pt x="33832" y="0"/>
                    </a:moveTo>
                    <a:cubicBezTo>
                      <a:pt x="32136" y="0"/>
                      <a:pt x="29955" y="873"/>
                      <a:pt x="29250" y="1682"/>
                    </a:cubicBezTo>
                    <a:lnTo>
                      <a:pt x="0" y="1682"/>
                    </a:lnTo>
                    <a:lnTo>
                      <a:pt x="0" y="3858"/>
                    </a:lnTo>
                    <a:lnTo>
                      <a:pt x="29617" y="3858"/>
                    </a:lnTo>
                    <a:cubicBezTo>
                      <a:pt x="30102" y="3858"/>
                      <a:pt x="30479" y="4271"/>
                      <a:pt x="30479" y="4772"/>
                    </a:cubicBezTo>
                    <a:lnTo>
                      <a:pt x="30479" y="4781"/>
                    </a:lnTo>
                    <a:cubicBezTo>
                      <a:pt x="30479" y="5074"/>
                      <a:pt x="30506" y="5363"/>
                      <a:pt x="30555" y="5638"/>
                    </a:cubicBezTo>
                    <a:lnTo>
                      <a:pt x="39253" y="5638"/>
                    </a:lnTo>
                    <a:cubicBezTo>
                      <a:pt x="39306" y="5363"/>
                      <a:pt x="39333" y="5074"/>
                      <a:pt x="39333" y="4781"/>
                    </a:cubicBezTo>
                    <a:lnTo>
                      <a:pt x="39333" y="4772"/>
                    </a:lnTo>
                    <a:cubicBezTo>
                      <a:pt x="39329" y="4271"/>
                      <a:pt x="39710" y="3858"/>
                      <a:pt x="40189" y="3858"/>
                    </a:cubicBezTo>
                    <a:lnTo>
                      <a:pt x="65258" y="3858"/>
                    </a:lnTo>
                    <a:lnTo>
                      <a:pt x="65258" y="1682"/>
                    </a:lnTo>
                    <a:lnTo>
                      <a:pt x="38188" y="1682"/>
                    </a:lnTo>
                    <a:cubicBezTo>
                      <a:pt x="37376" y="750"/>
                      <a:pt x="35840" y="307"/>
                      <a:pt x="34562" y="63"/>
                    </a:cubicBezTo>
                    <a:cubicBezTo>
                      <a:pt x="34334" y="20"/>
                      <a:pt x="34089" y="0"/>
                      <a:pt x="33832" y="0"/>
                    </a:cubicBezTo>
                    <a:close/>
                  </a:path>
                </a:pathLst>
              </a:custGeom>
              <a:solidFill>
                <a:schemeClr val="accent3">
                  <a:alpha val="51764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>
                <a:off x="4162273" y="4210961"/>
                <a:ext cx="1000843" cy="755403"/>
              </a:xfrm>
              <a:custGeom>
                <a:rect b="b" l="l" r="r" t="t"/>
                <a:pathLst>
                  <a:path extrusionOk="0" h="7222" w="7222">
                    <a:moveTo>
                      <a:pt x="3610" y="1"/>
                    </a:moveTo>
                    <a:cubicBezTo>
                      <a:pt x="1617" y="1"/>
                      <a:pt x="1" y="1616"/>
                      <a:pt x="1" y="3609"/>
                    </a:cubicBezTo>
                    <a:cubicBezTo>
                      <a:pt x="1" y="5606"/>
                      <a:pt x="1617" y="7222"/>
                      <a:pt x="3610" y="7222"/>
                    </a:cubicBezTo>
                    <a:cubicBezTo>
                      <a:pt x="5607" y="7222"/>
                      <a:pt x="7222" y="5606"/>
                      <a:pt x="7222" y="3609"/>
                    </a:cubicBezTo>
                    <a:cubicBezTo>
                      <a:pt x="7222" y="1616"/>
                      <a:pt x="5607" y="1"/>
                      <a:pt x="3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9"/>
              <p:cNvSpPr/>
              <p:nvPr/>
            </p:nvSpPr>
            <p:spPr>
              <a:xfrm>
                <a:off x="985775" y="4064725"/>
                <a:ext cx="1252890" cy="1039464"/>
              </a:xfrm>
              <a:custGeom>
                <a:rect b="b" l="l" r="r" t="t"/>
                <a:pathLst>
                  <a:path extrusionOk="0" h="8620" w="8621">
                    <a:moveTo>
                      <a:pt x="4310" y="1"/>
                    </a:moveTo>
                    <a:cubicBezTo>
                      <a:pt x="1926" y="1"/>
                      <a:pt x="1" y="1927"/>
                      <a:pt x="1" y="4310"/>
                    </a:cubicBezTo>
                    <a:cubicBezTo>
                      <a:pt x="1" y="6689"/>
                      <a:pt x="1926" y="8619"/>
                      <a:pt x="4310" y="8619"/>
                    </a:cubicBezTo>
                    <a:cubicBezTo>
                      <a:pt x="6689" y="8619"/>
                      <a:pt x="8620" y="6689"/>
                      <a:pt x="8620" y="4310"/>
                    </a:cubicBezTo>
                    <a:cubicBezTo>
                      <a:pt x="8620" y="1927"/>
                      <a:pt x="6689" y="1"/>
                      <a:pt x="4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>
                <a:off x="4223804" y="4257402"/>
                <a:ext cx="877920" cy="662521"/>
              </a:xfrm>
              <a:custGeom>
                <a:rect b="b" l="l" r="r" t="t"/>
                <a:pathLst>
                  <a:path extrusionOk="0" h="6334" w="6335">
                    <a:moveTo>
                      <a:pt x="3166" y="0"/>
                    </a:moveTo>
                    <a:cubicBezTo>
                      <a:pt x="1417" y="0"/>
                      <a:pt x="1" y="1416"/>
                      <a:pt x="1" y="3165"/>
                    </a:cubicBezTo>
                    <a:cubicBezTo>
                      <a:pt x="1" y="4914"/>
                      <a:pt x="1417" y="6334"/>
                      <a:pt x="3166" y="6334"/>
                    </a:cubicBezTo>
                    <a:cubicBezTo>
                      <a:pt x="4914" y="6334"/>
                      <a:pt x="6335" y="4914"/>
                      <a:pt x="6335" y="3165"/>
                    </a:cubicBezTo>
                    <a:cubicBezTo>
                      <a:pt x="6335" y="1416"/>
                      <a:pt x="4914" y="0"/>
                      <a:pt x="3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>
                <a:off x="8245324" y="4551743"/>
                <a:ext cx="893857" cy="1039490"/>
              </a:xfrm>
              <a:custGeom>
                <a:rect b="b" l="l" r="r" t="t"/>
                <a:pathLst>
                  <a:path extrusionOk="0" h="9938" w="6450">
                    <a:moveTo>
                      <a:pt x="4917" y="0"/>
                    </a:moveTo>
                    <a:cubicBezTo>
                      <a:pt x="2201" y="0"/>
                      <a:pt x="0" y="2223"/>
                      <a:pt x="0" y="4972"/>
                    </a:cubicBezTo>
                    <a:cubicBezTo>
                      <a:pt x="0" y="7715"/>
                      <a:pt x="2201" y="9938"/>
                      <a:pt x="4917" y="9938"/>
                    </a:cubicBezTo>
                    <a:cubicBezTo>
                      <a:pt x="5454" y="9938"/>
                      <a:pt x="5965" y="9849"/>
                      <a:pt x="6449" y="9689"/>
                    </a:cubicBezTo>
                    <a:lnTo>
                      <a:pt x="6449" y="249"/>
                    </a:lnTo>
                    <a:cubicBezTo>
                      <a:pt x="5965" y="89"/>
                      <a:pt x="5454" y="0"/>
                      <a:pt x="49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>
                <a:off x="8446962" y="5005282"/>
                <a:ext cx="695268" cy="59516"/>
              </a:xfrm>
              <a:custGeom>
                <a:rect b="b" l="l" r="r" t="t"/>
                <a:pathLst>
                  <a:path extrusionOk="0" h="569" w="5017">
                    <a:moveTo>
                      <a:pt x="285" y="1"/>
                    </a:moveTo>
                    <a:cubicBezTo>
                      <a:pt x="129" y="1"/>
                      <a:pt x="0" y="130"/>
                      <a:pt x="0" y="284"/>
                    </a:cubicBezTo>
                    <a:cubicBezTo>
                      <a:pt x="0" y="440"/>
                      <a:pt x="129" y="569"/>
                      <a:pt x="285" y="569"/>
                    </a:cubicBezTo>
                    <a:lnTo>
                      <a:pt x="5016" y="569"/>
                    </a:lnTo>
                    <a:lnTo>
                      <a:pt x="5016" y="5"/>
                    </a:lnTo>
                    <a:cubicBezTo>
                      <a:pt x="5011" y="5"/>
                      <a:pt x="5007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>
                <a:off x="8459295" y="4885935"/>
                <a:ext cx="682935" cy="59098"/>
              </a:xfrm>
              <a:custGeom>
                <a:rect b="b" l="l" r="r" t="t"/>
                <a:pathLst>
                  <a:path extrusionOk="0" h="565" w="4928">
                    <a:moveTo>
                      <a:pt x="284" y="1"/>
                    </a:moveTo>
                    <a:cubicBezTo>
                      <a:pt x="129" y="1"/>
                      <a:pt x="1" y="130"/>
                      <a:pt x="1" y="285"/>
                    </a:cubicBezTo>
                    <a:cubicBezTo>
                      <a:pt x="1" y="440"/>
                      <a:pt x="129" y="564"/>
                      <a:pt x="284" y="564"/>
                    </a:cubicBezTo>
                    <a:lnTo>
                      <a:pt x="4927" y="564"/>
                    </a:lnTo>
                    <a:lnTo>
                      <a:pt x="49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9"/>
              <p:cNvSpPr/>
              <p:nvPr/>
            </p:nvSpPr>
            <p:spPr>
              <a:xfrm>
                <a:off x="8593443" y="4766169"/>
                <a:ext cx="548787" cy="59516"/>
              </a:xfrm>
              <a:custGeom>
                <a:rect b="b" l="l" r="r" t="t"/>
                <a:pathLst>
                  <a:path extrusionOk="0" h="569" w="3960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9"/>
                      <a:pt x="284" y="569"/>
                    </a:cubicBezTo>
                    <a:lnTo>
                      <a:pt x="3959" y="569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>
                <a:off x="8437815" y="5136657"/>
                <a:ext cx="704415" cy="59098"/>
              </a:xfrm>
              <a:custGeom>
                <a:rect b="b" l="l" r="r" t="t"/>
                <a:pathLst>
                  <a:path extrusionOk="0" h="565" w="5083">
                    <a:moveTo>
                      <a:pt x="284" y="1"/>
                    </a:moveTo>
                    <a:cubicBezTo>
                      <a:pt x="129" y="1"/>
                      <a:pt x="0" y="130"/>
                      <a:pt x="0" y="285"/>
                    </a:cubicBezTo>
                    <a:cubicBezTo>
                      <a:pt x="0" y="440"/>
                      <a:pt x="129" y="564"/>
                      <a:pt x="284" y="564"/>
                    </a:cubicBezTo>
                    <a:lnTo>
                      <a:pt x="5007" y="564"/>
                    </a:lnTo>
                    <a:cubicBezTo>
                      <a:pt x="5033" y="564"/>
                      <a:pt x="5056" y="560"/>
                      <a:pt x="5082" y="556"/>
                    </a:cubicBezTo>
                    <a:lnTo>
                      <a:pt x="5082" y="9"/>
                    </a:lnTo>
                    <a:cubicBezTo>
                      <a:pt x="5056" y="5"/>
                      <a:pt x="5033" y="1"/>
                      <a:pt x="50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5442913" y="4570361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4" y="0"/>
                      <a:pt x="0" y="843"/>
                      <a:pt x="0" y="1891"/>
                    </a:cubicBezTo>
                    <a:cubicBezTo>
                      <a:pt x="0" y="2934"/>
                      <a:pt x="844" y="3782"/>
                      <a:pt x="1891" y="3782"/>
                    </a:cubicBezTo>
                    <a:cubicBezTo>
                      <a:pt x="2934" y="3782"/>
                      <a:pt x="3782" y="2934"/>
                      <a:pt x="3782" y="1891"/>
                    </a:cubicBezTo>
                    <a:cubicBezTo>
                      <a:pt x="3782" y="843"/>
                      <a:pt x="2934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3391617" y="4577265"/>
                <a:ext cx="524119" cy="395588"/>
              </a:xfrm>
              <a:custGeom>
                <a:rect b="b" l="l" r="r" t="t"/>
                <a:pathLst>
                  <a:path extrusionOk="0" h="3782" w="3782">
                    <a:moveTo>
                      <a:pt x="1891" y="0"/>
                    </a:moveTo>
                    <a:cubicBezTo>
                      <a:pt x="848" y="0"/>
                      <a:pt x="0" y="844"/>
                      <a:pt x="0" y="1891"/>
                    </a:cubicBezTo>
                    <a:cubicBezTo>
                      <a:pt x="0" y="2934"/>
                      <a:pt x="848" y="3782"/>
                      <a:pt x="1891" y="3782"/>
                    </a:cubicBezTo>
                    <a:cubicBezTo>
                      <a:pt x="2935" y="3782"/>
                      <a:pt x="3782" y="2934"/>
                      <a:pt x="3782" y="1891"/>
                    </a:cubicBezTo>
                    <a:cubicBezTo>
                      <a:pt x="3782" y="844"/>
                      <a:pt x="2935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5271902" y="4226755"/>
                <a:ext cx="449284" cy="339000"/>
              </a:xfrm>
              <a:custGeom>
                <a:rect b="b" l="l" r="r" t="t"/>
                <a:pathLst>
                  <a:path extrusionOk="0" h="3241" w="3242">
                    <a:moveTo>
                      <a:pt x="1621" y="0"/>
                    </a:moveTo>
                    <a:cubicBezTo>
                      <a:pt x="728" y="0"/>
                      <a:pt x="1" y="729"/>
                      <a:pt x="1" y="1620"/>
                    </a:cubicBezTo>
                    <a:cubicBezTo>
                      <a:pt x="1" y="2513"/>
                      <a:pt x="728" y="3240"/>
                      <a:pt x="1621" y="3240"/>
                    </a:cubicBezTo>
                    <a:cubicBezTo>
                      <a:pt x="2513" y="3240"/>
                      <a:pt x="3241" y="2513"/>
                      <a:pt x="3241" y="1620"/>
                    </a:cubicBezTo>
                    <a:cubicBezTo>
                      <a:pt x="3241" y="729"/>
                      <a:pt x="2513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5326088" y="4265561"/>
                <a:ext cx="348258" cy="254695"/>
              </a:xfrm>
              <a:custGeom>
                <a:rect b="b" l="l" r="r" t="t"/>
                <a:pathLst>
                  <a:path extrusionOk="0" h="2435" w="2513">
                    <a:moveTo>
                      <a:pt x="1001" y="0"/>
                    </a:moveTo>
                    <a:cubicBezTo>
                      <a:pt x="986" y="0"/>
                      <a:pt x="970" y="2"/>
                      <a:pt x="954" y="6"/>
                    </a:cubicBezTo>
                    <a:lnTo>
                      <a:pt x="937" y="12"/>
                    </a:lnTo>
                    <a:cubicBezTo>
                      <a:pt x="835" y="38"/>
                      <a:pt x="777" y="145"/>
                      <a:pt x="804" y="251"/>
                    </a:cubicBezTo>
                    <a:cubicBezTo>
                      <a:pt x="826" y="340"/>
                      <a:pt x="910" y="397"/>
                      <a:pt x="999" y="397"/>
                    </a:cubicBezTo>
                    <a:cubicBezTo>
                      <a:pt x="1017" y="397"/>
                      <a:pt x="1034" y="393"/>
                      <a:pt x="1048" y="389"/>
                    </a:cubicBezTo>
                    <a:cubicBezTo>
                      <a:pt x="1154" y="366"/>
                      <a:pt x="1220" y="260"/>
                      <a:pt x="1194" y="153"/>
                    </a:cubicBezTo>
                    <a:cubicBezTo>
                      <a:pt x="1171" y="63"/>
                      <a:pt x="1091" y="0"/>
                      <a:pt x="1001" y="0"/>
                    </a:cubicBezTo>
                    <a:close/>
                    <a:moveTo>
                      <a:pt x="1651" y="44"/>
                    </a:moveTo>
                    <a:cubicBezTo>
                      <a:pt x="1576" y="44"/>
                      <a:pt x="1504" y="94"/>
                      <a:pt x="1474" y="171"/>
                    </a:cubicBezTo>
                    <a:cubicBezTo>
                      <a:pt x="1429" y="273"/>
                      <a:pt x="1487" y="389"/>
                      <a:pt x="1585" y="428"/>
                    </a:cubicBezTo>
                    <a:cubicBezTo>
                      <a:pt x="1611" y="442"/>
                      <a:pt x="1638" y="446"/>
                      <a:pt x="1660" y="446"/>
                    </a:cubicBezTo>
                    <a:cubicBezTo>
                      <a:pt x="1740" y="446"/>
                      <a:pt x="1812" y="397"/>
                      <a:pt x="1847" y="322"/>
                    </a:cubicBezTo>
                    <a:cubicBezTo>
                      <a:pt x="1886" y="219"/>
                      <a:pt x="1838" y="104"/>
                      <a:pt x="1736" y="65"/>
                    </a:cubicBezTo>
                    <a:lnTo>
                      <a:pt x="1722" y="59"/>
                    </a:lnTo>
                    <a:cubicBezTo>
                      <a:pt x="1699" y="49"/>
                      <a:pt x="1675" y="44"/>
                      <a:pt x="1651" y="44"/>
                    </a:cubicBezTo>
                    <a:close/>
                    <a:moveTo>
                      <a:pt x="444" y="355"/>
                    </a:moveTo>
                    <a:cubicBezTo>
                      <a:pt x="385" y="355"/>
                      <a:pt x="327" y="380"/>
                      <a:pt x="288" y="428"/>
                    </a:cubicBezTo>
                    <a:lnTo>
                      <a:pt x="280" y="438"/>
                    </a:lnTo>
                    <a:cubicBezTo>
                      <a:pt x="214" y="522"/>
                      <a:pt x="231" y="641"/>
                      <a:pt x="315" y="712"/>
                    </a:cubicBezTo>
                    <a:cubicBezTo>
                      <a:pt x="351" y="739"/>
                      <a:pt x="391" y="752"/>
                      <a:pt x="435" y="752"/>
                    </a:cubicBezTo>
                    <a:cubicBezTo>
                      <a:pt x="497" y="752"/>
                      <a:pt x="555" y="725"/>
                      <a:pt x="595" y="677"/>
                    </a:cubicBezTo>
                    <a:cubicBezTo>
                      <a:pt x="667" y="592"/>
                      <a:pt x="653" y="469"/>
                      <a:pt x="569" y="397"/>
                    </a:cubicBezTo>
                    <a:cubicBezTo>
                      <a:pt x="533" y="369"/>
                      <a:pt x="488" y="355"/>
                      <a:pt x="444" y="355"/>
                    </a:cubicBezTo>
                    <a:close/>
                    <a:moveTo>
                      <a:pt x="2162" y="473"/>
                    </a:moveTo>
                    <a:cubicBezTo>
                      <a:pt x="2126" y="473"/>
                      <a:pt x="2089" y="483"/>
                      <a:pt x="2056" y="504"/>
                    </a:cubicBezTo>
                    <a:cubicBezTo>
                      <a:pt x="1962" y="561"/>
                      <a:pt x="1935" y="686"/>
                      <a:pt x="1993" y="778"/>
                    </a:cubicBezTo>
                    <a:cubicBezTo>
                      <a:pt x="2029" y="841"/>
                      <a:pt x="2095" y="876"/>
                      <a:pt x="2162" y="876"/>
                    </a:cubicBezTo>
                    <a:cubicBezTo>
                      <a:pt x="2197" y="876"/>
                      <a:pt x="2232" y="868"/>
                      <a:pt x="2264" y="850"/>
                    </a:cubicBezTo>
                    <a:cubicBezTo>
                      <a:pt x="2357" y="792"/>
                      <a:pt x="2388" y="668"/>
                      <a:pt x="2330" y="575"/>
                    </a:cubicBezTo>
                    <a:lnTo>
                      <a:pt x="2326" y="561"/>
                    </a:lnTo>
                    <a:cubicBezTo>
                      <a:pt x="2289" y="505"/>
                      <a:pt x="2227" y="473"/>
                      <a:pt x="2162" y="473"/>
                    </a:cubicBezTo>
                    <a:close/>
                    <a:moveTo>
                      <a:pt x="204" y="970"/>
                    </a:moveTo>
                    <a:cubicBezTo>
                      <a:pt x="97" y="970"/>
                      <a:pt x="9" y="1053"/>
                      <a:pt x="5" y="1161"/>
                    </a:cubicBezTo>
                    <a:lnTo>
                      <a:pt x="5" y="1174"/>
                    </a:lnTo>
                    <a:cubicBezTo>
                      <a:pt x="1" y="1280"/>
                      <a:pt x="85" y="1364"/>
                      <a:pt x="196" y="1374"/>
                    </a:cubicBezTo>
                    <a:lnTo>
                      <a:pt x="200" y="1374"/>
                    </a:lnTo>
                    <a:cubicBezTo>
                      <a:pt x="307" y="1374"/>
                      <a:pt x="395" y="1280"/>
                      <a:pt x="400" y="1178"/>
                    </a:cubicBezTo>
                    <a:cubicBezTo>
                      <a:pt x="405" y="1067"/>
                      <a:pt x="320" y="974"/>
                      <a:pt x="214" y="970"/>
                    </a:cubicBezTo>
                    <a:cubicBezTo>
                      <a:pt x="211" y="970"/>
                      <a:pt x="207" y="970"/>
                      <a:pt x="204" y="970"/>
                    </a:cubicBezTo>
                    <a:close/>
                    <a:moveTo>
                      <a:pt x="2312" y="1032"/>
                    </a:moveTo>
                    <a:cubicBezTo>
                      <a:pt x="2206" y="1032"/>
                      <a:pt x="2117" y="1125"/>
                      <a:pt x="2117" y="1237"/>
                    </a:cubicBezTo>
                    <a:cubicBezTo>
                      <a:pt x="2113" y="1343"/>
                      <a:pt x="2202" y="1431"/>
                      <a:pt x="2312" y="1436"/>
                    </a:cubicBezTo>
                    <a:cubicBezTo>
                      <a:pt x="2424" y="1436"/>
                      <a:pt x="2513" y="1347"/>
                      <a:pt x="2513" y="1241"/>
                    </a:cubicBezTo>
                    <a:lnTo>
                      <a:pt x="2513" y="1223"/>
                    </a:lnTo>
                    <a:cubicBezTo>
                      <a:pt x="2513" y="1116"/>
                      <a:pt x="2424" y="1032"/>
                      <a:pt x="2312" y="1032"/>
                    </a:cubicBezTo>
                    <a:close/>
                    <a:moveTo>
                      <a:pt x="377" y="1608"/>
                    </a:moveTo>
                    <a:cubicBezTo>
                      <a:pt x="340" y="1608"/>
                      <a:pt x="301" y="1619"/>
                      <a:pt x="267" y="1640"/>
                    </a:cubicBezTo>
                    <a:cubicBezTo>
                      <a:pt x="178" y="1702"/>
                      <a:pt x="151" y="1822"/>
                      <a:pt x="209" y="1915"/>
                    </a:cubicBezTo>
                    <a:lnTo>
                      <a:pt x="218" y="1929"/>
                    </a:lnTo>
                    <a:cubicBezTo>
                      <a:pt x="258" y="1982"/>
                      <a:pt x="315" y="2013"/>
                      <a:pt x="378" y="2013"/>
                    </a:cubicBezTo>
                    <a:cubicBezTo>
                      <a:pt x="413" y="2013"/>
                      <a:pt x="454" y="1999"/>
                      <a:pt x="489" y="1977"/>
                    </a:cubicBezTo>
                    <a:cubicBezTo>
                      <a:pt x="577" y="1915"/>
                      <a:pt x="599" y="1786"/>
                      <a:pt x="542" y="1698"/>
                    </a:cubicBezTo>
                    <a:cubicBezTo>
                      <a:pt x="503" y="1639"/>
                      <a:pt x="441" y="1608"/>
                      <a:pt x="377" y="1608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8" y="1681"/>
                      <a:pt x="1949" y="1733"/>
                    </a:cubicBezTo>
                    <a:lnTo>
                      <a:pt x="1939" y="1747"/>
                    </a:lnTo>
                    <a:cubicBezTo>
                      <a:pt x="1873" y="1835"/>
                      <a:pt x="1896" y="1960"/>
                      <a:pt x="1984" y="2022"/>
                    </a:cubicBezTo>
                    <a:cubicBezTo>
                      <a:pt x="2019" y="2048"/>
                      <a:pt x="2060" y="2062"/>
                      <a:pt x="2099" y="2062"/>
                    </a:cubicBezTo>
                    <a:cubicBezTo>
                      <a:pt x="2162" y="2062"/>
                      <a:pt x="2220" y="2030"/>
                      <a:pt x="2259" y="1977"/>
                    </a:cubicBezTo>
                    <a:lnTo>
                      <a:pt x="2264" y="1973"/>
                    </a:lnTo>
                    <a:cubicBezTo>
                      <a:pt x="2330" y="1884"/>
                      <a:pt x="2312" y="1760"/>
                      <a:pt x="2228" y="1694"/>
                    </a:cubicBezTo>
                    <a:cubicBezTo>
                      <a:pt x="2192" y="1666"/>
                      <a:pt x="2150" y="1653"/>
                      <a:pt x="2108" y="1653"/>
                    </a:cubicBezTo>
                    <a:close/>
                    <a:moveTo>
                      <a:pt x="894" y="2017"/>
                    </a:moveTo>
                    <a:cubicBezTo>
                      <a:pt x="814" y="2017"/>
                      <a:pt x="738" y="2067"/>
                      <a:pt x="710" y="2146"/>
                    </a:cubicBezTo>
                    <a:cubicBezTo>
                      <a:pt x="671" y="2248"/>
                      <a:pt x="724" y="2364"/>
                      <a:pt x="826" y="2403"/>
                    </a:cubicBezTo>
                    <a:lnTo>
                      <a:pt x="843" y="2408"/>
                    </a:lnTo>
                    <a:cubicBezTo>
                      <a:pt x="866" y="2417"/>
                      <a:pt x="884" y="2417"/>
                      <a:pt x="906" y="2417"/>
                    </a:cubicBezTo>
                    <a:cubicBezTo>
                      <a:pt x="986" y="2417"/>
                      <a:pt x="1061" y="2364"/>
                      <a:pt x="1093" y="2284"/>
                    </a:cubicBezTo>
                    <a:cubicBezTo>
                      <a:pt x="1128" y="2181"/>
                      <a:pt x="1066" y="2066"/>
                      <a:pt x="964" y="2030"/>
                    </a:cubicBezTo>
                    <a:cubicBezTo>
                      <a:pt x="941" y="2021"/>
                      <a:pt x="917" y="2017"/>
                      <a:pt x="894" y="2017"/>
                    </a:cubicBezTo>
                    <a:close/>
                    <a:moveTo>
                      <a:pt x="1567" y="2038"/>
                    </a:moveTo>
                    <a:cubicBezTo>
                      <a:pt x="1546" y="2038"/>
                      <a:pt x="1525" y="2041"/>
                      <a:pt x="1505" y="2048"/>
                    </a:cubicBezTo>
                    <a:cubicBezTo>
                      <a:pt x="1398" y="2075"/>
                      <a:pt x="1337" y="2186"/>
                      <a:pt x="1363" y="2288"/>
                    </a:cubicBezTo>
                    <a:cubicBezTo>
                      <a:pt x="1390" y="2376"/>
                      <a:pt x="1470" y="2435"/>
                      <a:pt x="1554" y="2435"/>
                    </a:cubicBezTo>
                    <a:cubicBezTo>
                      <a:pt x="1572" y="2435"/>
                      <a:pt x="1589" y="2435"/>
                      <a:pt x="1607" y="2430"/>
                    </a:cubicBezTo>
                    <a:lnTo>
                      <a:pt x="1625" y="2421"/>
                    </a:lnTo>
                    <a:cubicBezTo>
                      <a:pt x="1732" y="2390"/>
                      <a:pt x="1785" y="2284"/>
                      <a:pt x="1753" y="2177"/>
                    </a:cubicBezTo>
                    <a:cubicBezTo>
                      <a:pt x="1728" y="2092"/>
                      <a:pt x="1650" y="2038"/>
                      <a:pt x="1567" y="20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5445961" y="4346939"/>
                <a:ext cx="101027" cy="76356"/>
              </a:xfrm>
              <a:custGeom>
                <a:rect b="b" l="l" r="r" t="t"/>
                <a:pathLst>
                  <a:path extrusionOk="0" h="730" w="729">
                    <a:moveTo>
                      <a:pt x="365" y="0"/>
                    </a:moveTo>
                    <a:cubicBezTo>
                      <a:pt x="165" y="0"/>
                      <a:pt x="1" y="166"/>
                      <a:pt x="1" y="365"/>
                    </a:cubicBezTo>
                    <a:cubicBezTo>
                      <a:pt x="1" y="565"/>
                      <a:pt x="165" y="729"/>
                      <a:pt x="365" y="729"/>
                    </a:cubicBezTo>
                    <a:cubicBezTo>
                      <a:pt x="564" y="729"/>
                      <a:pt x="728" y="565"/>
                      <a:pt x="728" y="365"/>
                    </a:cubicBezTo>
                    <a:cubicBezTo>
                      <a:pt x="728" y="166"/>
                      <a:pt x="564" y="0"/>
                      <a:pt x="365" y="0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5482963" y="4274557"/>
                <a:ext cx="29657" cy="110560"/>
              </a:xfrm>
              <a:custGeom>
                <a:rect b="b" l="l" r="r" t="t"/>
                <a:pathLst>
                  <a:path extrusionOk="0" h="1057" w="214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50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3" y="1008"/>
                      <a:pt x="213" y="950"/>
                    </a:cubicBezTo>
                    <a:lnTo>
                      <a:pt x="213" y="107"/>
                    </a:lnTo>
                    <a:cubicBezTo>
                      <a:pt x="213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3579812" y="4212739"/>
                <a:ext cx="479357" cy="362221"/>
              </a:xfrm>
              <a:custGeom>
                <a:rect b="b" l="l" r="r" t="t"/>
                <a:pathLst>
                  <a:path extrusionOk="0" h="3463" w="3459">
                    <a:moveTo>
                      <a:pt x="1731" y="1"/>
                    </a:moveTo>
                    <a:cubicBezTo>
                      <a:pt x="778" y="1"/>
                      <a:pt x="0" y="783"/>
                      <a:pt x="0" y="1732"/>
                    </a:cubicBezTo>
                    <a:cubicBezTo>
                      <a:pt x="0" y="2682"/>
                      <a:pt x="778" y="3463"/>
                      <a:pt x="1731" y="3463"/>
                    </a:cubicBezTo>
                    <a:cubicBezTo>
                      <a:pt x="2682" y="3463"/>
                      <a:pt x="3458" y="2682"/>
                      <a:pt x="3458" y="1732"/>
                    </a:cubicBezTo>
                    <a:cubicBezTo>
                      <a:pt x="3458" y="783"/>
                      <a:pt x="2682" y="1"/>
                      <a:pt x="17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>
                <a:off x="3646193" y="4262319"/>
                <a:ext cx="348396" cy="254590"/>
              </a:xfrm>
              <a:custGeom>
                <a:rect b="b" l="l" r="r" t="t"/>
                <a:pathLst>
                  <a:path extrusionOk="0" h="2434" w="2514">
                    <a:moveTo>
                      <a:pt x="1004" y="0"/>
                    </a:moveTo>
                    <a:cubicBezTo>
                      <a:pt x="988" y="0"/>
                      <a:pt x="972" y="2"/>
                      <a:pt x="955" y="6"/>
                    </a:cubicBezTo>
                    <a:cubicBezTo>
                      <a:pt x="955" y="6"/>
                      <a:pt x="942" y="6"/>
                      <a:pt x="938" y="11"/>
                    </a:cubicBezTo>
                    <a:cubicBezTo>
                      <a:pt x="836" y="37"/>
                      <a:pt x="778" y="144"/>
                      <a:pt x="805" y="246"/>
                    </a:cubicBezTo>
                    <a:cubicBezTo>
                      <a:pt x="826" y="335"/>
                      <a:pt x="912" y="393"/>
                      <a:pt x="1000" y="393"/>
                    </a:cubicBezTo>
                    <a:cubicBezTo>
                      <a:pt x="1018" y="393"/>
                      <a:pt x="1035" y="393"/>
                      <a:pt x="1049" y="389"/>
                    </a:cubicBezTo>
                    <a:cubicBezTo>
                      <a:pt x="1155" y="362"/>
                      <a:pt x="1221" y="256"/>
                      <a:pt x="1195" y="149"/>
                    </a:cubicBezTo>
                    <a:cubicBezTo>
                      <a:pt x="1172" y="59"/>
                      <a:pt x="1093" y="0"/>
                      <a:pt x="1004" y="0"/>
                    </a:cubicBezTo>
                    <a:close/>
                    <a:moveTo>
                      <a:pt x="1656" y="42"/>
                    </a:moveTo>
                    <a:cubicBezTo>
                      <a:pt x="1579" y="42"/>
                      <a:pt x="1505" y="91"/>
                      <a:pt x="1475" y="166"/>
                    </a:cubicBezTo>
                    <a:cubicBezTo>
                      <a:pt x="1430" y="268"/>
                      <a:pt x="1488" y="389"/>
                      <a:pt x="1586" y="428"/>
                    </a:cubicBezTo>
                    <a:cubicBezTo>
                      <a:pt x="1612" y="437"/>
                      <a:pt x="1639" y="442"/>
                      <a:pt x="1661" y="442"/>
                    </a:cubicBezTo>
                    <a:cubicBezTo>
                      <a:pt x="1741" y="442"/>
                      <a:pt x="1817" y="397"/>
                      <a:pt x="1848" y="322"/>
                    </a:cubicBezTo>
                    <a:cubicBezTo>
                      <a:pt x="1887" y="219"/>
                      <a:pt x="1838" y="104"/>
                      <a:pt x="1737" y="64"/>
                    </a:cubicBezTo>
                    <a:lnTo>
                      <a:pt x="1723" y="55"/>
                    </a:lnTo>
                    <a:cubicBezTo>
                      <a:pt x="1701" y="46"/>
                      <a:pt x="1678" y="42"/>
                      <a:pt x="1656" y="42"/>
                    </a:cubicBezTo>
                    <a:close/>
                    <a:moveTo>
                      <a:pt x="446" y="355"/>
                    </a:moveTo>
                    <a:cubicBezTo>
                      <a:pt x="387" y="355"/>
                      <a:pt x="328" y="380"/>
                      <a:pt x="289" y="428"/>
                    </a:cubicBezTo>
                    <a:lnTo>
                      <a:pt x="281" y="437"/>
                    </a:lnTo>
                    <a:cubicBezTo>
                      <a:pt x="214" y="522"/>
                      <a:pt x="232" y="641"/>
                      <a:pt x="316" y="708"/>
                    </a:cubicBezTo>
                    <a:cubicBezTo>
                      <a:pt x="352" y="739"/>
                      <a:pt x="392" y="752"/>
                      <a:pt x="436" y="752"/>
                    </a:cubicBezTo>
                    <a:cubicBezTo>
                      <a:pt x="498" y="752"/>
                      <a:pt x="556" y="725"/>
                      <a:pt x="596" y="676"/>
                    </a:cubicBezTo>
                    <a:cubicBezTo>
                      <a:pt x="667" y="588"/>
                      <a:pt x="654" y="469"/>
                      <a:pt x="570" y="397"/>
                    </a:cubicBezTo>
                    <a:cubicBezTo>
                      <a:pt x="534" y="369"/>
                      <a:pt x="490" y="355"/>
                      <a:pt x="446" y="355"/>
                    </a:cubicBezTo>
                    <a:close/>
                    <a:moveTo>
                      <a:pt x="2166" y="472"/>
                    </a:moveTo>
                    <a:cubicBezTo>
                      <a:pt x="2129" y="472"/>
                      <a:pt x="2091" y="483"/>
                      <a:pt x="2057" y="504"/>
                    </a:cubicBezTo>
                    <a:cubicBezTo>
                      <a:pt x="1963" y="561"/>
                      <a:pt x="1940" y="686"/>
                      <a:pt x="1994" y="779"/>
                    </a:cubicBezTo>
                    <a:cubicBezTo>
                      <a:pt x="2034" y="841"/>
                      <a:pt x="2096" y="877"/>
                      <a:pt x="2163" y="877"/>
                    </a:cubicBezTo>
                    <a:cubicBezTo>
                      <a:pt x="2198" y="877"/>
                      <a:pt x="2233" y="868"/>
                      <a:pt x="2264" y="846"/>
                    </a:cubicBezTo>
                    <a:cubicBezTo>
                      <a:pt x="2358" y="788"/>
                      <a:pt x="2389" y="668"/>
                      <a:pt x="2336" y="575"/>
                    </a:cubicBezTo>
                    <a:lnTo>
                      <a:pt x="2327" y="561"/>
                    </a:lnTo>
                    <a:cubicBezTo>
                      <a:pt x="2291" y="503"/>
                      <a:pt x="2229" y="472"/>
                      <a:pt x="2166" y="472"/>
                    </a:cubicBezTo>
                    <a:close/>
                    <a:moveTo>
                      <a:pt x="206" y="969"/>
                    </a:moveTo>
                    <a:cubicBezTo>
                      <a:pt x="99" y="969"/>
                      <a:pt x="10" y="1052"/>
                      <a:pt x="6" y="1156"/>
                    </a:cubicBezTo>
                    <a:lnTo>
                      <a:pt x="6" y="1170"/>
                    </a:lnTo>
                    <a:cubicBezTo>
                      <a:pt x="1" y="1280"/>
                      <a:pt x="86" y="1364"/>
                      <a:pt x="197" y="1369"/>
                    </a:cubicBezTo>
                    <a:lnTo>
                      <a:pt x="201" y="1369"/>
                    </a:lnTo>
                    <a:cubicBezTo>
                      <a:pt x="308" y="1369"/>
                      <a:pt x="396" y="1280"/>
                      <a:pt x="400" y="1174"/>
                    </a:cubicBezTo>
                    <a:cubicBezTo>
                      <a:pt x="406" y="1067"/>
                      <a:pt x="320" y="975"/>
                      <a:pt x="214" y="969"/>
                    </a:cubicBezTo>
                    <a:cubicBezTo>
                      <a:pt x="211" y="969"/>
                      <a:pt x="208" y="969"/>
                      <a:pt x="206" y="969"/>
                    </a:cubicBezTo>
                    <a:close/>
                    <a:moveTo>
                      <a:pt x="2313" y="1032"/>
                    </a:moveTo>
                    <a:cubicBezTo>
                      <a:pt x="2207" y="1032"/>
                      <a:pt x="2118" y="1125"/>
                      <a:pt x="2118" y="1231"/>
                    </a:cubicBezTo>
                    <a:cubicBezTo>
                      <a:pt x="2118" y="1342"/>
                      <a:pt x="2203" y="1432"/>
                      <a:pt x="2313" y="1432"/>
                    </a:cubicBezTo>
                    <a:cubicBezTo>
                      <a:pt x="2424" y="1432"/>
                      <a:pt x="2514" y="1347"/>
                      <a:pt x="2514" y="1241"/>
                    </a:cubicBezTo>
                    <a:lnTo>
                      <a:pt x="2514" y="1223"/>
                    </a:lnTo>
                    <a:cubicBezTo>
                      <a:pt x="2514" y="1112"/>
                      <a:pt x="2424" y="1032"/>
                      <a:pt x="2313" y="1032"/>
                    </a:cubicBezTo>
                    <a:close/>
                    <a:moveTo>
                      <a:pt x="377" y="1606"/>
                    </a:moveTo>
                    <a:cubicBezTo>
                      <a:pt x="340" y="1606"/>
                      <a:pt x="302" y="1617"/>
                      <a:pt x="267" y="1640"/>
                    </a:cubicBezTo>
                    <a:cubicBezTo>
                      <a:pt x="179" y="1698"/>
                      <a:pt x="152" y="1821"/>
                      <a:pt x="210" y="1911"/>
                    </a:cubicBezTo>
                    <a:lnTo>
                      <a:pt x="219" y="1924"/>
                    </a:lnTo>
                    <a:cubicBezTo>
                      <a:pt x="259" y="1981"/>
                      <a:pt x="316" y="2008"/>
                      <a:pt x="379" y="2008"/>
                    </a:cubicBezTo>
                    <a:cubicBezTo>
                      <a:pt x="414" y="2008"/>
                      <a:pt x="453" y="1999"/>
                      <a:pt x="490" y="1973"/>
                    </a:cubicBezTo>
                    <a:cubicBezTo>
                      <a:pt x="582" y="1915"/>
                      <a:pt x="600" y="1786"/>
                      <a:pt x="543" y="1698"/>
                    </a:cubicBezTo>
                    <a:cubicBezTo>
                      <a:pt x="503" y="1639"/>
                      <a:pt x="441" y="1606"/>
                      <a:pt x="377" y="1606"/>
                    </a:cubicBezTo>
                    <a:close/>
                    <a:moveTo>
                      <a:pt x="2108" y="1653"/>
                    </a:moveTo>
                    <a:cubicBezTo>
                      <a:pt x="2048" y="1653"/>
                      <a:pt x="1989" y="1679"/>
                      <a:pt x="1950" y="1729"/>
                    </a:cubicBezTo>
                    <a:lnTo>
                      <a:pt x="1940" y="1742"/>
                    </a:lnTo>
                    <a:cubicBezTo>
                      <a:pt x="1879" y="1831"/>
                      <a:pt x="1897" y="1955"/>
                      <a:pt x="1985" y="2022"/>
                    </a:cubicBezTo>
                    <a:cubicBezTo>
                      <a:pt x="2020" y="2048"/>
                      <a:pt x="2061" y="2057"/>
                      <a:pt x="2100" y="2057"/>
                    </a:cubicBezTo>
                    <a:cubicBezTo>
                      <a:pt x="2163" y="2057"/>
                      <a:pt x="2221" y="2030"/>
                      <a:pt x="2260" y="1977"/>
                    </a:cubicBezTo>
                    <a:lnTo>
                      <a:pt x="2264" y="1968"/>
                    </a:lnTo>
                    <a:cubicBezTo>
                      <a:pt x="2331" y="1884"/>
                      <a:pt x="2313" y="1760"/>
                      <a:pt x="2229" y="1694"/>
                    </a:cubicBezTo>
                    <a:cubicBezTo>
                      <a:pt x="2193" y="1666"/>
                      <a:pt x="2150" y="1653"/>
                      <a:pt x="2108" y="1653"/>
                    </a:cubicBezTo>
                    <a:close/>
                    <a:moveTo>
                      <a:pt x="895" y="2017"/>
                    </a:moveTo>
                    <a:cubicBezTo>
                      <a:pt x="814" y="2017"/>
                      <a:pt x="739" y="2067"/>
                      <a:pt x="711" y="2146"/>
                    </a:cubicBezTo>
                    <a:cubicBezTo>
                      <a:pt x="672" y="2248"/>
                      <a:pt x="725" y="2364"/>
                      <a:pt x="826" y="2399"/>
                    </a:cubicBezTo>
                    <a:lnTo>
                      <a:pt x="844" y="2407"/>
                    </a:lnTo>
                    <a:cubicBezTo>
                      <a:pt x="867" y="2413"/>
                      <a:pt x="885" y="2417"/>
                      <a:pt x="906" y="2417"/>
                    </a:cubicBezTo>
                    <a:cubicBezTo>
                      <a:pt x="986" y="2417"/>
                      <a:pt x="1062" y="2364"/>
                      <a:pt x="1093" y="2284"/>
                    </a:cubicBezTo>
                    <a:cubicBezTo>
                      <a:pt x="1129" y="2177"/>
                      <a:pt x="1066" y="2066"/>
                      <a:pt x="965" y="2030"/>
                    </a:cubicBezTo>
                    <a:cubicBezTo>
                      <a:pt x="942" y="2021"/>
                      <a:pt x="918" y="2017"/>
                      <a:pt x="895" y="2017"/>
                    </a:cubicBezTo>
                    <a:close/>
                    <a:moveTo>
                      <a:pt x="1562" y="2036"/>
                    </a:moveTo>
                    <a:cubicBezTo>
                      <a:pt x="1544" y="2036"/>
                      <a:pt x="1525" y="2038"/>
                      <a:pt x="1506" y="2044"/>
                    </a:cubicBezTo>
                    <a:cubicBezTo>
                      <a:pt x="1399" y="2075"/>
                      <a:pt x="1338" y="2181"/>
                      <a:pt x="1364" y="2288"/>
                    </a:cubicBezTo>
                    <a:cubicBezTo>
                      <a:pt x="1391" y="2376"/>
                      <a:pt x="1471" y="2434"/>
                      <a:pt x="1555" y="2434"/>
                    </a:cubicBezTo>
                    <a:cubicBezTo>
                      <a:pt x="1572" y="2434"/>
                      <a:pt x="1590" y="2434"/>
                      <a:pt x="1608" y="2425"/>
                    </a:cubicBezTo>
                    <a:lnTo>
                      <a:pt x="1625" y="2421"/>
                    </a:lnTo>
                    <a:cubicBezTo>
                      <a:pt x="1732" y="2390"/>
                      <a:pt x="1785" y="2279"/>
                      <a:pt x="1754" y="2177"/>
                    </a:cubicBezTo>
                    <a:cubicBezTo>
                      <a:pt x="1729" y="2090"/>
                      <a:pt x="1647" y="2036"/>
                      <a:pt x="1562" y="20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3766205" y="4343696"/>
                <a:ext cx="101027" cy="75729"/>
              </a:xfrm>
              <a:custGeom>
                <a:rect b="b" l="l" r="r" t="t"/>
                <a:pathLst>
                  <a:path extrusionOk="0" h="724" w="729">
                    <a:moveTo>
                      <a:pt x="365" y="1"/>
                    </a:moveTo>
                    <a:cubicBezTo>
                      <a:pt x="165" y="1"/>
                      <a:pt x="1" y="160"/>
                      <a:pt x="1" y="365"/>
                    </a:cubicBezTo>
                    <a:cubicBezTo>
                      <a:pt x="1" y="564"/>
                      <a:pt x="165" y="724"/>
                      <a:pt x="365" y="724"/>
                    </a:cubicBezTo>
                    <a:cubicBezTo>
                      <a:pt x="569" y="724"/>
                      <a:pt x="728" y="564"/>
                      <a:pt x="728" y="365"/>
                    </a:cubicBezTo>
                    <a:cubicBezTo>
                      <a:pt x="728" y="160"/>
                      <a:pt x="569" y="1"/>
                      <a:pt x="365" y="1"/>
                    </a:cubicBezTo>
                    <a:close/>
                  </a:path>
                </a:pathLst>
              </a:custGeom>
              <a:solidFill>
                <a:srgbClr val="1C29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3803206" y="4271314"/>
                <a:ext cx="30211" cy="110560"/>
              </a:xfrm>
              <a:custGeom>
                <a:rect b="b" l="l" r="r" t="t"/>
                <a:pathLst>
                  <a:path extrusionOk="0" h="1057" w="218">
                    <a:moveTo>
                      <a:pt x="107" y="0"/>
                    </a:moveTo>
                    <a:cubicBezTo>
                      <a:pt x="49" y="0"/>
                      <a:pt x="0" y="49"/>
                      <a:pt x="0" y="107"/>
                    </a:cubicBezTo>
                    <a:lnTo>
                      <a:pt x="0" y="946"/>
                    </a:lnTo>
                    <a:cubicBezTo>
                      <a:pt x="0" y="1008"/>
                      <a:pt x="49" y="1057"/>
                      <a:pt x="107" y="1057"/>
                    </a:cubicBezTo>
                    <a:cubicBezTo>
                      <a:pt x="168" y="1057"/>
                      <a:pt x="217" y="1008"/>
                      <a:pt x="217" y="946"/>
                    </a:cubicBezTo>
                    <a:lnTo>
                      <a:pt x="217" y="107"/>
                    </a:lnTo>
                    <a:cubicBezTo>
                      <a:pt x="217" y="49"/>
                      <a:pt x="168" y="0"/>
                      <a:pt x="1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539856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539856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8" name="Google Shape;178;p19"/>
              <p:cNvGrpSpPr/>
              <p:nvPr/>
            </p:nvGrpSpPr>
            <p:grpSpPr>
              <a:xfrm>
                <a:off x="311626" y="3246656"/>
                <a:ext cx="2659372" cy="2357382"/>
                <a:chOff x="353753" y="2790099"/>
                <a:chExt cx="3269854" cy="2898539"/>
              </a:xfrm>
            </p:grpSpPr>
            <p:sp>
              <p:nvSpPr>
                <p:cNvPr id="179" name="Google Shape;179;p19"/>
                <p:cNvSpPr/>
                <p:nvPr/>
              </p:nvSpPr>
              <p:spPr>
                <a:xfrm>
                  <a:off x="353753" y="2790099"/>
                  <a:ext cx="3269854" cy="2898539"/>
                </a:xfrm>
                <a:custGeom>
                  <a:rect b="b" l="l" r="r" t="t"/>
                  <a:pathLst>
                    <a:path extrusionOk="0" h="20916" w="23595">
                      <a:moveTo>
                        <a:pt x="11792" y="2302"/>
                      </a:moveTo>
                      <a:cubicBezTo>
                        <a:pt x="15124" y="2302"/>
                        <a:pt x="18260" y="4362"/>
                        <a:pt x="19463" y="7670"/>
                      </a:cubicBezTo>
                      <a:cubicBezTo>
                        <a:pt x="20999" y="11896"/>
                        <a:pt x="18811" y="16587"/>
                        <a:pt x="14585" y="18123"/>
                      </a:cubicBezTo>
                      <a:cubicBezTo>
                        <a:pt x="13668" y="18456"/>
                        <a:pt x="12730" y="18614"/>
                        <a:pt x="11807" y="18614"/>
                      </a:cubicBezTo>
                      <a:cubicBezTo>
                        <a:pt x="8471" y="18614"/>
                        <a:pt x="5335" y="16553"/>
                        <a:pt x="4132" y="13240"/>
                      </a:cubicBezTo>
                      <a:cubicBezTo>
                        <a:pt x="2597" y="9016"/>
                        <a:pt x="4785" y="4329"/>
                        <a:pt x="9015" y="2793"/>
                      </a:cubicBezTo>
                      <a:cubicBezTo>
                        <a:pt x="9931" y="2460"/>
                        <a:pt x="10869" y="2302"/>
                        <a:pt x="11792" y="2302"/>
                      </a:cubicBezTo>
                      <a:close/>
                      <a:moveTo>
                        <a:pt x="11797" y="1"/>
                      </a:moveTo>
                      <a:cubicBezTo>
                        <a:pt x="10612" y="1"/>
                        <a:pt x="9407" y="204"/>
                        <a:pt x="8229" y="632"/>
                      </a:cubicBezTo>
                      <a:cubicBezTo>
                        <a:pt x="2801" y="2602"/>
                        <a:pt x="0" y="8602"/>
                        <a:pt x="1971" y="14027"/>
                      </a:cubicBezTo>
                      <a:cubicBezTo>
                        <a:pt x="3517" y="18276"/>
                        <a:pt x="7529" y="20915"/>
                        <a:pt x="11802" y="20915"/>
                      </a:cubicBezTo>
                      <a:cubicBezTo>
                        <a:pt x="12987" y="20915"/>
                        <a:pt x="14192" y="20712"/>
                        <a:pt x="15370" y="20285"/>
                      </a:cubicBezTo>
                      <a:cubicBezTo>
                        <a:pt x="20794" y="18310"/>
                        <a:pt x="23595" y="12314"/>
                        <a:pt x="21624" y="6885"/>
                      </a:cubicBezTo>
                      <a:cubicBezTo>
                        <a:pt x="20081" y="2639"/>
                        <a:pt x="16069" y="1"/>
                        <a:pt x="1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" name="Google Shape;180;p19"/>
                <p:cNvSpPr/>
                <p:nvPr/>
              </p:nvSpPr>
              <p:spPr>
                <a:xfrm>
                  <a:off x="759660" y="3615075"/>
                  <a:ext cx="2424778" cy="1240845"/>
                </a:xfrm>
                <a:custGeom>
                  <a:rect b="b" l="l" r="r" t="t"/>
                  <a:pathLst>
                    <a:path extrusionOk="0" h="8954" w="17497">
                      <a:moveTo>
                        <a:pt x="16409" y="1"/>
                      </a:moveTo>
                      <a:cubicBezTo>
                        <a:pt x="16294" y="1"/>
                        <a:pt x="16177" y="20"/>
                        <a:pt x="16063" y="62"/>
                      </a:cubicBezTo>
                      <a:lnTo>
                        <a:pt x="787" y="5615"/>
                      </a:lnTo>
                      <a:cubicBezTo>
                        <a:pt x="277" y="5801"/>
                        <a:pt x="1" y="6355"/>
                        <a:pt x="183" y="6844"/>
                      </a:cubicBezTo>
                      <a:cubicBezTo>
                        <a:pt x="321" y="7226"/>
                        <a:pt x="690" y="7461"/>
                        <a:pt x="1087" y="7461"/>
                      </a:cubicBezTo>
                      <a:cubicBezTo>
                        <a:pt x="1202" y="7461"/>
                        <a:pt x="1320" y="7441"/>
                        <a:pt x="1434" y="7399"/>
                      </a:cubicBezTo>
                      <a:lnTo>
                        <a:pt x="3032" y="6822"/>
                      </a:lnTo>
                      <a:cubicBezTo>
                        <a:pt x="3218" y="6755"/>
                        <a:pt x="3407" y="6723"/>
                        <a:pt x="3592" y="6723"/>
                      </a:cubicBezTo>
                      <a:cubicBezTo>
                        <a:pt x="4229" y="6723"/>
                        <a:pt x="4819" y="7098"/>
                        <a:pt x="5038" y="7709"/>
                      </a:cubicBezTo>
                      <a:lnTo>
                        <a:pt x="5070" y="7785"/>
                      </a:lnTo>
                      <a:cubicBezTo>
                        <a:pt x="5331" y="8508"/>
                        <a:pt x="6033" y="8953"/>
                        <a:pt x="6787" y="8953"/>
                      </a:cubicBezTo>
                      <a:cubicBezTo>
                        <a:pt x="7005" y="8953"/>
                        <a:pt x="7227" y="8916"/>
                        <a:pt x="7444" y="8837"/>
                      </a:cubicBezTo>
                      <a:lnTo>
                        <a:pt x="12047" y="7164"/>
                      </a:lnTo>
                      <a:cubicBezTo>
                        <a:pt x="13019" y="6813"/>
                        <a:pt x="13533" y="5761"/>
                        <a:pt x="13196" y="4833"/>
                      </a:cubicBezTo>
                      <a:lnTo>
                        <a:pt x="13121" y="4630"/>
                      </a:lnTo>
                      <a:cubicBezTo>
                        <a:pt x="12859" y="3911"/>
                        <a:pt x="13254" y="3106"/>
                        <a:pt x="14004" y="2836"/>
                      </a:cubicBezTo>
                      <a:lnTo>
                        <a:pt x="16712" y="1851"/>
                      </a:lnTo>
                      <a:cubicBezTo>
                        <a:pt x="17222" y="1664"/>
                        <a:pt x="17497" y="1109"/>
                        <a:pt x="17320" y="617"/>
                      </a:cubicBezTo>
                      <a:cubicBezTo>
                        <a:pt x="17178" y="238"/>
                        <a:pt x="16807" y="1"/>
                        <a:pt x="164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1" name="Google Shape;181;p19"/>
              <p:cNvSpPr/>
              <p:nvPr/>
            </p:nvSpPr>
            <p:spPr>
              <a:xfrm>
                <a:off x="3268016" y="4754141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1"/>
                    </a:moveTo>
                    <a:lnTo>
                      <a:pt x="1" y="155"/>
                    </a:lnTo>
                    <a:lnTo>
                      <a:pt x="5243" y="155"/>
                    </a:lnTo>
                    <a:lnTo>
                      <a:pt x="5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3268016" y="4836773"/>
                <a:ext cx="726588" cy="16317"/>
              </a:xfrm>
              <a:custGeom>
                <a:rect b="b" l="l" r="r" t="t"/>
                <a:pathLst>
                  <a:path extrusionOk="0" h="156" w="5243">
                    <a:moveTo>
                      <a:pt x="1" y="0"/>
                    </a:moveTo>
                    <a:lnTo>
                      <a:pt x="1" y="156"/>
                    </a:lnTo>
                    <a:lnTo>
                      <a:pt x="5243" y="156"/>
                    </a:lnTo>
                    <a:lnTo>
                      <a:pt x="524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3" name="Google Shape;183;p19"/>
          <p:cNvSpPr/>
          <p:nvPr/>
        </p:nvSpPr>
        <p:spPr>
          <a:xfrm rot="-2046914">
            <a:off x="-7837653" y="-4105986"/>
            <a:ext cx="10349659" cy="8211979"/>
          </a:xfrm>
          <a:prstGeom prst="ellipse">
            <a:avLst/>
          </a:prstGeom>
          <a:solidFill>
            <a:schemeClr val="accent4">
              <a:alpha val="12156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/>
          <p:nvPr/>
        </p:nvSpPr>
        <p:spPr>
          <a:xfrm rot="-2046914">
            <a:off x="7154697" y="-1044372"/>
            <a:ext cx="10349659" cy="8211979"/>
          </a:xfrm>
          <a:prstGeom prst="ellipse">
            <a:avLst/>
          </a:pr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/>
          <p:nvPr/>
        </p:nvSpPr>
        <p:spPr>
          <a:xfrm rot="-2046914">
            <a:off x="-7837653" y="-4073147"/>
            <a:ext cx="10349659" cy="8211979"/>
          </a:xfrm>
          <a:prstGeom prst="ellipse">
            <a:avLst/>
          </a:prstGeom>
          <a:solidFill>
            <a:schemeClr val="accent4">
              <a:alpha val="1215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7609560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9" y="3440"/>
                  <a:pt x="214" y="3440"/>
                </a:cubicBezTo>
                <a:cubicBezTo>
                  <a:pt x="334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7486262" y="4830089"/>
            <a:ext cx="321723" cy="171185"/>
          </a:xfrm>
          <a:custGeom>
            <a:rect b="b" l="l" r="r" t="t"/>
            <a:pathLst>
              <a:path extrusionOk="0" h="1169" w="2197">
                <a:moveTo>
                  <a:pt x="58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58" y="1168"/>
                </a:cubicBezTo>
                <a:lnTo>
                  <a:pt x="2139" y="1168"/>
                </a:lnTo>
                <a:cubicBezTo>
                  <a:pt x="2170" y="1168"/>
                  <a:pt x="2196" y="1142"/>
                  <a:pt x="2196" y="1107"/>
                </a:cubicBezTo>
                <a:lnTo>
                  <a:pt x="2196" y="64"/>
                </a:lnTo>
                <a:cubicBezTo>
                  <a:pt x="2196" y="28"/>
                  <a:pt x="2170" y="1"/>
                  <a:pt x="2139" y="1"/>
                </a:cubicBezTo>
                <a:lnTo>
                  <a:pt x="2037" y="1"/>
                </a:lnTo>
                <a:lnTo>
                  <a:pt x="2037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7483479" y="4724217"/>
            <a:ext cx="331095" cy="22258"/>
          </a:xfrm>
          <a:custGeom>
            <a:rect b="b" l="l" r="r" t="t"/>
            <a:pathLst>
              <a:path extrusionOk="0" h="152" w="2261">
                <a:moveTo>
                  <a:pt x="15" y="1"/>
                </a:moveTo>
                <a:cubicBezTo>
                  <a:pt x="5" y="1"/>
                  <a:pt x="1" y="5"/>
                  <a:pt x="1" y="9"/>
                </a:cubicBezTo>
                <a:lnTo>
                  <a:pt x="1" y="152"/>
                </a:lnTo>
                <a:lnTo>
                  <a:pt x="2260" y="152"/>
                </a:lnTo>
                <a:lnTo>
                  <a:pt x="2260" y="9"/>
                </a:lnTo>
                <a:cubicBezTo>
                  <a:pt x="2260" y="5"/>
                  <a:pt x="2256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7505737" y="4761411"/>
            <a:ext cx="286578" cy="181290"/>
          </a:xfrm>
          <a:custGeom>
            <a:rect b="b" l="l" r="r" t="t"/>
            <a:pathLst>
              <a:path extrusionOk="0" h="1238" w="1957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40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7483479" y="4746328"/>
            <a:ext cx="331095" cy="15229"/>
          </a:xfrm>
          <a:custGeom>
            <a:rect b="b" l="l" r="r" t="t"/>
            <a:pathLst>
              <a:path extrusionOk="0" h="104" w="2261">
                <a:moveTo>
                  <a:pt x="1" y="1"/>
                </a:moveTo>
                <a:lnTo>
                  <a:pt x="152" y="103"/>
                </a:lnTo>
                <a:lnTo>
                  <a:pt x="2109" y="103"/>
                </a:lnTo>
                <a:lnTo>
                  <a:pt x="22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6098496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4" y="3440"/>
                  <a:pt x="214" y="3440"/>
                </a:cubicBezTo>
                <a:cubicBezTo>
                  <a:pt x="329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974466" y="4830089"/>
            <a:ext cx="322455" cy="171185"/>
          </a:xfrm>
          <a:custGeom>
            <a:rect b="b" l="l" r="r" t="t"/>
            <a:pathLst>
              <a:path extrusionOk="0" h="1169" w="2202">
                <a:moveTo>
                  <a:pt x="62" y="1"/>
                </a:moveTo>
                <a:cubicBezTo>
                  <a:pt x="27" y="1"/>
                  <a:pt x="0" y="28"/>
                  <a:pt x="0" y="64"/>
                </a:cubicBezTo>
                <a:lnTo>
                  <a:pt x="0" y="1107"/>
                </a:lnTo>
                <a:cubicBezTo>
                  <a:pt x="0" y="1142"/>
                  <a:pt x="27" y="1168"/>
                  <a:pt x="62" y="1168"/>
                </a:cubicBezTo>
                <a:lnTo>
                  <a:pt x="2139" y="1168"/>
                </a:lnTo>
                <a:cubicBezTo>
                  <a:pt x="2175" y="1168"/>
                  <a:pt x="2202" y="1142"/>
                  <a:pt x="2202" y="1107"/>
                </a:cubicBezTo>
                <a:lnTo>
                  <a:pt x="2202" y="64"/>
                </a:lnTo>
                <a:cubicBezTo>
                  <a:pt x="2202" y="28"/>
                  <a:pt x="2175" y="1"/>
                  <a:pt x="2139" y="1"/>
                </a:cubicBezTo>
                <a:lnTo>
                  <a:pt x="2042" y="1"/>
                </a:lnTo>
                <a:lnTo>
                  <a:pt x="2042" y="1027"/>
                </a:lnTo>
                <a:lnTo>
                  <a:pt x="160" y="1027"/>
                </a:lnTo>
                <a:lnTo>
                  <a:pt x="1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972562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5994527" y="4761411"/>
            <a:ext cx="286139" cy="181290"/>
          </a:xfrm>
          <a:custGeom>
            <a:rect b="b" l="l" r="r" t="t"/>
            <a:pathLst>
              <a:path extrusionOk="0" h="1238" w="1954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9" y="1238"/>
                  <a:pt x="37" y="1238"/>
                </a:cubicBezTo>
                <a:lnTo>
                  <a:pt x="1918" y="1238"/>
                </a:lnTo>
                <a:cubicBezTo>
                  <a:pt x="1940" y="1238"/>
                  <a:pt x="1954" y="1220"/>
                  <a:pt x="1954" y="1198"/>
                </a:cubicBezTo>
                <a:lnTo>
                  <a:pt x="19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5972562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50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296654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8" y="3440"/>
                  <a:pt x="214" y="3440"/>
                </a:cubicBezTo>
                <a:cubicBezTo>
                  <a:pt x="333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2842952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58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58" y="1168"/>
                </a:cubicBezTo>
                <a:lnTo>
                  <a:pt x="2140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0" y="1"/>
                </a:cubicBezTo>
                <a:lnTo>
                  <a:pt x="2039" y="1"/>
                </a:lnTo>
                <a:lnTo>
                  <a:pt x="2039" y="1027"/>
                </a:lnTo>
                <a:lnTo>
                  <a:pt x="161" y="1027"/>
                </a:lnTo>
                <a:lnTo>
                  <a:pt x="16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2841195" y="4724217"/>
            <a:ext cx="330217" cy="22258"/>
          </a:xfrm>
          <a:custGeom>
            <a:rect b="b" l="l" r="r" t="t"/>
            <a:pathLst>
              <a:path extrusionOk="0" h="152" w="2255">
                <a:moveTo>
                  <a:pt x="9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4" y="152"/>
                </a:lnTo>
                <a:lnTo>
                  <a:pt x="2254" y="9"/>
                </a:lnTo>
                <a:cubicBezTo>
                  <a:pt x="2254" y="5"/>
                  <a:pt x="2250" y="1"/>
                  <a:pt x="224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2862574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8" y="1238"/>
                  <a:pt x="41" y="1238"/>
                </a:cubicBezTo>
                <a:lnTo>
                  <a:pt x="1917" y="1238"/>
                </a:lnTo>
                <a:cubicBezTo>
                  <a:pt x="1940" y="1238"/>
                  <a:pt x="1958" y="1220"/>
                  <a:pt x="1958" y="1198"/>
                </a:cubicBezTo>
                <a:lnTo>
                  <a:pt x="19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2841195" y="4746328"/>
            <a:ext cx="330217" cy="15229"/>
          </a:xfrm>
          <a:custGeom>
            <a:rect b="b" l="l" r="r" t="t"/>
            <a:pathLst>
              <a:path extrusionOk="0" h="104" w="2255">
                <a:moveTo>
                  <a:pt x="0" y="1"/>
                </a:moveTo>
                <a:lnTo>
                  <a:pt x="146" y="103"/>
                </a:lnTo>
                <a:lnTo>
                  <a:pt x="2104" y="103"/>
                </a:lnTo>
                <a:lnTo>
                  <a:pt x="22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1455333" y="4513643"/>
            <a:ext cx="62529" cy="503891"/>
          </a:xfrm>
          <a:custGeom>
            <a:rect b="b" l="l" r="r" t="t"/>
            <a:pathLst>
              <a:path extrusionOk="0" h="3441" w="427">
                <a:moveTo>
                  <a:pt x="1" y="1"/>
                </a:moveTo>
                <a:lnTo>
                  <a:pt x="1" y="3227"/>
                </a:lnTo>
                <a:cubicBezTo>
                  <a:pt x="1" y="3347"/>
                  <a:pt x="95" y="3440"/>
                  <a:pt x="214" y="3440"/>
                </a:cubicBezTo>
                <a:cubicBezTo>
                  <a:pt x="330" y="3440"/>
                  <a:pt x="427" y="3347"/>
                  <a:pt x="427" y="3227"/>
                </a:cubicBezTo>
                <a:lnTo>
                  <a:pt x="42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1331156" y="4830089"/>
            <a:ext cx="322602" cy="171185"/>
          </a:xfrm>
          <a:custGeom>
            <a:rect b="b" l="l" r="r" t="t"/>
            <a:pathLst>
              <a:path extrusionOk="0" h="1169" w="2203">
                <a:moveTo>
                  <a:pt x="64" y="1"/>
                </a:moveTo>
                <a:cubicBezTo>
                  <a:pt x="28" y="1"/>
                  <a:pt x="1" y="28"/>
                  <a:pt x="1" y="64"/>
                </a:cubicBezTo>
                <a:lnTo>
                  <a:pt x="1" y="1107"/>
                </a:lnTo>
                <a:cubicBezTo>
                  <a:pt x="1" y="1142"/>
                  <a:pt x="28" y="1168"/>
                  <a:pt x="64" y="1168"/>
                </a:cubicBezTo>
                <a:lnTo>
                  <a:pt x="2145" y="1168"/>
                </a:lnTo>
                <a:cubicBezTo>
                  <a:pt x="2176" y="1168"/>
                  <a:pt x="2203" y="1142"/>
                  <a:pt x="2203" y="1107"/>
                </a:cubicBezTo>
                <a:lnTo>
                  <a:pt x="2203" y="64"/>
                </a:lnTo>
                <a:cubicBezTo>
                  <a:pt x="2203" y="28"/>
                  <a:pt x="2176" y="1"/>
                  <a:pt x="2145" y="1"/>
                </a:cubicBezTo>
                <a:lnTo>
                  <a:pt x="2043" y="1"/>
                </a:lnTo>
                <a:lnTo>
                  <a:pt x="2043" y="1027"/>
                </a:lnTo>
                <a:lnTo>
                  <a:pt x="166" y="1027"/>
                </a:lnTo>
                <a:lnTo>
                  <a:pt x="16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1329399" y="4724217"/>
            <a:ext cx="330363" cy="22258"/>
          </a:xfrm>
          <a:custGeom>
            <a:rect b="b" l="l" r="r" t="t"/>
            <a:pathLst>
              <a:path extrusionOk="0" h="152" w="2256">
                <a:moveTo>
                  <a:pt x="13" y="1"/>
                </a:moveTo>
                <a:cubicBezTo>
                  <a:pt x="4" y="1"/>
                  <a:pt x="0" y="5"/>
                  <a:pt x="0" y="9"/>
                </a:cubicBezTo>
                <a:lnTo>
                  <a:pt x="0" y="152"/>
                </a:lnTo>
                <a:lnTo>
                  <a:pt x="2255" y="152"/>
                </a:lnTo>
                <a:lnTo>
                  <a:pt x="2255" y="9"/>
                </a:lnTo>
                <a:cubicBezTo>
                  <a:pt x="2255" y="5"/>
                  <a:pt x="2250" y="1"/>
                  <a:pt x="224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1351510" y="4761411"/>
            <a:ext cx="286725" cy="181290"/>
          </a:xfrm>
          <a:custGeom>
            <a:rect b="b" l="l" r="r" t="t"/>
            <a:pathLst>
              <a:path extrusionOk="0" h="1238" w="1958">
                <a:moveTo>
                  <a:pt x="0" y="0"/>
                </a:moveTo>
                <a:lnTo>
                  <a:pt x="0" y="1198"/>
                </a:lnTo>
                <a:cubicBezTo>
                  <a:pt x="0" y="1220"/>
                  <a:pt x="17" y="1238"/>
                  <a:pt x="40" y="1238"/>
                </a:cubicBezTo>
                <a:lnTo>
                  <a:pt x="1918" y="1238"/>
                </a:lnTo>
                <a:cubicBezTo>
                  <a:pt x="1939" y="1238"/>
                  <a:pt x="1957" y="1220"/>
                  <a:pt x="1957" y="1198"/>
                </a:cubicBezTo>
                <a:lnTo>
                  <a:pt x="195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1329399" y="4746328"/>
            <a:ext cx="330363" cy="15229"/>
          </a:xfrm>
          <a:custGeom>
            <a:rect b="b" l="l" r="r" t="t"/>
            <a:pathLst>
              <a:path extrusionOk="0" h="104" w="2256">
                <a:moveTo>
                  <a:pt x="0" y="1"/>
                </a:moveTo>
                <a:lnTo>
                  <a:pt x="151" y="103"/>
                </a:lnTo>
                <a:lnTo>
                  <a:pt x="2108" y="103"/>
                </a:lnTo>
                <a:lnTo>
                  <a:pt x="225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4292366" y="4327671"/>
            <a:ext cx="541672" cy="3541152"/>
          </a:xfrm>
          <a:custGeom>
            <a:rect b="b" l="l" r="r" t="t"/>
            <a:pathLst>
              <a:path extrusionOk="0" h="24182" w="3699">
                <a:moveTo>
                  <a:pt x="1" y="1"/>
                </a:moveTo>
                <a:lnTo>
                  <a:pt x="1" y="24181"/>
                </a:lnTo>
                <a:lnTo>
                  <a:pt x="3698" y="24181"/>
                </a:lnTo>
                <a:lnTo>
                  <a:pt x="3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4292366" y="4327671"/>
            <a:ext cx="174993" cy="3541152"/>
          </a:xfrm>
          <a:custGeom>
            <a:rect b="b" l="l" r="r" t="t"/>
            <a:pathLst>
              <a:path extrusionOk="0" h="24182" w="1195">
                <a:moveTo>
                  <a:pt x="1" y="1"/>
                </a:moveTo>
                <a:lnTo>
                  <a:pt x="1" y="24181"/>
                </a:lnTo>
                <a:lnTo>
                  <a:pt x="1195" y="24181"/>
                </a:lnTo>
                <a:lnTo>
                  <a:pt x="119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4673976" y="4327671"/>
            <a:ext cx="160056" cy="3541152"/>
          </a:xfrm>
          <a:custGeom>
            <a:rect b="b" l="l" r="r" t="t"/>
            <a:pathLst>
              <a:path extrusionOk="0" h="24182" w="1093">
                <a:moveTo>
                  <a:pt x="0" y="1"/>
                </a:moveTo>
                <a:lnTo>
                  <a:pt x="0" y="24181"/>
                </a:lnTo>
                <a:lnTo>
                  <a:pt x="1092" y="24181"/>
                </a:lnTo>
                <a:lnTo>
                  <a:pt x="109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4467210" y="4507054"/>
            <a:ext cx="206916" cy="430526"/>
          </a:xfrm>
          <a:custGeom>
            <a:rect b="b" l="l" r="r" t="t"/>
            <a:pathLst>
              <a:path extrusionOk="0" h="2940" w="1413">
                <a:moveTo>
                  <a:pt x="1" y="1"/>
                </a:moveTo>
                <a:lnTo>
                  <a:pt x="1" y="2367"/>
                </a:lnTo>
                <a:lnTo>
                  <a:pt x="1412" y="2940"/>
                </a:lnTo>
                <a:lnTo>
                  <a:pt x="141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4292366" y="4507054"/>
            <a:ext cx="174993" cy="346618"/>
          </a:xfrm>
          <a:custGeom>
            <a:rect b="b" l="l" r="r" t="t"/>
            <a:pathLst>
              <a:path extrusionOk="0" h="2367" w="1195">
                <a:moveTo>
                  <a:pt x="1" y="1"/>
                </a:moveTo>
                <a:lnTo>
                  <a:pt x="1" y="1883"/>
                </a:lnTo>
                <a:lnTo>
                  <a:pt x="1195" y="2367"/>
                </a:lnTo>
                <a:lnTo>
                  <a:pt x="1195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4673976" y="4507054"/>
            <a:ext cx="160056" cy="495398"/>
          </a:xfrm>
          <a:custGeom>
            <a:rect b="b" l="l" r="r" t="t"/>
            <a:pathLst>
              <a:path extrusionOk="0" h="3383" w="1093">
                <a:moveTo>
                  <a:pt x="0" y="1"/>
                </a:moveTo>
                <a:lnTo>
                  <a:pt x="0" y="2940"/>
                </a:lnTo>
                <a:lnTo>
                  <a:pt x="1092" y="3383"/>
                </a:lnTo>
                <a:lnTo>
                  <a:pt x="1092" y="1"/>
                </a:lnTo>
                <a:close/>
              </a:path>
            </a:pathLst>
          </a:custGeom>
          <a:solidFill>
            <a:srgbClr val="1422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/>
          <p:nvPr/>
        </p:nvSpPr>
        <p:spPr>
          <a:xfrm>
            <a:off x="713200" y="572348"/>
            <a:ext cx="7717549" cy="3997304"/>
          </a:xfrm>
          <a:custGeom>
            <a:rect b="b" l="l" r="r" t="t"/>
            <a:pathLst>
              <a:path extrusionOk="0" h="27297" w="52702">
                <a:moveTo>
                  <a:pt x="1" y="1"/>
                </a:moveTo>
                <a:lnTo>
                  <a:pt x="1" y="27297"/>
                </a:lnTo>
                <a:lnTo>
                  <a:pt x="52702" y="27297"/>
                </a:lnTo>
                <a:lnTo>
                  <a:pt x="527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8320649" y="657573"/>
            <a:ext cx="29434" cy="3827144"/>
          </a:xfrm>
          <a:custGeom>
            <a:rect b="b" l="l" r="r" t="t"/>
            <a:pathLst>
              <a:path extrusionOk="0" h="26135" w="201">
                <a:moveTo>
                  <a:pt x="183" y="1"/>
                </a:moveTo>
                <a:lnTo>
                  <a:pt x="1" y="187"/>
                </a:lnTo>
                <a:lnTo>
                  <a:pt x="5" y="187"/>
                </a:lnTo>
                <a:lnTo>
                  <a:pt x="5" y="25943"/>
                </a:lnTo>
                <a:lnTo>
                  <a:pt x="192" y="26134"/>
                </a:lnTo>
                <a:lnTo>
                  <a:pt x="200" y="26134"/>
                </a:lnTo>
                <a:lnTo>
                  <a:pt x="20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795789" y="657573"/>
            <a:ext cx="7551928" cy="27384"/>
          </a:xfrm>
          <a:custGeom>
            <a:rect b="b" l="l" r="r" t="t"/>
            <a:pathLst>
              <a:path extrusionOk="0" h="187" w="51571">
                <a:moveTo>
                  <a:pt x="0" y="1"/>
                </a:moveTo>
                <a:lnTo>
                  <a:pt x="178" y="187"/>
                </a:lnTo>
                <a:lnTo>
                  <a:pt x="51388" y="187"/>
                </a:lnTo>
                <a:lnTo>
                  <a:pt x="51570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794471" y="4455802"/>
            <a:ext cx="7554418" cy="28848"/>
          </a:xfrm>
          <a:custGeom>
            <a:rect b="b" l="l" r="r" t="t"/>
            <a:pathLst>
              <a:path extrusionOk="0" h="197" w="51588">
                <a:moveTo>
                  <a:pt x="187" y="0"/>
                </a:moveTo>
                <a:lnTo>
                  <a:pt x="1" y="196"/>
                </a:lnTo>
                <a:lnTo>
                  <a:pt x="51588" y="196"/>
                </a:lnTo>
                <a:lnTo>
                  <a:pt x="51401" y="5"/>
                </a:lnTo>
                <a:lnTo>
                  <a:pt x="51401" y="10"/>
                </a:lnTo>
                <a:lnTo>
                  <a:pt x="187" y="10"/>
                </a:lnTo>
                <a:lnTo>
                  <a:pt x="187" y="0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793886" y="657573"/>
            <a:ext cx="27970" cy="3827144"/>
          </a:xfrm>
          <a:custGeom>
            <a:rect b="b" l="l" r="r" t="t"/>
            <a:pathLst>
              <a:path extrusionOk="0" h="26135" w="191">
                <a:moveTo>
                  <a:pt x="0" y="1"/>
                </a:moveTo>
                <a:lnTo>
                  <a:pt x="0" y="26134"/>
                </a:lnTo>
                <a:lnTo>
                  <a:pt x="5" y="26134"/>
                </a:lnTo>
                <a:lnTo>
                  <a:pt x="191" y="25938"/>
                </a:lnTo>
                <a:lnTo>
                  <a:pt x="191" y="187"/>
                </a:lnTo>
                <a:lnTo>
                  <a:pt x="13" y="1"/>
                </a:ln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/>
          <p:nvPr/>
        </p:nvSpPr>
        <p:spPr>
          <a:xfrm>
            <a:off x="713200" y="572348"/>
            <a:ext cx="7716963" cy="85373"/>
          </a:xfrm>
          <a:custGeom>
            <a:rect b="b" l="l" r="r" t="t"/>
            <a:pathLst>
              <a:path extrusionOk="0" h="583" w="52698">
                <a:moveTo>
                  <a:pt x="1" y="1"/>
                </a:moveTo>
                <a:lnTo>
                  <a:pt x="564" y="583"/>
                </a:lnTo>
                <a:lnTo>
                  <a:pt x="52134" y="583"/>
                </a:lnTo>
                <a:lnTo>
                  <a:pt x="5269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8347446" y="572348"/>
            <a:ext cx="83176" cy="3996719"/>
          </a:xfrm>
          <a:custGeom>
            <a:rect b="b" l="l" r="r" t="t"/>
            <a:pathLst>
              <a:path extrusionOk="0" h="27293" w="568">
                <a:moveTo>
                  <a:pt x="564" y="1"/>
                </a:moveTo>
                <a:lnTo>
                  <a:pt x="0" y="583"/>
                </a:lnTo>
                <a:lnTo>
                  <a:pt x="17" y="583"/>
                </a:lnTo>
                <a:lnTo>
                  <a:pt x="17" y="26716"/>
                </a:lnTo>
                <a:lnTo>
                  <a:pt x="9" y="26716"/>
                </a:lnTo>
                <a:lnTo>
                  <a:pt x="568" y="27293"/>
                </a:lnTo>
                <a:lnTo>
                  <a:pt x="5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713200" y="4484503"/>
            <a:ext cx="7717549" cy="85080"/>
          </a:xfrm>
          <a:custGeom>
            <a:rect b="b" l="l" r="r" t="t"/>
            <a:pathLst>
              <a:path extrusionOk="0" h="581" w="52702">
                <a:moveTo>
                  <a:pt x="556" y="0"/>
                </a:moveTo>
                <a:lnTo>
                  <a:pt x="1" y="572"/>
                </a:lnTo>
                <a:lnTo>
                  <a:pt x="1" y="581"/>
                </a:lnTo>
                <a:lnTo>
                  <a:pt x="52702" y="581"/>
                </a:lnTo>
                <a:lnTo>
                  <a:pt x="52702" y="577"/>
                </a:lnTo>
                <a:lnTo>
                  <a:pt x="521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713200" y="572348"/>
            <a:ext cx="82737" cy="3996133"/>
          </a:xfrm>
          <a:custGeom>
            <a:rect b="b" l="l" r="r" t="t"/>
            <a:pathLst>
              <a:path extrusionOk="0" h="27289" w="565">
                <a:moveTo>
                  <a:pt x="1" y="1"/>
                </a:moveTo>
                <a:lnTo>
                  <a:pt x="1" y="27288"/>
                </a:lnTo>
                <a:lnTo>
                  <a:pt x="556" y="26716"/>
                </a:lnTo>
                <a:lnTo>
                  <a:pt x="551" y="26716"/>
                </a:lnTo>
                <a:lnTo>
                  <a:pt x="551" y="583"/>
                </a:lnTo>
                <a:lnTo>
                  <a:pt x="564" y="583"/>
                </a:ln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8347446" y="572348"/>
            <a:ext cx="83176" cy="85373"/>
          </a:xfrm>
          <a:custGeom>
            <a:rect b="b" l="l" r="r" t="t"/>
            <a:pathLst>
              <a:path extrusionOk="0" h="583" w="568">
                <a:moveTo>
                  <a:pt x="568" y="1"/>
                </a:moveTo>
                <a:cubicBezTo>
                  <a:pt x="417" y="134"/>
                  <a:pt x="0" y="583"/>
                  <a:pt x="0" y="583"/>
                </a:cubicBezTo>
                <a:cubicBezTo>
                  <a:pt x="0" y="583"/>
                  <a:pt x="257" y="361"/>
                  <a:pt x="568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0"/>
          <p:cNvSpPr/>
          <p:nvPr/>
        </p:nvSpPr>
        <p:spPr>
          <a:xfrm>
            <a:off x="8349203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1" y="0"/>
                </a:moveTo>
                <a:cubicBezTo>
                  <a:pt x="1" y="1"/>
                  <a:pt x="405" y="448"/>
                  <a:pt x="556" y="581"/>
                </a:cubicBezTo>
                <a:cubicBezTo>
                  <a:pt x="245" y="222"/>
                  <a:pt x="1" y="1"/>
                  <a:pt x="1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713786" y="572348"/>
            <a:ext cx="83323" cy="85373"/>
          </a:xfrm>
          <a:custGeom>
            <a:rect b="b" l="l" r="r" t="t"/>
            <a:pathLst>
              <a:path extrusionOk="0" h="583" w="569">
                <a:moveTo>
                  <a:pt x="1" y="1"/>
                </a:moveTo>
                <a:cubicBezTo>
                  <a:pt x="312" y="361"/>
                  <a:pt x="569" y="583"/>
                  <a:pt x="569" y="583"/>
                </a:cubicBezTo>
                <a:cubicBezTo>
                  <a:pt x="569" y="583"/>
                  <a:pt x="152" y="134"/>
                  <a:pt x="1" y="1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713786" y="4484503"/>
            <a:ext cx="81419" cy="85080"/>
          </a:xfrm>
          <a:custGeom>
            <a:rect b="b" l="l" r="r" t="t"/>
            <a:pathLst>
              <a:path extrusionOk="0" h="581" w="556">
                <a:moveTo>
                  <a:pt x="556" y="0"/>
                </a:moveTo>
                <a:cubicBezTo>
                  <a:pt x="556" y="1"/>
                  <a:pt x="312" y="222"/>
                  <a:pt x="1" y="581"/>
                </a:cubicBezTo>
                <a:cubicBezTo>
                  <a:pt x="152" y="448"/>
                  <a:pt x="556" y="1"/>
                  <a:pt x="556" y="0"/>
                </a:cubicBezTo>
                <a:close/>
              </a:path>
            </a:pathLst>
          </a:custGeom>
          <a:solidFill>
            <a:srgbClr val="484A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821792" y="684739"/>
            <a:ext cx="7499797" cy="3772523"/>
          </a:xfrm>
          <a:custGeom>
            <a:rect b="b" l="l" r="r" t="t"/>
            <a:pathLst>
              <a:path extrusionOk="0" h="25762" w="51215">
                <a:moveTo>
                  <a:pt x="0" y="1"/>
                </a:moveTo>
                <a:lnTo>
                  <a:pt x="0" y="25762"/>
                </a:lnTo>
                <a:lnTo>
                  <a:pt x="51214" y="25762"/>
                </a:lnTo>
                <a:lnTo>
                  <a:pt x="512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20"/>
          <p:cNvGrpSpPr/>
          <p:nvPr/>
        </p:nvGrpSpPr>
        <p:grpSpPr>
          <a:xfrm flipH="1">
            <a:off x="2207694" y="692645"/>
            <a:ext cx="4283325" cy="3765604"/>
            <a:chOff x="3647700" y="1418025"/>
            <a:chExt cx="3459875" cy="3042175"/>
          </a:xfrm>
        </p:grpSpPr>
        <p:sp>
          <p:nvSpPr>
            <p:cNvPr id="228" name="Google Shape;228;p20"/>
            <p:cNvSpPr/>
            <p:nvPr/>
          </p:nvSpPr>
          <p:spPr>
            <a:xfrm>
              <a:off x="3647700" y="1418025"/>
              <a:ext cx="3459875" cy="3042175"/>
            </a:xfrm>
            <a:custGeom>
              <a:rect b="b" l="l" r="r" t="t"/>
              <a:pathLst>
                <a:path extrusionOk="0" h="121687" w="138395">
                  <a:moveTo>
                    <a:pt x="37628" y="1"/>
                  </a:moveTo>
                  <a:cubicBezTo>
                    <a:pt x="37358" y="91"/>
                    <a:pt x="37065" y="91"/>
                    <a:pt x="36795" y="91"/>
                  </a:cubicBezTo>
                  <a:cubicBezTo>
                    <a:pt x="22068" y="1509"/>
                    <a:pt x="20560" y="1307"/>
                    <a:pt x="20379" y="2432"/>
                  </a:cubicBezTo>
                  <a:cubicBezTo>
                    <a:pt x="20267" y="3378"/>
                    <a:pt x="21303" y="3761"/>
                    <a:pt x="21776" y="3941"/>
                  </a:cubicBezTo>
                  <a:cubicBezTo>
                    <a:pt x="23284" y="4504"/>
                    <a:pt x="28441" y="4977"/>
                    <a:pt x="34543" y="5540"/>
                  </a:cubicBezTo>
                  <a:cubicBezTo>
                    <a:pt x="39970" y="6103"/>
                    <a:pt x="45982" y="6666"/>
                    <a:pt x="48617" y="7319"/>
                  </a:cubicBezTo>
                  <a:cubicBezTo>
                    <a:pt x="46545" y="7882"/>
                    <a:pt x="41861" y="8625"/>
                    <a:pt x="38574" y="9188"/>
                  </a:cubicBezTo>
                  <a:cubicBezTo>
                    <a:pt x="36795" y="9481"/>
                    <a:pt x="35106" y="9751"/>
                    <a:pt x="33687" y="9953"/>
                  </a:cubicBezTo>
                  <a:cubicBezTo>
                    <a:pt x="24770" y="11530"/>
                    <a:pt x="16056" y="13511"/>
                    <a:pt x="12588" y="17069"/>
                  </a:cubicBezTo>
                  <a:cubicBezTo>
                    <a:pt x="11553" y="18195"/>
                    <a:pt x="11170" y="19523"/>
                    <a:pt x="11553" y="20829"/>
                  </a:cubicBezTo>
                  <a:cubicBezTo>
                    <a:pt x="12859" y="24770"/>
                    <a:pt x="20942" y="28058"/>
                    <a:pt x="35579" y="30580"/>
                  </a:cubicBezTo>
                  <a:cubicBezTo>
                    <a:pt x="75728" y="37538"/>
                    <a:pt x="85478" y="45126"/>
                    <a:pt x="89712" y="51701"/>
                  </a:cubicBezTo>
                  <a:cubicBezTo>
                    <a:pt x="94125" y="58547"/>
                    <a:pt x="85478" y="64266"/>
                    <a:pt x="29184" y="102073"/>
                  </a:cubicBezTo>
                  <a:lnTo>
                    <a:pt x="23464" y="105924"/>
                  </a:lnTo>
                  <a:cubicBezTo>
                    <a:pt x="16709" y="110427"/>
                    <a:pt x="9481" y="115314"/>
                    <a:pt x="2073" y="120290"/>
                  </a:cubicBezTo>
                  <a:lnTo>
                    <a:pt x="1" y="121686"/>
                  </a:lnTo>
                  <a:lnTo>
                    <a:pt x="93922" y="121686"/>
                  </a:lnTo>
                  <a:lnTo>
                    <a:pt x="97300" y="118129"/>
                  </a:lnTo>
                  <a:cubicBezTo>
                    <a:pt x="103222" y="111643"/>
                    <a:pt x="108559" y="105834"/>
                    <a:pt x="113355" y="100677"/>
                  </a:cubicBezTo>
                  <a:cubicBezTo>
                    <a:pt x="125087" y="87910"/>
                    <a:pt x="132765" y="79556"/>
                    <a:pt x="134454" y="76381"/>
                  </a:cubicBezTo>
                  <a:lnTo>
                    <a:pt x="134544" y="76088"/>
                  </a:lnTo>
                  <a:cubicBezTo>
                    <a:pt x="135580" y="74016"/>
                    <a:pt x="138395" y="68680"/>
                    <a:pt x="137922" y="61924"/>
                  </a:cubicBezTo>
                  <a:cubicBezTo>
                    <a:pt x="137359" y="53570"/>
                    <a:pt x="132022" y="46072"/>
                    <a:pt x="122160" y="39677"/>
                  </a:cubicBezTo>
                  <a:cubicBezTo>
                    <a:pt x="107636" y="30219"/>
                    <a:pt x="79939" y="26279"/>
                    <a:pt x="59673" y="23351"/>
                  </a:cubicBezTo>
                  <a:cubicBezTo>
                    <a:pt x="48797" y="21775"/>
                    <a:pt x="38484" y="20266"/>
                    <a:pt x="37268" y="18668"/>
                  </a:cubicBezTo>
                  <a:cubicBezTo>
                    <a:pt x="36975" y="18398"/>
                    <a:pt x="37065" y="18195"/>
                    <a:pt x="37065" y="18105"/>
                  </a:cubicBezTo>
                  <a:cubicBezTo>
                    <a:pt x="37831" y="16033"/>
                    <a:pt x="48144" y="13691"/>
                    <a:pt x="54899" y="12093"/>
                  </a:cubicBezTo>
                  <a:cubicBezTo>
                    <a:pt x="62307" y="10404"/>
                    <a:pt x="66428" y="9390"/>
                    <a:pt x="67464" y="8152"/>
                  </a:cubicBezTo>
                  <a:cubicBezTo>
                    <a:pt x="67757" y="7792"/>
                    <a:pt x="67757" y="7319"/>
                    <a:pt x="67554" y="6936"/>
                  </a:cubicBezTo>
                  <a:cubicBezTo>
                    <a:pt x="66811" y="5247"/>
                    <a:pt x="60056" y="4414"/>
                    <a:pt x="44023" y="3288"/>
                  </a:cubicBezTo>
                  <a:cubicBezTo>
                    <a:pt x="40353" y="2995"/>
                    <a:pt x="36592" y="2725"/>
                    <a:pt x="34633" y="2432"/>
                  </a:cubicBezTo>
                  <a:cubicBezTo>
                    <a:pt x="35376" y="2342"/>
                    <a:pt x="36412" y="2162"/>
                    <a:pt x="37628" y="1960"/>
                  </a:cubicBezTo>
                  <a:lnTo>
                    <a:pt x="37628" y="1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4342375" y="1462500"/>
              <a:ext cx="49000" cy="42250"/>
            </a:xfrm>
            <a:custGeom>
              <a:rect b="b" l="l" r="r" t="t"/>
              <a:pathLst>
                <a:path extrusionOk="0" h="1690" w="1960">
                  <a:moveTo>
                    <a:pt x="1780" y="0"/>
                  </a:moveTo>
                  <a:lnTo>
                    <a:pt x="1780" y="0"/>
                  </a:lnTo>
                  <a:cubicBezTo>
                    <a:pt x="1780" y="0"/>
                    <a:pt x="1487" y="0"/>
                    <a:pt x="1127" y="91"/>
                  </a:cubicBezTo>
                  <a:cubicBezTo>
                    <a:pt x="924" y="181"/>
                    <a:pt x="744" y="293"/>
                    <a:pt x="564" y="383"/>
                  </a:cubicBezTo>
                  <a:cubicBezTo>
                    <a:pt x="744" y="293"/>
                    <a:pt x="924" y="181"/>
                    <a:pt x="1127" y="181"/>
                  </a:cubicBezTo>
                  <a:cubicBezTo>
                    <a:pt x="1487" y="91"/>
                    <a:pt x="1780" y="0"/>
                    <a:pt x="1780" y="0"/>
                  </a:cubicBezTo>
                  <a:close/>
                  <a:moveTo>
                    <a:pt x="564" y="383"/>
                  </a:moveTo>
                  <a:cubicBezTo>
                    <a:pt x="361" y="383"/>
                    <a:pt x="271" y="473"/>
                    <a:pt x="181" y="563"/>
                  </a:cubicBezTo>
                  <a:cubicBezTo>
                    <a:pt x="271" y="473"/>
                    <a:pt x="474" y="473"/>
                    <a:pt x="564" y="383"/>
                  </a:cubicBezTo>
                  <a:close/>
                  <a:moveTo>
                    <a:pt x="181" y="563"/>
                  </a:moveTo>
                  <a:cubicBezTo>
                    <a:pt x="91" y="653"/>
                    <a:pt x="1" y="744"/>
                    <a:pt x="91" y="946"/>
                  </a:cubicBezTo>
                  <a:cubicBezTo>
                    <a:pt x="91" y="744"/>
                    <a:pt x="91" y="653"/>
                    <a:pt x="181" y="563"/>
                  </a:cubicBezTo>
                  <a:close/>
                  <a:moveTo>
                    <a:pt x="92" y="948"/>
                  </a:moveTo>
                  <a:lnTo>
                    <a:pt x="92" y="948"/>
                  </a:lnTo>
                  <a:cubicBezTo>
                    <a:pt x="182" y="1037"/>
                    <a:pt x="271" y="1127"/>
                    <a:pt x="361" y="1216"/>
                  </a:cubicBezTo>
                  <a:cubicBezTo>
                    <a:pt x="474" y="1216"/>
                    <a:pt x="654" y="1306"/>
                    <a:pt x="744" y="1306"/>
                  </a:cubicBezTo>
                  <a:cubicBezTo>
                    <a:pt x="654" y="1306"/>
                    <a:pt x="474" y="1216"/>
                    <a:pt x="361" y="1126"/>
                  </a:cubicBezTo>
                  <a:cubicBezTo>
                    <a:pt x="271" y="1126"/>
                    <a:pt x="182" y="1037"/>
                    <a:pt x="92" y="948"/>
                  </a:cubicBezTo>
                  <a:close/>
                  <a:moveTo>
                    <a:pt x="745" y="1308"/>
                  </a:moveTo>
                  <a:lnTo>
                    <a:pt x="745" y="1308"/>
                  </a:lnTo>
                  <a:cubicBezTo>
                    <a:pt x="835" y="1419"/>
                    <a:pt x="925" y="1420"/>
                    <a:pt x="1037" y="1509"/>
                  </a:cubicBezTo>
                  <a:cubicBezTo>
                    <a:pt x="1127" y="1509"/>
                    <a:pt x="1217" y="1509"/>
                    <a:pt x="1307" y="1599"/>
                  </a:cubicBezTo>
                  <a:cubicBezTo>
                    <a:pt x="1690" y="1689"/>
                    <a:pt x="1960" y="1689"/>
                    <a:pt x="1960" y="1689"/>
                  </a:cubicBezTo>
                  <a:cubicBezTo>
                    <a:pt x="1960" y="1689"/>
                    <a:pt x="1780" y="1599"/>
                    <a:pt x="1397" y="1509"/>
                  </a:cubicBezTo>
                  <a:cubicBezTo>
                    <a:pt x="1307" y="1509"/>
                    <a:pt x="1127" y="1509"/>
                    <a:pt x="1037" y="1419"/>
                  </a:cubicBezTo>
                  <a:cubicBezTo>
                    <a:pt x="925" y="1419"/>
                    <a:pt x="835" y="1419"/>
                    <a:pt x="745" y="13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/>
            <p:nvPr/>
          </p:nvSpPr>
          <p:spPr>
            <a:xfrm>
              <a:off x="4466800" y="1509225"/>
              <a:ext cx="103025" cy="14100"/>
            </a:xfrm>
            <a:custGeom>
              <a:rect b="b" l="l" r="r" t="t"/>
              <a:pathLst>
                <a:path extrusionOk="0" h="564" w="4121">
                  <a:moveTo>
                    <a:pt x="0" y="0"/>
                  </a:moveTo>
                  <a:lnTo>
                    <a:pt x="0" y="113"/>
                  </a:lnTo>
                  <a:lnTo>
                    <a:pt x="4121" y="563"/>
                  </a:lnTo>
                  <a:lnTo>
                    <a:pt x="4121" y="4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4670575" y="1532875"/>
              <a:ext cx="103050" cy="11850"/>
            </a:xfrm>
            <a:custGeom>
              <a:rect b="b" l="l" r="r" t="t"/>
              <a:pathLst>
                <a:path extrusionOk="0" h="474" w="4122">
                  <a:moveTo>
                    <a:pt x="1" y="0"/>
                  </a:moveTo>
                  <a:lnTo>
                    <a:pt x="4121" y="473"/>
                  </a:lnTo>
                  <a:lnTo>
                    <a:pt x="4121" y="3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4877175" y="1554250"/>
              <a:ext cx="103050" cy="14100"/>
            </a:xfrm>
            <a:custGeom>
              <a:rect b="b" l="l" r="r" t="t"/>
              <a:pathLst>
                <a:path extrusionOk="0" h="564" w="4122">
                  <a:moveTo>
                    <a:pt x="1" y="1"/>
                  </a:moveTo>
                  <a:lnTo>
                    <a:pt x="4121" y="564"/>
                  </a:lnTo>
                  <a:lnTo>
                    <a:pt x="4121" y="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5055075" y="1586900"/>
              <a:ext cx="59125" cy="44500"/>
            </a:xfrm>
            <a:custGeom>
              <a:rect b="b" l="l" r="r" t="t"/>
              <a:pathLst>
                <a:path extrusionOk="0" h="1780" w="2365">
                  <a:moveTo>
                    <a:pt x="1036" y="1"/>
                  </a:moveTo>
                  <a:cubicBezTo>
                    <a:pt x="1036" y="1"/>
                    <a:pt x="1239" y="91"/>
                    <a:pt x="1599" y="271"/>
                  </a:cubicBezTo>
                  <a:cubicBezTo>
                    <a:pt x="1802" y="271"/>
                    <a:pt x="1982" y="384"/>
                    <a:pt x="2162" y="564"/>
                  </a:cubicBezTo>
                  <a:cubicBezTo>
                    <a:pt x="2252" y="654"/>
                    <a:pt x="2365" y="744"/>
                    <a:pt x="2252" y="834"/>
                  </a:cubicBezTo>
                  <a:cubicBezTo>
                    <a:pt x="2162" y="947"/>
                    <a:pt x="2072" y="1037"/>
                    <a:pt x="1982" y="1127"/>
                  </a:cubicBezTo>
                  <a:cubicBezTo>
                    <a:pt x="2072" y="1127"/>
                    <a:pt x="2252" y="1037"/>
                    <a:pt x="2365" y="947"/>
                  </a:cubicBezTo>
                  <a:cubicBezTo>
                    <a:pt x="2365" y="744"/>
                    <a:pt x="2365" y="564"/>
                    <a:pt x="2252" y="474"/>
                  </a:cubicBezTo>
                  <a:cubicBezTo>
                    <a:pt x="2072" y="384"/>
                    <a:pt x="1802" y="271"/>
                    <a:pt x="1689" y="181"/>
                  </a:cubicBezTo>
                  <a:cubicBezTo>
                    <a:pt x="1329" y="1"/>
                    <a:pt x="1036" y="1"/>
                    <a:pt x="1036" y="1"/>
                  </a:cubicBezTo>
                  <a:close/>
                  <a:moveTo>
                    <a:pt x="1982" y="1127"/>
                  </a:moveTo>
                  <a:cubicBezTo>
                    <a:pt x="1509" y="1307"/>
                    <a:pt x="1036" y="1510"/>
                    <a:pt x="676" y="1600"/>
                  </a:cubicBezTo>
                  <a:cubicBezTo>
                    <a:pt x="1036" y="1510"/>
                    <a:pt x="1509" y="1397"/>
                    <a:pt x="1982" y="1127"/>
                  </a:cubicBezTo>
                  <a:close/>
                  <a:moveTo>
                    <a:pt x="676" y="1600"/>
                  </a:moveTo>
                  <a:cubicBezTo>
                    <a:pt x="293" y="1690"/>
                    <a:pt x="0" y="1690"/>
                    <a:pt x="0" y="1690"/>
                  </a:cubicBezTo>
                  <a:lnTo>
                    <a:pt x="0" y="1780"/>
                  </a:lnTo>
                  <a:cubicBezTo>
                    <a:pt x="0" y="1780"/>
                    <a:pt x="293" y="1690"/>
                    <a:pt x="676" y="1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4853525" y="1649950"/>
              <a:ext cx="100800" cy="23675"/>
            </a:xfrm>
            <a:custGeom>
              <a:rect b="b" l="l" r="r" t="t"/>
              <a:pathLst>
                <a:path extrusionOk="0" h="947" w="4032">
                  <a:moveTo>
                    <a:pt x="4032" y="1"/>
                  </a:moveTo>
                  <a:lnTo>
                    <a:pt x="1" y="947"/>
                  </a:lnTo>
                  <a:lnTo>
                    <a:pt x="4032" y="113"/>
                  </a:lnTo>
                  <a:lnTo>
                    <a:pt x="4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4652000" y="1695000"/>
              <a:ext cx="100800" cy="28175"/>
            </a:xfrm>
            <a:custGeom>
              <a:rect b="b" l="l" r="r" t="t"/>
              <a:pathLst>
                <a:path extrusionOk="0" h="1127" w="4032">
                  <a:moveTo>
                    <a:pt x="4031" y="0"/>
                  </a:moveTo>
                  <a:lnTo>
                    <a:pt x="1" y="1014"/>
                  </a:lnTo>
                  <a:lnTo>
                    <a:pt x="1" y="1126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4452725" y="1746225"/>
              <a:ext cx="100775" cy="33225"/>
            </a:xfrm>
            <a:custGeom>
              <a:rect b="b" l="l" r="r" t="t"/>
              <a:pathLst>
                <a:path extrusionOk="0" h="1329" w="4031">
                  <a:moveTo>
                    <a:pt x="4031" y="0"/>
                  </a:moveTo>
                  <a:lnTo>
                    <a:pt x="0" y="1216"/>
                  </a:lnTo>
                  <a:lnTo>
                    <a:pt x="90" y="1329"/>
                  </a:lnTo>
                  <a:lnTo>
                    <a:pt x="4031" y="90"/>
                  </a:lnTo>
                  <a:lnTo>
                    <a:pt x="40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4264700" y="1812075"/>
              <a:ext cx="94025" cy="51825"/>
            </a:xfrm>
            <a:custGeom>
              <a:rect b="b" l="l" r="r" t="t"/>
              <a:pathLst>
                <a:path extrusionOk="0" h="2073" w="3761">
                  <a:moveTo>
                    <a:pt x="3671" y="1"/>
                  </a:moveTo>
                  <a:lnTo>
                    <a:pt x="3108" y="271"/>
                  </a:lnTo>
                  <a:cubicBezTo>
                    <a:pt x="2905" y="384"/>
                    <a:pt x="2725" y="474"/>
                    <a:pt x="2455" y="564"/>
                  </a:cubicBezTo>
                  <a:cubicBezTo>
                    <a:pt x="2252" y="654"/>
                    <a:pt x="2072" y="744"/>
                    <a:pt x="1779" y="834"/>
                  </a:cubicBezTo>
                  <a:cubicBezTo>
                    <a:pt x="1599" y="1037"/>
                    <a:pt x="1329" y="1127"/>
                    <a:pt x="1126" y="1217"/>
                  </a:cubicBezTo>
                  <a:cubicBezTo>
                    <a:pt x="1036" y="1307"/>
                    <a:pt x="946" y="1397"/>
                    <a:pt x="856" y="1397"/>
                  </a:cubicBezTo>
                  <a:cubicBezTo>
                    <a:pt x="766" y="1510"/>
                    <a:pt x="653" y="1510"/>
                    <a:pt x="563" y="1600"/>
                  </a:cubicBezTo>
                  <a:lnTo>
                    <a:pt x="0" y="1960"/>
                  </a:lnTo>
                  <a:lnTo>
                    <a:pt x="90" y="2073"/>
                  </a:lnTo>
                  <a:cubicBezTo>
                    <a:pt x="90" y="2073"/>
                    <a:pt x="293" y="1870"/>
                    <a:pt x="653" y="1690"/>
                  </a:cubicBezTo>
                  <a:cubicBezTo>
                    <a:pt x="766" y="1690"/>
                    <a:pt x="766" y="1600"/>
                    <a:pt x="856" y="1510"/>
                  </a:cubicBezTo>
                  <a:cubicBezTo>
                    <a:pt x="946" y="1510"/>
                    <a:pt x="1126" y="1397"/>
                    <a:pt x="1216" y="1307"/>
                  </a:cubicBezTo>
                  <a:cubicBezTo>
                    <a:pt x="1419" y="1217"/>
                    <a:pt x="1599" y="1127"/>
                    <a:pt x="1892" y="1037"/>
                  </a:cubicBezTo>
                  <a:cubicBezTo>
                    <a:pt x="2072" y="834"/>
                    <a:pt x="2342" y="744"/>
                    <a:pt x="2545" y="654"/>
                  </a:cubicBezTo>
                  <a:cubicBezTo>
                    <a:pt x="2725" y="564"/>
                    <a:pt x="2905" y="474"/>
                    <a:pt x="3108" y="384"/>
                  </a:cubicBezTo>
                  <a:cubicBezTo>
                    <a:pt x="3468" y="181"/>
                    <a:pt x="3761" y="91"/>
                    <a:pt x="3761" y="91"/>
                  </a:cubicBezTo>
                  <a:lnTo>
                    <a:pt x="36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4255700" y="1945500"/>
              <a:ext cx="93475" cy="47325"/>
            </a:xfrm>
            <a:custGeom>
              <a:rect b="b" l="l" r="r" t="t"/>
              <a:pathLst>
                <a:path extrusionOk="0" h="1893" w="3739">
                  <a:moveTo>
                    <a:pt x="90" y="1"/>
                  </a:moveTo>
                  <a:lnTo>
                    <a:pt x="0" y="113"/>
                  </a:lnTo>
                  <a:cubicBezTo>
                    <a:pt x="0" y="113"/>
                    <a:pt x="180" y="293"/>
                    <a:pt x="563" y="474"/>
                  </a:cubicBezTo>
                  <a:cubicBezTo>
                    <a:pt x="653" y="564"/>
                    <a:pt x="833" y="676"/>
                    <a:pt x="1126" y="766"/>
                  </a:cubicBezTo>
                  <a:cubicBezTo>
                    <a:pt x="1216" y="856"/>
                    <a:pt x="1306" y="946"/>
                    <a:pt x="1396" y="946"/>
                  </a:cubicBezTo>
                  <a:cubicBezTo>
                    <a:pt x="1576" y="1036"/>
                    <a:pt x="1689" y="1036"/>
                    <a:pt x="1779" y="1127"/>
                  </a:cubicBezTo>
                  <a:cubicBezTo>
                    <a:pt x="2049" y="1239"/>
                    <a:pt x="2252" y="1329"/>
                    <a:pt x="2522" y="1419"/>
                  </a:cubicBezTo>
                  <a:cubicBezTo>
                    <a:pt x="2702" y="1509"/>
                    <a:pt x="2905" y="1599"/>
                    <a:pt x="3085" y="1599"/>
                  </a:cubicBezTo>
                  <a:cubicBezTo>
                    <a:pt x="3468" y="1802"/>
                    <a:pt x="3738" y="1892"/>
                    <a:pt x="3738" y="1892"/>
                  </a:cubicBezTo>
                  <a:lnTo>
                    <a:pt x="3738" y="1689"/>
                  </a:lnTo>
                  <a:cubicBezTo>
                    <a:pt x="3738" y="1689"/>
                    <a:pt x="3558" y="1599"/>
                    <a:pt x="3175" y="1509"/>
                  </a:cubicBezTo>
                  <a:cubicBezTo>
                    <a:pt x="2995" y="1419"/>
                    <a:pt x="2702" y="1419"/>
                    <a:pt x="2522" y="1329"/>
                  </a:cubicBezTo>
                  <a:cubicBezTo>
                    <a:pt x="2342" y="1239"/>
                    <a:pt x="2049" y="1127"/>
                    <a:pt x="1869" y="1036"/>
                  </a:cubicBezTo>
                  <a:cubicBezTo>
                    <a:pt x="1689" y="946"/>
                    <a:pt x="1576" y="946"/>
                    <a:pt x="1486" y="856"/>
                  </a:cubicBezTo>
                  <a:cubicBezTo>
                    <a:pt x="1396" y="766"/>
                    <a:pt x="1306" y="766"/>
                    <a:pt x="1126" y="676"/>
                  </a:cubicBezTo>
                  <a:cubicBezTo>
                    <a:pt x="923" y="564"/>
                    <a:pt x="743" y="474"/>
                    <a:pt x="563" y="383"/>
                  </a:cubicBezTo>
                  <a:cubicBezTo>
                    <a:pt x="270" y="113"/>
                    <a:pt x="9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4447650" y="2015875"/>
              <a:ext cx="100800" cy="25925"/>
            </a:xfrm>
            <a:custGeom>
              <a:rect b="b" l="l" r="r" t="t"/>
              <a:pathLst>
                <a:path extrusionOk="0" h="1037" w="4032">
                  <a:moveTo>
                    <a:pt x="91" y="0"/>
                  </a:moveTo>
                  <a:lnTo>
                    <a:pt x="1" y="113"/>
                  </a:lnTo>
                  <a:lnTo>
                    <a:pt x="4031" y="1036"/>
                  </a:lnTo>
                  <a:lnTo>
                    <a:pt x="4031" y="9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4649750" y="2060900"/>
              <a:ext cx="103050" cy="23125"/>
            </a:xfrm>
            <a:custGeom>
              <a:rect b="b" l="l" r="r" t="t"/>
              <a:pathLst>
                <a:path extrusionOk="0" h="925" w="4122">
                  <a:moveTo>
                    <a:pt x="91" y="1"/>
                  </a:moveTo>
                  <a:lnTo>
                    <a:pt x="0" y="91"/>
                  </a:lnTo>
                  <a:lnTo>
                    <a:pt x="4031" y="924"/>
                  </a:lnTo>
                  <a:lnTo>
                    <a:pt x="4121" y="744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4853525" y="2100325"/>
              <a:ext cx="100800" cy="23650"/>
            </a:xfrm>
            <a:custGeom>
              <a:rect b="b" l="l" r="r" t="t"/>
              <a:pathLst>
                <a:path extrusionOk="0" h="946" w="4032">
                  <a:moveTo>
                    <a:pt x="1" y="0"/>
                  </a:moveTo>
                  <a:lnTo>
                    <a:pt x="1" y="203"/>
                  </a:lnTo>
                  <a:lnTo>
                    <a:pt x="4032" y="946"/>
                  </a:lnTo>
                  <a:lnTo>
                    <a:pt x="4032" y="76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5055075" y="2140275"/>
              <a:ext cx="101350" cy="25925"/>
            </a:xfrm>
            <a:custGeom>
              <a:rect b="b" l="l" r="r" t="t"/>
              <a:pathLst>
                <a:path extrusionOk="0" h="1037" w="4054">
                  <a:moveTo>
                    <a:pt x="0" y="1"/>
                  </a:moveTo>
                  <a:lnTo>
                    <a:pt x="0" y="203"/>
                  </a:lnTo>
                  <a:lnTo>
                    <a:pt x="4053" y="1037"/>
                  </a:lnTo>
                  <a:lnTo>
                    <a:pt x="4053" y="8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5257175" y="2182500"/>
              <a:ext cx="100775" cy="28175"/>
            </a:xfrm>
            <a:custGeom>
              <a:rect b="b" l="l" r="r" t="t"/>
              <a:pathLst>
                <a:path extrusionOk="0" h="1127" w="4031">
                  <a:moveTo>
                    <a:pt x="0" y="1"/>
                  </a:moveTo>
                  <a:lnTo>
                    <a:pt x="0" y="203"/>
                  </a:lnTo>
                  <a:lnTo>
                    <a:pt x="4031" y="1127"/>
                  </a:lnTo>
                  <a:lnTo>
                    <a:pt x="4031" y="9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5458700" y="2229800"/>
              <a:ext cx="100800" cy="30425"/>
            </a:xfrm>
            <a:custGeom>
              <a:rect b="b" l="l" r="r" t="t"/>
              <a:pathLst>
                <a:path extrusionOk="0" h="1217" w="4032">
                  <a:moveTo>
                    <a:pt x="0" y="0"/>
                  </a:moveTo>
                  <a:lnTo>
                    <a:pt x="0" y="180"/>
                  </a:lnTo>
                  <a:lnTo>
                    <a:pt x="3941" y="1216"/>
                  </a:lnTo>
                  <a:lnTo>
                    <a:pt x="4031" y="9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5657975" y="2278775"/>
              <a:ext cx="100800" cy="35475"/>
            </a:xfrm>
            <a:custGeom>
              <a:rect b="b" l="l" r="r" t="t"/>
              <a:pathLst>
                <a:path extrusionOk="0" h="1419" w="4032">
                  <a:moveTo>
                    <a:pt x="91" y="0"/>
                  </a:moveTo>
                  <a:lnTo>
                    <a:pt x="1" y="293"/>
                  </a:lnTo>
                  <a:lnTo>
                    <a:pt x="3941" y="1419"/>
                  </a:lnTo>
                  <a:lnTo>
                    <a:pt x="4031" y="112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5855000" y="2337300"/>
              <a:ext cx="100800" cy="42250"/>
            </a:xfrm>
            <a:custGeom>
              <a:rect b="b" l="l" r="r" t="t"/>
              <a:pathLst>
                <a:path extrusionOk="0" h="1690" w="4032">
                  <a:moveTo>
                    <a:pt x="91" y="1"/>
                  </a:moveTo>
                  <a:lnTo>
                    <a:pt x="1" y="294"/>
                  </a:lnTo>
                  <a:lnTo>
                    <a:pt x="3942" y="1690"/>
                  </a:lnTo>
                  <a:lnTo>
                    <a:pt x="4032" y="1330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6049800" y="2407675"/>
              <a:ext cx="98525" cy="49575"/>
            </a:xfrm>
            <a:custGeom>
              <a:rect b="b" l="l" r="r" t="t"/>
              <a:pathLst>
                <a:path extrusionOk="0" h="1983" w="3941">
                  <a:moveTo>
                    <a:pt x="90" y="1"/>
                  </a:moveTo>
                  <a:lnTo>
                    <a:pt x="0" y="293"/>
                  </a:lnTo>
                  <a:lnTo>
                    <a:pt x="3761" y="1982"/>
                  </a:lnTo>
                  <a:lnTo>
                    <a:pt x="3941" y="1599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6235000" y="2494375"/>
              <a:ext cx="94025" cy="61375"/>
            </a:xfrm>
            <a:custGeom>
              <a:rect b="b" l="l" r="r" t="t"/>
              <a:pathLst>
                <a:path extrusionOk="0" h="2455" w="3761">
                  <a:moveTo>
                    <a:pt x="203" y="0"/>
                  </a:moveTo>
                  <a:lnTo>
                    <a:pt x="0" y="293"/>
                  </a:lnTo>
                  <a:cubicBezTo>
                    <a:pt x="0" y="293"/>
                    <a:pt x="946" y="856"/>
                    <a:pt x="1779" y="1329"/>
                  </a:cubicBezTo>
                  <a:cubicBezTo>
                    <a:pt x="2252" y="1599"/>
                    <a:pt x="2635" y="1892"/>
                    <a:pt x="3018" y="2162"/>
                  </a:cubicBezTo>
                  <a:cubicBezTo>
                    <a:pt x="3288" y="2365"/>
                    <a:pt x="3581" y="2455"/>
                    <a:pt x="3581" y="2455"/>
                  </a:cubicBezTo>
                  <a:lnTo>
                    <a:pt x="3761" y="2162"/>
                  </a:lnTo>
                  <a:cubicBezTo>
                    <a:pt x="3761" y="2162"/>
                    <a:pt x="3581" y="1982"/>
                    <a:pt x="3198" y="1802"/>
                  </a:cubicBezTo>
                  <a:cubicBezTo>
                    <a:pt x="2905" y="1599"/>
                    <a:pt x="2455" y="1329"/>
                    <a:pt x="1982" y="1036"/>
                  </a:cubicBezTo>
                  <a:cubicBezTo>
                    <a:pt x="1126" y="473"/>
                    <a:pt x="203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6401625" y="2614275"/>
              <a:ext cx="72650" cy="86725"/>
            </a:xfrm>
            <a:custGeom>
              <a:rect b="b" l="l" r="r" t="t"/>
              <a:pathLst>
                <a:path extrusionOk="0" h="3469" w="2906">
                  <a:moveTo>
                    <a:pt x="293" y="1"/>
                  </a:moveTo>
                  <a:lnTo>
                    <a:pt x="1" y="271"/>
                  </a:lnTo>
                  <a:cubicBezTo>
                    <a:pt x="1" y="271"/>
                    <a:pt x="181" y="474"/>
                    <a:pt x="474" y="744"/>
                  </a:cubicBezTo>
                  <a:cubicBezTo>
                    <a:pt x="564" y="946"/>
                    <a:pt x="744" y="1037"/>
                    <a:pt x="946" y="1217"/>
                  </a:cubicBezTo>
                  <a:cubicBezTo>
                    <a:pt x="1036" y="1397"/>
                    <a:pt x="1217" y="1599"/>
                    <a:pt x="1419" y="1780"/>
                  </a:cubicBezTo>
                  <a:cubicBezTo>
                    <a:pt x="1509" y="1870"/>
                    <a:pt x="1509" y="2072"/>
                    <a:pt x="1599" y="2162"/>
                  </a:cubicBezTo>
                  <a:cubicBezTo>
                    <a:pt x="1689" y="2252"/>
                    <a:pt x="1780" y="2343"/>
                    <a:pt x="1780" y="2433"/>
                  </a:cubicBezTo>
                  <a:cubicBezTo>
                    <a:pt x="1982" y="2635"/>
                    <a:pt x="2072" y="2815"/>
                    <a:pt x="2162" y="2996"/>
                  </a:cubicBezTo>
                  <a:cubicBezTo>
                    <a:pt x="2343" y="3288"/>
                    <a:pt x="2545" y="3468"/>
                    <a:pt x="2545" y="3468"/>
                  </a:cubicBezTo>
                  <a:lnTo>
                    <a:pt x="2905" y="3288"/>
                  </a:lnTo>
                  <a:cubicBezTo>
                    <a:pt x="2905" y="3288"/>
                    <a:pt x="2725" y="3086"/>
                    <a:pt x="2545" y="2725"/>
                  </a:cubicBezTo>
                  <a:cubicBezTo>
                    <a:pt x="2433" y="2523"/>
                    <a:pt x="2343" y="2343"/>
                    <a:pt x="2162" y="2162"/>
                  </a:cubicBezTo>
                  <a:cubicBezTo>
                    <a:pt x="2072" y="2072"/>
                    <a:pt x="2072" y="1960"/>
                    <a:pt x="1982" y="1870"/>
                  </a:cubicBezTo>
                  <a:cubicBezTo>
                    <a:pt x="1870" y="1780"/>
                    <a:pt x="1780" y="1690"/>
                    <a:pt x="1689" y="1599"/>
                  </a:cubicBezTo>
                  <a:cubicBezTo>
                    <a:pt x="1509" y="1307"/>
                    <a:pt x="1419" y="1127"/>
                    <a:pt x="1217" y="946"/>
                  </a:cubicBezTo>
                  <a:cubicBezTo>
                    <a:pt x="1036" y="744"/>
                    <a:pt x="946" y="654"/>
                    <a:pt x="744" y="474"/>
                  </a:cubicBezTo>
                  <a:cubicBezTo>
                    <a:pt x="474" y="181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6472000" y="2797225"/>
              <a:ext cx="30425" cy="103050"/>
            </a:xfrm>
            <a:custGeom>
              <a:rect b="b" l="l" r="r" t="t"/>
              <a:pathLst>
                <a:path extrusionOk="0" h="4122" w="1217">
                  <a:moveTo>
                    <a:pt x="743" y="1"/>
                  </a:moveTo>
                  <a:lnTo>
                    <a:pt x="743" y="654"/>
                  </a:lnTo>
                  <a:lnTo>
                    <a:pt x="743" y="947"/>
                  </a:lnTo>
                  <a:cubicBezTo>
                    <a:pt x="743" y="1127"/>
                    <a:pt x="743" y="1217"/>
                    <a:pt x="653" y="1307"/>
                  </a:cubicBezTo>
                  <a:cubicBezTo>
                    <a:pt x="653" y="1510"/>
                    <a:pt x="653" y="1780"/>
                    <a:pt x="563" y="2073"/>
                  </a:cubicBezTo>
                  <a:cubicBezTo>
                    <a:pt x="563" y="2253"/>
                    <a:pt x="473" y="2523"/>
                    <a:pt x="383" y="2726"/>
                  </a:cubicBezTo>
                  <a:cubicBezTo>
                    <a:pt x="383" y="2906"/>
                    <a:pt x="383" y="2996"/>
                    <a:pt x="293" y="3086"/>
                  </a:cubicBezTo>
                  <a:cubicBezTo>
                    <a:pt x="293" y="3198"/>
                    <a:pt x="293" y="3289"/>
                    <a:pt x="181" y="3379"/>
                  </a:cubicBezTo>
                  <a:cubicBezTo>
                    <a:pt x="181" y="3559"/>
                    <a:pt x="90" y="3649"/>
                    <a:pt x="90" y="3852"/>
                  </a:cubicBezTo>
                  <a:lnTo>
                    <a:pt x="0" y="3942"/>
                  </a:lnTo>
                  <a:lnTo>
                    <a:pt x="473" y="4122"/>
                  </a:lnTo>
                  <a:lnTo>
                    <a:pt x="473" y="3942"/>
                  </a:lnTo>
                  <a:cubicBezTo>
                    <a:pt x="563" y="3852"/>
                    <a:pt x="563" y="3761"/>
                    <a:pt x="653" y="3559"/>
                  </a:cubicBezTo>
                  <a:cubicBezTo>
                    <a:pt x="653" y="3469"/>
                    <a:pt x="743" y="3289"/>
                    <a:pt x="743" y="3198"/>
                  </a:cubicBezTo>
                  <a:cubicBezTo>
                    <a:pt x="743" y="3086"/>
                    <a:pt x="856" y="2996"/>
                    <a:pt x="856" y="2906"/>
                  </a:cubicBezTo>
                  <a:cubicBezTo>
                    <a:pt x="946" y="2636"/>
                    <a:pt x="946" y="2343"/>
                    <a:pt x="1036" y="2163"/>
                  </a:cubicBezTo>
                  <a:cubicBezTo>
                    <a:pt x="1126" y="1870"/>
                    <a:pt x="1126" y="1600"/>
                    <a:pt x="1126" y="1307"/>
                  </a:cubicBezTo>
                  <a:cubicBezTo>
                    <a:pt x="1126" y="1217"/>
                    <a:pt x="1216" y="1127"/>
                    <a:pt x="1216" y="1037"/>
                  </a:cubicBezTo>
                  <a:lnTo>
                    <a:pt x="1216" y="654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6371225" y="2986950"/>
              <a:ext cx="65900" cy="94025"/>
            </a:xfrm>
            <a:custGeom>
              <a:rect b="b" l="l" r="r" t="t"/>
              <a:pathLst>
                <a:path extrusionOk="0" h="3761" w="2636">
                  <a:moveTo>
                    <a:pt x="2162" y="0"/>
                  </a:moveTo>
                  <a:cubicBezTo>
                    <a:pt x="2162" y="0"/>
                    <a:pt x="1690" y="946"/>
                    <a:pt x="1127" y="1802"/>
                  </a:cubicBezTo>
                  <a:lnTo>
                    <a:pt x="1" y="3491"/>
                  </a:lnTo>
                  <a:lnTo>
                    <a:pt x="384" y="3761"/>
                  </a:lnTo>
                  <a:lnTo>
                    <a:pt x="1509" y="2072"/>
                  </a:lnTo>
                  <a:cubicBezTo>
                    <a:pt x="2072" y="1126"/>
                    <a:pt x="2635" y="293"/>
                    <a:pt x="2635" y="293"/>
                  </a:cubicBezTo>
                  <a:lnTo>
                    <a:pt x="2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6244575" y="3155825"/>
              <a:ext cx="74900" cy="89550"/>
            </a:xfrm>
            <a:custGeom>
              <a:rect b="b" l="l" r="r" t="t"/>
              <a:pathLst>
                <a:path extrusionOk="0" h="3582" w="2996">
                  <a:moveTo>
                    <a:pt x="2635" y="1"/>
                  </a:moveTo>
                  <a:lnTo>
                    <a:pt x="0" y="3198"/>
                  </a:lnTo>
                  <a:lnTo>
                    <a:pt x="383" y="3581"/>
                  </a:lnTo>
                  <a:lnTo>
                    <a:pt x="2995" y="384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6106075" y="3313450"/>
              <a:ext cx="79975" cy="86725"/>
            </a:xfrm>
            <a:custGeom>
              <a:rect b="b" l="l" r="r" t="t"/>
              <a:pathLst>
                <a:path extrusionOk="0" h="3469" w="3199">
                  <a:moveTo>
                    <a:pt x="2816" y="1"/>
                  </a:moveTo>
                  <a:lnTo>
                    <a:pt x="1" y="2996"/>
                  </a:lnTo>
                  <a:lnTo>
                    <a:pt x="384" y="3468"/>
                  </a:lnTo>
                  <a:lnTo>
                    <a:pt x="3198" y="361"/>
                  </a:lnTo>
                  <a:lnTo>
                    <a:pt x="28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5960850" y="3463200"/>
              <a:ext cx="84450" cy="84475"/>
            </a:xfrm>
            <a:custGeom>
              <a:rect b="b" l="l" r="r" t="t"/>
              <a:pathLst>
                <a:path extrusionOk="0" h="3379" w="3378">
                  <a:moveTo>
                    <a:pt x="2905" y="0"/>
                  </a:moveTo>
                  <a:lnTo>
                    <a:pt x="0" y="2905"/>
                  </a:lnTo>
                  <a:lnTo>
                    <a:pt x="361" y="3378"/>
                  </a:lnTo>
                  <a:lnTo>
                    <a:pt x="3378" y="383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5808275" y="3606175"/>
              <a:ext cx="88975" cy="82225"/>
            </a:xfrm>
            <a:custGeom>
              <a:rect b="b" l="l" r="r" t="t"/>
              <a:pathLst>
                <a:path extrusionOk="0" h="3289" w="3559">
                  <a:moveTo>
                    <a:pt x="3086" y="1"/>
                  </a:moveTo>
                  <a:lnTo>
                    <a:pt x="1" y="2816"/>
                  </a:lnTo>
                  <a:lnTo>
                    <a:pt x="564" y="3289"/>
                  </a:lnTo>
                  <a:lnTo>
                    <a:pt x="3559" y="474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5655725" y="3744675"/>
              <a:ext cx="88975" cy="84450"/>
            </a:xfrm>
            <a:custGeom>
              <a:rect b="b" l="l" r="r" t="t"/>
              <a:pathLst>
                <a:path extrusionOk="0" h="3378" w="3559">
                  <a:moveTo>
                    <a:pt x="3108" y="0"/>
                  </a:moveTo>
                  <a:lnTo>
                    <a:pt x="1" y="2725"/>
                  </a:lnTo>
                  <a:lnTo>
                    <a:pt x="474" y="3378"/>
                  </a:lnTo>
                  <a:lnTo>
                    <a:pt x="3558" y="563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5498675" y="3880900"/>
              <a:ext cx="91225" cy="82225"/>
            </a:xfrm>
            <a:custGeom>
              <a:rect b="b" l="l" r="r" t="t"/>
              <a:pathLst>
                <a:path extrusionOk="0" h="3289" w="3649">
                  <a:moveTo>
                    <a:pt x="3198" y="1"/>
                  </a:moveTo>
                  <a:lnTo>
                    <a:pt x="0" y="2725"/>
                  </a:lnTo>
                  <a:lnTo>
                    <a:pt x="563" y="3288"/>
                  </a:lnTo>
                  <a:lnTo>
                    <a:pt x="3648" y="65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5339350" y="4014325"/>
              <a:ext cx="93475" cy="82200"/>
            </a:xfrm>
            <a:custGeom>
              <a:rect b="b" l="l" r="r" t="t"/>
              <a:pathLst>
                <a:path extrusionOk="0" h="3288" w="3739">
                  <a:moveTo>
                    <a:pt x="3176" y="0"/>
                  </a:moveTo>
                  <a:lnTo>
                    <a:pt x="1" y="2635"/>
                  </a:lnTo>
                  <a:lnTo>
                    <a:pt x="564" y="3288"/>
                  </a:lnTo>
                  <a:lnTo>
                    <a:pt x="3739" y="676"/>
                  </a:lnTo>
                  <a:lnTo>
                    <a:pt x="3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5179475" y="4146050"/>
              <a:ext cx="94050" cy="82225"/>
            </a:xfrm>
            <a:custGeom>
              <a:rect b="b" l="l" r="r" t="t"/>
              <a:pathLst>
                <a:path extrusionOk="0" h="3289" w="3762">
                  <a:moveTo>
                    <a:pt x="3198" y="0"/>
                  </a:moveTo>
                  <a:lnTo>
                    <a:pt x="1" y="2522"/>
                  </a:lnTo>
                  <a:lnTo>
                    <a:pt x="564" y="3288"/>
                  </a:lnTo>
                  <a:lnTo>
                    <a:pt x="3761" y="653"/>
                  </a:lnTo>
                  <a:lnTo>
                    <a:pt x="31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5015675" y="4272700"/>
              <a:ext cx="98525" cy="84475"/>
            </a:xfrm>
            <a:custGeom>
              <a:rect b="b" l="l" r="r" t="t"/>
              <a:pathLst>
                <a:path extrusionOk="0" h="3379" w="3941">
                  <a:moveTo>
                    <a:pt x="3265" y="1"/>
                  </a:moveTo>
                  <a:lnTo>
                    <a:pt x="0" y="2523"/>
                  </a:lnTo>
                  <a:lnTo>
                    <a:pt x="653" y="3379"/>
                  </a:lnTo>
                  <a:lnTo>
                    <a:pt x="3941" y="834"/>
                  </a:lnTo>
                  <a:lnTo>
                    <a:pt x="32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0"/>
          <p:cNvSpPr txBox="1"/>
          <p:nvPr>
            <p:ph hasCustomPrompt="1" type="title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2" name="Google Shape;262;p20"/>
          <p:cNvSpPr txBox="1"/>
          <p:nvPr>
            <p:ph idx="1" type="subTitle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8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63" name="Google Shape;263;p20"/>
          <p:cNvSpPr/>
          <p:nvPr/>
        </p:nvSpPr>
        <p:spPr>
          <a:xfrm rot="10800000">
            <a:off x="5742425" y="692640"/>
            <a:ext cx="2579100" cy="1138200"/>
          </a:xfrm>
          <a:prstGeom prst="rtTriangle">
            <a:avLst/>
          </a:prstGeom>
          <a:solidFill>
            <a:schemeClr val="dk1">
              <a:alpha val="2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/>
          <p:nvPr/>
        </p:nvSpPr>
        <p:spPr>
          <a:xfrm rot="5400000">
            <a:off x="101400" y="1413090"/>
            <a:ext cx="2579100" cy="1138200"/>
          </a:xfrm>
          <a:prstGeom prst="rtTriangle">
            <a:avLst/>
          </a:prstGeom>
          <a:solidFill>
            <a:schemeClr val="dk1">
              <a:alpha val="2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TITLE_AND_TWO_COLUMNS_1_2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idx="1" type="subTitle"/>
          </p:nvPr>
        </p:nvSpPr>
        <p:spPr>
          <a:xfrm>
            <a:off x="3527850" y="1518538"/>
            <a:ext cx="20883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67" name="Google Shape;267;p21"/>
          <p:cNvSpPr txBox="1"/>
          <p:nvPr>
            <p:ph idx="2" type="subTitle"/>
          </p:nvPr>
        </p:nvSpPr>
        <p:spPr>
          <a:xfrm>
            <a:off x="790401" y="2197473"/>
            <a:ext cx="2084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21"/>
          <p:cNvSpPr txBox="1"/>
          <p:nvPr>
            <p:ph idx="3" type="subTitle"/>
          </p:nvPr>
        </p:nvSpPr>
        <p:spPr>
          <a:xfrm>
            <a:off x="788601" y="1518538"/>
            <a:ext cx="20883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69" name="Google Shape;269;p21"/>
          <p:cNvSpPr txBox="1"/>
          <p:nvPr>
            <p:ph idx="4" type="subTitle"/>
          </p:nvPr>
        </p:nvSpPr>
        <p:spPr>
          <a:xfrm>
            <a:off x="3529650" y="2197473"/>
            <a:ext cx="2084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1"/>
          <p:cNvSpPr txBox="1"/>
          <p:nvPr>
            <p:ph idx="5" type="subTitle"/>
          </p:nvPr>
        </p:nvSpPr>
        <p:spPr>
          <a:xfrm>
            <a:off x="6267099" y="1518538"/>
            <a:ext cx="20883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271" name="Google Shape;271;p21"/>
          <p:cNvSpPr txBox="1"/>
          <p:nvPr>
            <p:ph idx="6" type="subTitle"/>
          </p:nvPr>
        </p:nvSpPr>
        <p:spPr>
          <a:xfrm>
            <a:off x="6268899" y="2197473"/>
            <a:ext cx="20847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21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15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 txBox="1"/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b="0" i="0" sz="2400" u="none" cap="none" strike="noStrik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b="0" i="0" sz="2400" u="none" cap="none" strike="noStrik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b="0" i="0" sz="2400" u="none" cap="none" strike="noStrik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b="0" i="0" sz="2400" u="none" cap="none" strike="noStrik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b="0" i="0" sz="2400" u="none" cap="none" strike="noStrik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b="0" i="0" sz="2400" u="none" cap="none" strike="noStrik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b="0" i="0" sz="2400" u="none" cap="none" strike="noStrik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b="0" i="0" sz="2400" u="none" cap="none" strike="noStrik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b="0" i="0" sz="2400" u="none" cap="none" strike="noStrik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 b="0" i="0" sz="1400" u="none" cap="none" strike="noStrik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5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AB-BqwBaSRweJyPCSj6drCib4Rtq8Bjr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drive/1BZ0Llx2xmvxFJ4mwqE3e2BGvMYXmYeuY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"/>
          <p:cNvSpPr txBox="1"/>
          <p:nvPr>
            <p:ph type="ctrTitle"/>
          </p:nvPr>
        </p:nvSpPr>
        <p:spPr>
          <a:xfrm>
            <a:off x="1248381" y="1018354"/>
            <a:ext cx="3635531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800">
                <a:solidFill>
                  <a:schemeClr val="dk1"/>
                </a:solidFill>
              </a:rPr>
              <a:t>iVIS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600">
                <a:solidFill>
                  <a:srgbClr val="51A2B9"/>
                </a:solidFill>
              </a:rPr>
              <a:t>intelligent Vehicle Identification System</a:t>
            </a:r>
            <a:endParaRPr sz="1600">
              <a:solidFill>
                <a:srgbClr val="51A2B9"/>
              </a:solidFill>
            </a:endParaRPr>
          </a:p>
        </p:txBody>
      </p:sp>
      <p:sp>
        <p:nvSpPr>
          <p:cNvPr id="301" name="Google Shape;301;p1"/>
          <p:cNvSpPr txBox="1"/>
          <p:nvPr>
            <p:ph idx="1" type="subTitle"/>
          </p:nvPr>
        </p:nvSpPr>
        <p:spPr>
          <a:xfrm>
            <a:off x="705060" y="3824542"/>
            <a:ext cx="2849900" cy="11030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2060"/>
                </a:solidFill>
              </a:rPr>
              <a:t>ES 333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Project Presentation</a:t>
            </a:r>
            <a:endParaRPr b="1" sz="2000">
              <a:solidFill>
                <a:schemeClr val="lt1"/>
              </a:solidFill>
            </a:endParaRPr>
          </a:p>
        </p:txBody>
      </p:sp>
      <p:grpSp>
        <p:nvGrpSpPr>
          <p:cNvPr id="302" name="Google Shape;302;p1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303" name="Google Shape;303;p1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fmla="val 16667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4" name="Google Shape;304;p1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305" name="Google Shape;305;p1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fmla="val 16667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6" name="Google Shape;306;p1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307" name="Google Shape;307;p1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rect b="b" l="l" r="r" t="t"/>
                  <a:pathLst>
                    <a:path extrusionOk="0" h="1876" w="2702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1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rect b="b" l="l" r="r" t="t"/>
                  <a:pathLst>
                    <a:path extrusionOk="0" h="1047" w="1411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1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rect b="b" l="l" r="r" t="t"/>
                  <a:pathLst>
                    <a:path extrusionOk="0" h="1439" w="2399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1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rect b="b" l="l" r="r" t="t"/>
                  <a:pathLst>
                    <a:path extrusionOk="0" h="538" w="1151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1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rect b="b" l="l" r="r" t="t"/>
                  <a:pathLst>
                    <a:path extrusionOk="0" h="1876" w="2702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1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rect b="b" l="l" r="r" t="t"/>
                  <a:pathLst>
                    <a:path extrusionOk="0" h="1047" w="1412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1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rect b="b" l="l" r="r" t="t"/>
                  <a:pathLst>
                    <a:path extrusionOk="0" h="1439" w="2399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1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rect b="b" l="l" r="r" t="t"/>
                  <a:pathLst>
                    <a:path extrusionOk="0" h="538" w="1147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1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rect b="b" l="l" r="r" t="t"/>
                  <a:pathLst>
                    <a:path extrusionOk="0" h="1821" w="10535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1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rect b="b" l="l" r="r" t="t"/>
                  <a:pathLst>
                    <a:path extrusionOk="0" h="14540" w="21761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1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rect b="b" l="l" r="r" t="t"/>
                  <a:pathLst>
                    <a:path extrusionOk="0" h="2924" w="16556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1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rect b="b" l="l" r="r" t="t"/>
                  <a:pathLst>
                    <a:path extrusionOk="0" h="778" w="2997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1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rect b="b" l="l" r="r" t="t"/>
                  <a:pathLst>
                    <a:path extrusionOk="0" h="1755" w="2343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1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rect b="b" l="l" r="r" t="t"/>
                  <a:pathLst>
                    <a:path extrusionOk="0" h="447" w="348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1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rect b="b" l="l" r="r" t="t"/>
                  <a:pathLst>
                    <a:path extrusionOk="0" h="1755" w="2345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1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rect b="b" l="l" r="r" t="t"/>
                  <a:pathLst>
                    <a:path extrusionOk="0" h="447" w="3478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1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rect b="b" l="l" r="r" t="t"/>
                  <a:pathLst>
                    <a:path extrusionOk="0" h="1731" w="10225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1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rect b="b" l="l" r="r" t="t"/>
                  <a:pathLst>
                    <a:path extrusionOk="0" h="1535" w="6307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1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rect b="b" l="l" r="r" t="t"/>
                  <a:pathLst>
                    <a:path extrusionOk="0" h="1373" w="1911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1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rect b="b" l="l" r="r" t="t"/>
                  <a:pathLst>
                    <a:path extrusionOk="0" h="2592" w="834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1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rect b="b" l="l" r="r" t="t"/>
                  <a:pathLst>
                    <a:path extrusionOk="0" h="4658" w="15511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1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rect b="b" l="l" r="r" t="t"/>
                  <a:pathLst>
                    <a:path extrusionOk="0" h="778" w="2997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1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rect b="b" l="l" r="r" t="t"/>
                  <a:pathLst>
                    <a:path extrusionOk="0" h="1755" w="2295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1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rect b="b" l="l" r="r" t="t"/>
                  <a:pathLst>
                    <a:path extrusionOk="0" h="447" w="348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1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rect b="b" l="l" r="r" t="t"/>
                  <a:pathLst>
                    <a:path extrusionOk="0" h="1755" w="2296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1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rect b="b" l="l" r="r" t="t"/>
                  <a:pathLst>
                    <a:path extrusionOk="0" h="2364" w="2533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1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rect b="b" l="l" r="r" t="t"/>
                  <a:pathLst>
                    <a:path extrusionOk="0" h="447" w="3478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1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rect b="b" l="l" r="r" t="t"/>
                  <a:pathLst>
                    <a:path extrusionOk="0" h="1873" w="2038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1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rect b="b" l="l" r="r" t="t"/>
                  <a:pathLst>
                    <a:path extrusionOk="0" h="4611" w="4285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1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rect b="b" l="l" r="r" t="t"/>
                  <a:pathLst>
                    <a:path extrusionOk="0" h="778" w="114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Google Shape;337;p1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rect b="b" l="l" r="r" t="t"/>
                  <a:pathLst>
                    <a:path extrusionOk="0" h="4380" w="3971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1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rect b="b" l="l" r="r" t="t"/>
                  <a:pathLst>
                    <a:path extrusionOk="0" h="2502" w="2075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" name="Google Shape;339;p1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rect b="b" l="l" r="r" t="t"/>
                  <a:pathLst>
                    <a:path extrusionOk="0" h="447" w="665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1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rect b="b" l="l" r="r" t="t"/>
                  <a:pathLst>
                    <a:path extrusionOk="0" h="2527" w="2536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1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rect b="b" l="l" r="r" t="t"/>
                  <a:pathLst>
                    <a:path extrusionOk="0" h="4521" w="4198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1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rect b="b" l="l" r="r" t="t"/>
                  <a:pathLst>
                    <a:path extrusionOk="0" h="3520" w="6066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1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rect b="b" l="l" r="r" t="t"/>
                  <a:pathLst>
                    <a:path extrusionOk="0" h="2114" w="3265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1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rect b="b" l="l" r="r" t="t"/>
                  <a:pathLst>
                    <a:path extrusionOk="0" h="1060" w="1057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1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rect b="b" l="l" r="r" t="t"/>
                  <a:pathLst>
                    <a:path extrusionOk="0" h="741" w="74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1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rect b="b" l="l" r="r" t="t"/>
                  <a:pathLst>
                    <a:path extrusionOk="0" h="1360" w="1287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1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rect b="b" l="l" r="r" t="t"/>
                  <a:pathLst>
                    <a:path extrusionOk="0" h="2545" w="3889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" name="Google Shape;348;p1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rect b="b" l="l" r="r" t="t"/>
                  <a:pathLst>
                    <a:path extrusionOk="0" h="1057" w="1057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" name="Google Shape;349;p1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rect b="b" l="l" r="r" t="t"/>
                  <a:pathLst>
                    <a:path extrusionOk="0" h="1243" w="1243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1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rect b="b" l="l" r="r" t="t"/>
                  <a:pathLst>
                    <a:path extrusionOk="0" h="3520" w="607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" name="Google Shape;351;p1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rect b="b" l="l" r="r" t="t"/>
                  <a:pathLst>
                    <a:path extrusionOk="0" h="2114" w="3266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" name="Google Shape;352;p1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rect b="b" l="l" r="r" t="t"/>
                  <a:pathLst>
                    <a:path extrusionOk="0" h="1060" w="1057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1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rect b="b" l="l" r="r" t="t"/>
                  <a:pathLst>
                    <a:path extrusionOk="0" h="741" w="74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" name="Google Shape;354;p1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rect b="b" l="l" r="r" t="t"/>
                  <a:pathLst>
                    <a:path extrusionOk="0" h="1360" w="1284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" name="Google Shape;355;p1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rect b="b" l="l" r="r" t="t"/>
                  <a:pathLst>
                    <a:path extrusionOk="0" h="2545" w="3885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" name="Google Shape;356;p1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rect b="b" l="l" r="r" t="t"/>
                  <a:pathLst>
                    <a:path extrusionOk="0" h="1057" w="106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1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rect b="b" l="l" r="r" t="t"/>
                  <a:pathLst>
                    <a:path extrusionOk="0" h="1243" w="1243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358" name="Google Shape;3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0964" y="3245694"/>
            <a:ext cx="1384387" cy="35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9483" y="297722"/>
            <a:ext cx="4873475" cy="48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0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0"/>
          <p:cNvSpPr txBox="1"/>
          <p:nvPr>
            <p:ph idx="1" type="subTitle"/>
          </p:nvPr>
        </p:nvSpPr>
        <p:spPr>
          <a:xfrm>
            <a:off x="3527849" y="1518538"/>
            <a:ext cx="4825749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</a:rPr>
              <a:t>Storage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89" name="Google Shape;689;p10"/>
          <p:cNvSpPr txBox="1"/>
          <p:nvPr>
            <p:ph idx="2" type="subTitle"/>
          </p:nvPr>
        </p:nvSpPr>
        <p:spPr>
          <a:xfrm>
            <a:off x="790401" y="2197472"/>
            <a:ext cx="2084700" cy="2399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chemeClr val="dk1"/>
                </a:solidFill>
              </a:rPr>
              <a:t>128KB RAM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insufficient to run any model, let alone a vision model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it was impossible to process an image in this meagre RAM size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0" name="Google Shape;690;p10"/>
          <p:cNvSpPr txBox="1"/>
          <p:nvPr>
            <p:ph idx="3" type="subTitle"/>
          </p:nvPr>
        </p:nvSpPr>
        <p:spPr>
          <a:xfrm>
            <a:off x="788601" y="1518538"/>
            <a:ext cx="20883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chemeClr val="dk1"/>
                </a:solidFill>
              </a:rPr>
              <a:t>RAM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91" name="Google Shape;691;p10"/>
          <p:cNvSpPr txBox="1"/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04 – Issues Faced (OpenMV)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92" name="Google Shape;692;p10"/>
          <p:cNvSpPr txBox="1"/>
          <p:nvPr/>
        </p:nvSpPr>
        <p:spPr>
          <a:xfrm>
            <a:off x="3531450" y="2197471"/>
            <a:ext cx="2084700" cy="2399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2MB Flash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insufficient to store even efficient models which are still in the MBs</a:t>
            </a:r>
            <a:endParaRPr/>
          </a:p>
        </p:txBody>
      </p:sp>
      <p:sp>
        <p:nvSpPr>
          <p:cNvPr id="693" name="Google Shape;693;p10"/>
          <p:cNvSpPr txBox="1"/>
          <p:nvPr/>
        </p:nvSpPr>
        <p:spPr>
          <a:xfrm>
            <a:off x="6268899" y="2197471"/>
            <a:ext cx="2084700" cy="2399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despite quantization, MLP weights were 5.7MB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CNN .tflite model was also 2.17MB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hence, we shifted to performing OCR on </a:t>
            </a:r>
            <a:b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the laptop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"/>
          <p:cNvSpPr txBox="1"/>
          <p:nvPr>
            <p:ph type="title"/>
          </p:nvPr>
        </p:nvSpPr>
        <p:spPr>
          <a:xfrm>
            <a:off x="713250" y="547266"/>
            <a:ext cx="7717500" cy="40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THANK</a:t>
            </a:r>
            <a:br>
              <a:rPr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</a:br>
            <a:r>
              <a:rPr lang="en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YOU!</a:t>
            </a:r>
            <a:endParaRPr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"/>
          <p:cNvGrpSpPr/>
          <p:nvPr/>
        </p:nvGrpSpPr>
        <p:grpSpPr>
          <a:xfrm>
            <a:off x="823423" y="1413396"/>
            <a:ext cx="1104972" cy="650715"/>
            <a:chOff x="1506675" y="1426838"/>
            <a:chExt cx="1097400" cy="644400"/>
          </a:xfrm>
        </p:grpSpPr>
        <p:sp>
          <p:nvSpPr>
            <p:cNvPr id="365" name="Google Shape;365;p2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2"/>
          <p:cNvGrpSpPr/>
          <p:nvPr/>
        </p:nvGrpSpPr>
        <p:grpSpPr>
          <a:xfrm>
            <a:off x="5069171" y="1413396"/>
            <a:ext cx="1104972" cy="650715"/>
            <a:chOff x="1506675" y="1426838"/>
            <a:chExt cx="1097400" cy="644400"/>
          </a:xfrm>
        </p:grpSpPr>
        <p:sp>
          <p:nvSpPr>
            <p:cNvPr id="368" name="Google Shape;368;p2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2"/>
          <p:cNvGrpSpPr/>
          <p:nvPr/>
        </p:nvGrpSpPr>
        <p:grpSpPr>
          <a:xfrm>
            <a:off x="5069171" y="3101203"/>
            <a:ext cx="1104972" cy="650715"/>
            <a:chOff x="1506675" y="1426838"/>
            <a:chExt cx="1097400" cy="644400"/>
          </a:xfrm>
        </p:grpSpPr>
        <p:sp>
          <p:nvSpPr>
            <p:cNvPr id="371" name="Google Shape;371;p2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2"/>
          <p:cNvGrpSpPr/>
          <p:nvPr/>
        </p:nvGrpSpPr>
        <p:grpSpPr>
          <a:xfrm>
            <a:off x="823423" y="3101203"/>
            <a:ext cx="1104972" cy="650715"/>
            <a:chOff x="1506675" y="1426838"/>
            <a:chExt cx="1097400" cy="644400"/>
          </a:xfrm>
        </p:grpSpPr>
        <p:sp>
          <p:nvSpPr>
            <p:cNvPr id="374" name="Google Shape;374;p2"/>
            <p:cNvSpPr/>
            <p:nvPr/>
          </p:nvSpPr>
          <p:spPr>
            <a:xfrm>
              <a:off x="1506675" y="1431675"/>
              <a:ext cx="1097400" cy="63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"/>
            <p:cNvSpPr/>
            <p:nvPr/>
          </p:nvSpPr>
          <p:spPr>
            <a:xfrm flipH="1">
              <a:off x="1508775" y="1426838"/>
              <a:ext cx="1093200" cy="6444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6" name="Google Shape;376;p2"/>
          <p:cNvSpPr txBox="1"/>
          <p:nvPr>
            <p:ph idx="15"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Table of Contents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77" name="Google Shape;377;p2">
            <a:hlinkClick action="ppaction://hlinksldjump" r:id="rId3"/>
          </p:cNvPr>
          <p:cNvSpPr txBox="1"/>
          <p:nvPr>
            <p:ph idx="1" type="subTitle"/>
          </p:nvPr>
        </p:nvSpPr>
        <p:spPr>
          <a:xfrm>
            <a:off x="1996995" y="1419404"/>
            <a:ext cx="14172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The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Flow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8" name="Google Shape;378;p2"/>
          <p:cNvSpPr txBox="1"/>
          <p:nvPr>
            <p:ph idx="2" type="subTitle"/>
          </p:nvPr>
        </p:nvSpPr>
        <p:spPr>
          <a:xfrm>
            <a:off x="6240930" y="1419404"/>
            <a:ext cx="2075029" cy="6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Models Implemented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9" name="Google Shape;379;p2"/>
          <p:cNvSpPr txBox="1"/>
          <p:nvPr>
            <p:ph idx="3" type="subTitle"/>
          </p:nvPr>
        </p:nvSpPr>
        <p:spPr>
          <a:xfrm>
            <a:off x="828041" y="2082239"/>
            <a:ext cx="25878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how it is working?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0" name="Google Shape;380;p2"/>
          <p:cNvSpPr txBox="1"/>
          <p:nvPr>
            <p:ph idx="4" type="subTitle"/>
          </p:nvPr>
        </p:nvSpPr>
        <p:spPr>
          <a:xfrm>
            <a:off x="5072030" y="2084832"/>
            <a:ext cx="25878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what all we tried?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1" name="Google Shape;381;p2"/>
          <p:cNvSpPr txBox="1"/>
          <p:nvPr>
            <p:ph idx="5" type="subTitle"/>
          </p:nvPr>
        </p:nvSpPr>
        <p:spPr>
          <a:xfrm>
            <a:off x="1999960" y="3107210"/>
            <a:ext cx="2123524" cy="6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Current Implementation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2" name="Google Shape;382;p2"/>
          <p:cNvSpPr txBox="1"/>
          <p:nvPr>
            <p:ph idx="6" type="subTitle"/>
          </p:nvPr>
        </p:nvSpPr>
        <p:spPr>
          <a:xfrm>
            <a:off x="5072030" y="3749040"/>
            <a:ext cx="25878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problems, uh-oh...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3" name="Google Shape;383;p2"/>
          <p:cNvSpPr txBox="1"/>
          <p:nvPr>
            <p:ph idx="7" type="subTitle"/>
          </p:nvPr>
        </p:nvSpPr>
        <p:spPr>
          <a:xfrm>
            <a:off x="828041" y="3752989"/>
            <a:ext cx="25878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how is it being done?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p2"/>
          <p:cNvSpPr txBox="1"/>
          <p:nvPr>
            <p:ph idx="8" type="subTitle"/>
          </p:nvPr>
        </p:nvSpPr>
        <p:spPr>
          <a:xfrm>
            <a:off x="6244953" y="3107210"/>
            <a:ext cx="14172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Issues Faced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5" name="Google Shape;385;p2">
            <a:hlinkClick action="ppaction://hlinksldjump" r:id="rId4"/>
          </p:cNvPr>
          <p:cNvSpPr txBox="1"/>
          <p:nvPr>
            <p:ph type="title"/>
          </p:nvPr>
        </p:nvSpPr>
        <p:spPr>
          <a:xfrm>
            <a:off x="823452" y="141940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6" name="Google Shape;386;p2"/>
          <p:cNvSpPr txBox="1"/>
          <p:nvPr>
            <p:ph idx="9" type="title"/>
          </p:nvPr>
        </p:nvSpPr>
        <p:spPr>
          <a:xfrm>
            <a:off x="823452" y="310720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7" name="Google Shape;387;p2"/>
          <p:cNvSpPr txBox="1"/>
          <p:nvPr>
            <p:ph idx="13" type="title"/>
          </p:nvPr>
        </p:nvSpPr>
        <p:spPr>
          <a:xfrm>
            <a:off x="5069200" y="141940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8" name="Google Shape;388;p2"/>
          <p:cNvSpPr txBox="1"/>
          <p:nvPr>
            <p:ph idx="14" type="title"/>
          </p:nvPr>
        </p:nvSpPr>
        <p:spPr>
          <a:xfrm>
            <a:off x="5069200" y="3107200"/>
            <a:ext cx="11049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/>
        </p:nvSpPr>
        <p:spPr>
          <a:xfrm>
            <a:off x="266185" y="124361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01 – The Flow</a:t>
            </a:r>
            <a:endParaRPr/>
          </a:p>
        </p:txBody>
      </p:sp>
      <p:pic>
        <p:nvPicPr>
          <p:cNvPr id="394" name="Google Shape;3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5474" y="152400"/>
            <a:ext cx="6043062" cy="476758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"/>
          <p:cNvSpPr txBox="1"/>
          <p:nvPr/>
        </p:nvSpPr>
        <p:spPr>
          <a:xfrm>
            <a:off x="686877" y="2190646"/>
            <a:ext cx="2858714" cy="235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image taken from OpenMV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processed via local LLM on laptop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STM32 for actuation and display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"/>
          <p:cNvSpPr txBox="1"/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02 – Models Implemented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401" name="Google Shape;401;p4"/>
          <p:cNvGrpSpPr/>
          <p:nvPr/>
        </p:nvGrpSpPr>
        <p:grpSpPr>
          <a:xfrm>
            <a:off x="961078" y="2791311"/>
            <a:ext cx="927735" cy="1123702"/>
            <a:chOff x="5393564" y="872537"/>
            <a:chExt cx="2437559" cy="2952450"/>
          </a:xfrm>
        </p:grpSpPr>
        <p:sp>
          <p:nvSpPr>
            <p:cNvPr id="402" name="Google Shape;402;p4"/>
            <p:cNvSpPr/>
            <p:nvPr/>
          </p:nvSpPr>
          <p:spPr>
            <a:xfrm>
              <a:off x="5393564" y="872537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5398598" y="875414"/>
              <a:ext cx="1423917" cy="2917931"/>
            </a:xfrm>
            <a:custGeom>
              <a:rect b="b" l="l" r="r" t="t"/>
              <a:pathLst>
                <a:path extrusionOk="0" h="8115" w="396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5403272" y="880448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5407947" y="885122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5411183" y="890156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5416217" y="894471"/>
              <a:ext cx="1425355" cy="2917931"/>
            </a:xfrm>
            <a:custGeom>
              <a:rect b="b" l="l" r="r" t="t"/>
              <a:pathLst>
                <a:path extrusionOk="0" h="8115" w="3964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5420891" y="899505"/>
              <a:ext cx="1425355" cy="2917571"/>
            </a:xfrm>
            <a:custGeom>
              <a:rect b="b" l="l" r="r" t="t"/>
              <a:pathLst>
                <a:path extrusionOk="0" h="8114" w="3964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5425566" y="902741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5430240" y="907416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5716102" y="872537"/>
              <a:ext cx="1792481" cy="2591799"/>
            </a:xfrm>
            <a:custGeom>
              <a:rect b="b" l="l" r="r" t="t"/>
              <a:pathLst>
                <a:path extrusionOk="0" h="7208" w="4985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5393564" y="3425510"/>
              <a:ext cx="2437559" cy="390136"/>
            </a:xfrm>
            <a:custGeom>
              <a:rect b="b" l="l" r="r" t="t"/>
              <a:pathLst>
                <a:path extrusionOk="0" h="1085" w="6779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6146873" y="1556806"/>
              <a:ext cx="930940" cy="262488"/>
            </a:xfrm>
            <a:custGeom>
              <a:rect b="b" l="l" r="r" t="t"/>
              <a:pathLst>
                <a:path extrusionOk="0" h="730" w="2589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6021022" y="2037196"/>
              <a:ext cx="1182642" cy="260690"/>
            </a:xfrm>
            <a:custGeom>
              <a:rect b="b" l="l" r="r" t="t"/>
              <a:pathLst>
                <a:path extrusionOk="0" h="725" w="3289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6611443" y="2193970"/>
              <a:ext cx="887431" cy="1231895"/>
            </a:xfrm>
            <a:custGeom>
              <a:rect b="b" l="l" r="r" t="t"/>
              <a:pathLst>
                <a:path extrusionOk="0" h="3426" w="2468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6611443" y="1818935"/>
              <a:ext cx="523541" cy="218620"/>
            </a:xfrm>
            <a:custGeom>
              <a:rect b="b" l="l" r="r" t="t"/>
              <a:pathLst>
                <a:path extrusionOk="0" h="608" w="1456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6611443" y="872537"/>
              <a:ext cx="426456" cy="791419"/>
            </a:xfrm>
            <a:custGeom>
              <a:rect b="b" l="l" r="r" t="t"/>
              <a:pathLst>
                <a:path extrusionOk="0" h="2201" w="1186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6611443" y="3425510"/>
              <a:ext cx="1219678" cy="390136"/>
            </a:xfrm>
            <a:custGeom>
              <a:rect b="b" l="l" r="r" t="t"/>
              <a:pathLst>
                <a:path extrusionOk="0" h="1085" w="3392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6611443" y="1556806"/>
              <a:ext cx="466369" cy="262488"/>
            </a:xfrm>
            <a:custGeom>
              <a:rect b="b" l="l" r="r" t="t"/>
              <a:pathLst>
                <a:path extrusionOk="0" h="730" w="1297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6611443" y="2037196"/>
              <a:ext cx="592220" cy="260690"/>
            </a:xfrm>
            <a:custGeom>
              <a:rect b="b" l="l" r="r" t="t"/>
              <a:pathLst>
                <a:path extrusionOk="0" h="725" w="1647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21" name="Google Shape;421;p4"/>
          <p:cNvCxnSpPr>
            <a:stCxn id="422" idx="3"/>
            <a:endCxn id="423" idx="1"/>
          </p:cNvCxnSpPr>
          <p:nvPr/>
        </p:nvCxnSpPr>
        <p:spPr>
          <a:xfrm>
            <a:off x="2241062" y="1597807"/>
            <a:ext cx="525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4"/>
          <p:cNvSpPr txBox="1"/>
          <p:nvPr/>
        </p:nvSpPr>
        <p:spPr>
          <a:xfrm>
            <a:off x="731462" y="1414957"/>
            <a:ext cx="1509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SVMs</a:t>
            </a:r>
            <a:endParaRPr b="1" i="0" sz="1400" u="none" cap="none" strike="noStrik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423" name="Google Shape;423;p4"/>
          <p:cNvSpPr txBox="1"/>
          <p:nvPr/>
        </p:nvSpPr>
        <p:spPr>
          <a:xfrm>
            <a:off x="2766021" y="1414957"/>
            <a:ext cx="13434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MLPs</a:t>
            </a:r>
            <a:endParaRPr b="1" i="0" sz="1400" u="none" cap="none" strike="noStrik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424" name="Google Shape;424;p4"/>
          <p:cNvSpPr txBox="1"/>
          <p:nvPr/>
        </p:nvSpPr>
        <p:spPr>
          <a:xfrm>
            <a:off x="4634380" y="1414957"/>
            <a:ext cx="1626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CNNs</a:t>
            </a:r>
            <a:endParaRPr b="1" i="0" sz="1400" u="none" cap="none" strike="noStrik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425" name="Google Shape;425;p4"/>
          <p:cNvSpPr txBox="1"/>
          <p:nvPr/>
        </p:nvSpPr>
        <p:spPr>
          <a:xfrm>
            <a:off x="6785938" y="1414957"/>
            <a:ext cx="1626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Tesseract</a:t>
            </a:r>
            <a:endParaRPr b="1" i="0" sz="1400" u="none" cap="none" strike="noStrik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grpSp>
        <p:nvGrpSpPr>
          <p:cNvPr id="426" name="Google Shape;426;p4"/>
          <p:cNvGrpSpPr/>
          <p:nvPr/>
        </p:nvGrpSpPr>
        <p:grpSpPr>
          <a:xfrm>
            <a:off x="3023101" y="2791311"/>
            <a:ext cx="927735" cy="1123702"/>
            <a:chOff x="5393564" y="872537"/>
            <a:chExt cx="2437559" cy="2952450"/>
          </a:xfrm>
        </p:grpSpPr>
        <p:sp>
          <p:nvSpPr>
            <p:cNvPr id="427" name="Google Shape;427;p4"/>
            <p:cNvSpPr/>
            <p:nvPr/>
          </p:nvSpPr>
          <p:spPr>
            <a:xfrm>
              <a:off x="5393564" y="872537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5398598" y="875414"/>
              <a:ext cx="1423917" cy="2917931"/>
            </a:xfrm>
            <a:custGeom>
              <a:rect b="b" l="l" r="r" t="t"/>
              <a:pathLst>
                <a:path extrusionOk="0" h="8115" w="396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5403272" y="880448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5407947" y="885122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5411183" y="890156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5416217" y="894471"/>
              <a:ext cx="1425355" cy="2917931"/>
            </a:xfrm>
            <a:custGeom>
              <a:rect b="b" l="l" r="r" t="t"/>
              <a:pathLst>
                <a:path extrusionOk="0" h="8115" w="3964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5420891" y="899505"/>
              <a:ext cx="1425355" cy="2917571"/>
            </a:xfrm>
            <a:custGeom>
              <a:rect b="b" l="l" r="r" t="t"/>
              <a:pathLst>
                <a:path extrusionOk="0" h="8114" w="3964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5425566" y="902741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5430240" y="907416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5716102" y="872537"/>
              <a:ext cx="1792481" cy="2591799"/>
            </a:xfrm>
            <a:custGeom>
              <a:rect b="b" l="l" r="r" t="t"/>
              <a:pathLst>
                <a:path extrusionOk="0" h="7208" w="4985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5393564" y="3425510"/>
              <a:ext cx="2437559" cy="390136"/>
            </a:xfrm>
            <a:custGeom>
              <a:rect b="b" l="l" r="r" t="t"/>
              <a:pathLst>
                <a:path extrusionOk="0" h="1085" w="6779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6146873" y="1556806"/>
              <a:ext cx="930940" cy="262488"/>
            </a:xfrm>
            <a:custGeom>
              <a:rect b="b" l="l" r="r" t="t"/>
              <a:pathLst>
                <a:path extrusionOk="0" h="730" w="2589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6021022" y="2037196"/>
              <a:ext cx="1182642" cy="260690"/>
            </a:xfrm>
            <a:custGeom>
              <a:rect b="b" l="l" r="r" t="t"/>
              <a:pathLst>
                <a:path extrusionOk="0" h="725" w="3289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6611443" y="2193970"/>
              <a:ext cx="887431" cy="1231895"/>
            </a:xfrm>
            <a:custGeom>
              <a:rect b="b" l="l" r="r" t="t"/>
              <a:pathLst>
                <a:path extrusionOk="0" h="3426" w="2468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6611443" y="1818935"/>
              <a:ext cx="523541" cy="218620"/>
            </a:xfrm>
            <a:custGeom>
              <a:rect b="b" l="l" r="r" t="t"/>
              <a:pathLst>
                <a:path extrusionOk="0" h="608" w="1456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6611443" y="872537"/>
              <a:ext cx="426456" cy="791419"/>
            </a:xfrm>
            <a:custGeom>
              <a:rect b="b" l="l" r="r" t="t"/>
              <a:pathLst>
                <a:path extrusionOk="0" h="2201" w="1186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6611443" y="3425510"/>
              <a:ext cx="1219678" cy="390136"/>
            </a:xfrm>
            <a:custGeom>
              <a:rect b="b" l="l" r="r" t="t"/>
              <a:pathLst>
                <a:path extrusionOk="0" h="1085" w="3392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6611443" y="1556806"/>
              <a:ext cx="466369" cy="262488"/>
            </a:xfrm>
            <a:custGeom>
              <a:rect b="b" l="l" r="r" t="t"/>
              <a:pathLst>
                <a:path extrusionOk="0" h="730" w="1297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6611443" y="2037196"/>
              <a:ext cx="592220" cy="260690"/>
            </a:xfrm>
            <a:custGeom>
              <a:rect b="b" l="l" r="r" t="t"/>
              <a:pathLst>
                <a:path extrusionOk="0" h="725" w="1647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4"/>
          <p:cNvGrpSpPr/>
          <p:nvPr/>
        </p:nvGrpSpPr>
        <p:grpSpPr>
          <a:xfrm>
            <a:off x="5085124" y="2791311"/>
            <a:ext cx="927735" cy="1123702"/>
            <a:chOff x="5393564" y="872537"/>
            <a:chExt cx="2437559" cy="2952450"/>
          </a:xfrm>
        </p:grpSpPr>
        <p:sp>
          <p:nvSpPr>
            <p:cNvPr id="447" name="Google Shape;447;p4"/>
            <p:cNvSpPr/>
            <p:nvPr/>
          </p:nvSpPr>
          <p:spPr>
            <a:xfrm>
              <a:off x="5393564" y="872537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5398598" y="875414"/>
              <a:ext cx="1423917" cy="2917931"/>
            </a:xfrm>
            <a:custGeom>
              <a:rect b="b" l="l" r="r" t="t"/>
              <a:pathLst>
                <a:path extrusionOk="0" h="8115" w="396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5403272" y="880448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5407947" y="885122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5411183" y="890156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5416217" y="894471"/>
              <a:ext cx="1425355" cy="2917931"/>
            </a:xfrm>
            <a:custGeom>
              <a:rect b="b" l="l" r="r" t="t"/>
              <a:pathLst>
                <a:path extrusionOk="0" h="8115" w="3964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5420891" y="899505"/>
              <a:ext cx="1425355" cy="2917571"/>
            </a:xfrm>
            <a:custGeom>
              <a:rect b="b" l="l" r="r" t="t"/>
              <a:pathLst>
                <a:path extrusionOk="0" h="8114" w="3964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5425566" y="902741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5430240" y="907416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5716102" y="872537"/>
              <a:ext cx="1792481" cy="2591799"/>
            </a:xfrm>
            <a:custGeom>
              <a:rect b="b" l="l" r="r" t="t"/>
              <a:pathLst>
                <a:path extrusionOk="0" h="7208" w="4985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5393564" y="3425510"/>
              <a:ext cx="2437559" cy="390136"/>
            </a:xfrm>
            <a:custGeom>
              <a:rect b="b" l="l" r="r" t="t"/>
              <a:pathLst>
                <a:path extrusionOk="0" h="1085" w="6779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6146873" y="1556806"/>
              <a:ext cx="930940" cy="262488"/>
            </a:xfrm>
            <a:custGeom>
              <a:rect b="b" l="l" r="r" t="t"/>
              <a:pathLst>
                <a:path extrusionOk="0" h="730" w="2589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6021022" y="2037196"/>
              <a:ext cx="1182642" cy="260690"/>
            </a:xfrm>
            <a:custGeom>
              <a:rect b="b" l="l" r="r" t="t"/>
              <a:pathLst>
                <a:path extrusionOk="0" h="725" w="3289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6611443" y="2193970"/>
              <a:ext cx="887431" cy="1231895"/>
            </a:xfrm>
            <a:custGeom>
              <a:rect b="b" l="l" r="r" t="t"/>
              <a:pathLst>
                <a:path extrusionOk="0" h="3426" w="2468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6611443" y="1818935"/>
              <a:ext cx="523541" cy="218620"/>
            </a:xfrm>
            <a:custGeom>
              <a:rect b="b" l="l" r="r" t="t"/>
              <a:pathLst>
                <a:path extrusionOk="0" h="608" w="1456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6611443" y="872537"/>
              <a:ext cx="426456" cy="791419"/>
            </a:xfrm>
            <a:custGeom>
              <a:rect b="b" l="l" r="r" t="t"/>
              <a:pathLst>
                <a:path extrusionOk="0" h="2201" w="1186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6611443" y="3425510"/>
              <a:ext cx="1219678" cy="390136"/>
            </a:xfrm>
            <a:custGeom>
              <a:rect b="b" l="l" r="r" t="t"/>
              <a:pathLst>
                <a:path extrusionOk="0" h="1085" w="3392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6611443" y="1556806"/>
              <a:ext cx="466369" cy="262488"/>
            </a:xfrm>
            <a:custGeom>
              <a:rect b="b" l="l" r="r" t="t"/>
              <a:pathLst>
                <a:path extrusionOk="0" h="730" w="1297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6611443" y="2037196"/>
              <a:ext cx="592220" cy="260690"/>
            </a:xfrm>
            <a:custGeom>
              <a:rect b="b" l="l" r="r" t="t"/>
              <a:pathLst>
                <a:path extrusionOk="0" h="725" w="1647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4"/>
          <p:cNvGrpSpPr/>
          <p:nvPr/>
        </p:nvGrpSpPr>
        <p:grpSpPr>
          <a:xfrm>
            <a:off x="7147148" y="2791311"/>
            <a:ext cx="927735" cy="1123702"/>
            <a:chOff x="5393564" y="872537"/>
            <a:chExt cx="2437559" cy="2952450"/>
          </a:xfrm>
        </p:grpSpPr>
        <p:sp>
          <p:nvSpPr>
            <p:cNvPr id="467" name="Google Shape;467;p4"/>
            <p:cNvSpPr/>
            <p:nvPr/>
          </p:nvSpPr>
          <p:spPr>
            <a:xfrm>
              <a:off x="5393564" y="872537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3" y="0"/>
                  </a:moveTo>
                  <a:cubicBezTo>
                    <a:pt x="2966" y="0"/>
                    <a:pt x="2739" y="173"/>
                    <a:pt x="2677" y="422"/>
                  </a:cubicBezTo>
                  <a:lnTo>
                    <a:pt x="2286" y="1904"/>
                  </a:lnTo>
                  <a:lnTo>
                    <a:pt x="2096" y="2632"/>
                  </a:lnTo>
                  <a:lnTo>
                    <a:pt x="1936" y="3239"/>
                  </a:lnTo>
                  <a:lnTo>
                    <a:pt x="1745" y="3964"/>
                  </a:lnTo>
                  <a:lnTo>
                    <a:pt x="924" y="7101"/>
                  </a:lnTo>
                  <a:lnTo>
                    <a:pt x="272" y="7101"/>
                  </a:lnTo>
                  <a:cubicBezTo>
                    <a:pt x="121" y="7101"/>
                    <a:pt x="0" y="7221"/>
                    <a:pt x="0" y="7372"/>
                  </a:cubicBezTo>
                  <a:lnTo>
                    <a:pt x="0" y="7914"/>
                  </a:lnTo>
                  <a:cubicBezTo>
                    <a:pt x="0" y="7993"/>
                    <a:pt x="37" y="8065"/>
                    <a:pt x="86" y="8113"/>
                  </a:cubicBezTo>
                  <a:cubicBezTo>
                    <a:pt x="54" y="8078"/>
                    <a:pt x="27" y="8029"/>
                    <a:pt x="19" y="7980"/>
                  </a:cubicBezTo>
                  <a:cubicBezTo>
                    <a:pt x="14" y="7963"/>
                    <a:pt x="14" y="7944"/>
                    <a:pt x="14" y="7926"/>
                  </a:cubicBezTo>
                  <a:lnTo>
                    <a:pt x="14" y="7500"/>
                  </a:lnTo>
                  <a:lnTo>
                    <a:pt x="14" y="7381"/>
                  </a:lnTo>
                  <a:cubicBezTo>
                    <a:pt x="14" y="7297"/>
                    <a:pt x="59" y="7217"/>
                    <a:pt x="121" y="7168"/>
                  </a:cubicBezTo>
                  <a:cubicBezTo>
                    <a:pt x="170" y="7133"/>
                    <a:pt x="223" y="7115"/>
                    <a:pt x="285" y="7115"/>
                  </a:cubicBezTo>
                  <a:lnTo>
                    <a:pt x="938" y="7115"/>
                  </a:lnTo>
                  <a:lnTo>
                    <a:pt x="1758" y="3977"/>
                  </a:lnTo>
                  <a:lnTo>
                    <a:pt x="1950" y="3253"/>
                  </a:lnTo>
                  <a:lnTo>
                    <a:pt x="2110" y="2641"/>
                  </a:lnTo>
                  <a:lnTo>
                    <a:pt x="2300" y="1918"/>
                  </a:lnTo>
                  <a:lnTo>
                    <a:pt x="2602" y="768"/>
                  </a:lnTo>
                  <a:lnTo>
                    <a:pt x="2690" y="435"/>
                  </a:lnTo>
                  <a:cubicBezTo>
                    <a:pt x="2735" y="266"/>
                    <a:pt x="2850" y="133"/>
                    <a:pt x="3001" y="62"/>
                  </a:cubicBezTo>
                  <a:cubicBezTo>
                    <a:pt x="3072" y="31"/>
                    <a:pt x="3152" y="9"/>
                    <a:pt x="3237" y="9"/>
                  </a:cubicBezTo>
                  <a:lnTo>
                    <a:pt x="3569" y="9"/>
                  </a:lnTo>
                  <a:cubicBezTo>
                    <a:pt x="3720" y="13"/>
                    <a:pt x="3858" y="70"/>
                    <a:pt x="3964" y="173"/>
                  </a:cubicBezTo>
                  <a:cubicBezTo>
                    <a:pt x="3858" y="62"/>
                    <a:pt x="3712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5398598" y="875414"/>
              <a:ext cx="1423917" cy="2917931"/>
            </a:xfrm>
            <a:custGeom>
              <a:rect b="b" l="l" r="r" t="t"/>
              <a:pathLst>
                <a:path extrusionOk="0" h="8115" w="3960">
                  <a:moveTo>
                    <a:pt x="3957" y="176"/>
                  </a:moveTo>
                  <a:lnTo>
                    <a:pt x="3957" y="176"/>
                  </a:lnTo>
                  <a:cubicBezTo>
                    <a:pt x="3958" y="177"/>
                    <a:pt x="3959" y="178"/>
                    <a:pt x="3960" y="179"/>
                  </a:cubicBezTo>
                  <a:cubicBezTo>
                    <a:pt x="3959" y="178"/>
                    <a:pt x="3958" y="177"/>
                    <a:pt x="3957" y="176"/>
                  </a:cubicBezTo>
                  <a:close/>
                  <a:moveTo>
                    <a:pt x="3223" y="1"/>
                  </a:moveTo>
                  <a:cubicBezTo>
                    <a:pt x="3138" y="1"/>
                    <a:pt x="3058" y="23"/>
                    <a:pt x="2987" y="54"/>
                  </a:cubicBezTo>
                  <a:cubicBezTo>
                    <a:pt x="2836" y="125"/>
                    <a:pt x="2721" y="258"/>
                    <a:pt x="2676" y="427"/>
                  </a:cubicBezTo>
                  <a:lnTo>
                    <a:pt x="2588" y="760"/>
                  </a:lnTo>
                  <a:lnTo>
                    <a:pt x="2286" y="1910"/>
                  </a:lnTo>
                  <a:lnTo>
                    <a:pt x="2096" y="2633"/>
                  </a:lnTo>
                  <a:lnTo>
                    <a:pt x="1936" y="3245"/>
                  </a:lnTo>
                  <a:lnTo>
                    <a:pt x="1744" y="3969"/>
                  </a:lnTo>
                  <a:lnTo>
                    <a:pt x="924" y="7107"/>
                  </a:lnTo>
                  <a:lnTo>
                    <a:pt x="271" y="7107"/>
                  </a:lnTo>
                  <a:cubicBezTo>
                    <a:pt x="209" y="7107"/>
                    <a:pt x="156" y="7125"/>
                    <a:pt x="107" y="7160"/>
                  </a:cubicBezTo>
                  <a:cubicBezTo>
                    <a:pt x="45" y="7209"/>
                    <a:pt x="0" y="7289"/>
                    <a:pt x="0" y="7373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5"/>
                    <a:pt x="5" y="7972"/>
                  </a:cubicBezTo>
                  <a:cubicBezTo>
                    <a:pt x="13" y="8021"/>
                    <a:pt x="40" y="8070"/>
                    <a:pt x="72" y="8105"/>
                  </a:cubicBezTo>
                  <a:cubicBezTo>
                    <a:pt x="76" y="8110"/>
                    <a:pt x="80" y="8114"/>
                    <a:pt x="84" y="8114"/>
                  </a:cubicBezTo>
                  <a:cubicBezTo>
                    <a:pt x="54" y="8078"/>
                    <a:pt x="27" y="8034"/>
                    <a:pt x="18" y="7985"/>
                  </a:cubicBezTo>
                  <a:cubicBezTo>
                    <a:pt x="13" y="7967"/>
                    <a:pt x="13" y="7950"/>
                    <a:pt x="13" y="7932"/>
                  </a:cubicBezTo>
                  <a:lnTo>
                    <a:pt x="13" y="7506"/>
                  </a:lnTo>
                  <a:lnTo>
                    <a:pt x="13" y="7386"/>
                  </a:lnTo>
                  <a:cubicBezTo>
                    <a:pt x="13" y="7297"/>
                    <a:pt x="58" y="7222"/>
                    <a:pt x="120" y="7173"/>
                  </a:cubicBezTo>
                  <a:cubicBezTo>
                    <a:pt x="164" y="7138"/>
                    <a:pt x="222" y="7119"/>
                    <a:pt x="285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8" y="2646"/>
                  </a:lnTo>
                  <a:lnTo>
                    <a:pt x="2299" y="1918"/>
                  </a:lnTo>
                  <a:lnTo>
                    <a:pt x="2602" y="773"/>
                  </a:lnTo>
                  <a:lnTo>
                    <a:pt x="2686" y="435"/>
                  </a:lnTo>
                  <a:cubicBezTo>
                    <a:pt x="2729" y="271"/>
                    <a:pt x="2850" y="134"/>
                    <a:pt x="3001" y="68"/>
                  </a:cubicBezTo>
                  <a:cubicBezTo>
                    <a:pt x="3071" y="32"/>
                    <a:pt x="3151" y="15"/>
                    <a:pt x="3235" y="15"/>
                  </a:cubicBezTo>
                  <a:lnTo>
                    <a:pt x="3564" y="15"/>
                  </a:lnTo>
                  <a:cubicBezTo>
                    <a:pt x="3719" y="15"/>
                    <a:pt x="3855" y="75"/>
                    <a:pt x="3957" y="176"/>
                  </a:cubicBezTo>
                  <a:lnTo>
                    <a:pt x="3957" y="176"/>
                  </a:lnTo>
                  <a:cubicBezTo>
                    <a:pt x="3954" y="172"/>
                    <a:pt x="3954" y="168"/>
                    <a:pt x="3950" y="165"/>
                  </a:cubicBezTo>
                  <a:cubicBezTo>
                    <a:pt x="3844" y="62"/>
                    <a:pt x="3706" y="5"/>
                    <a:pt x="3555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5403272" y="880448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909" y="130"/>
                  </a:moveTo>
                  <a:cubicBezTo>
                    <a:pt x="3922" y="141"/>
                    <a:pt x="3935" y="153"/>
                    <a:pt x="3947" y="165"/>
                  </a:cubicBezTo>
                  <a:cubicBezTo>
                    <a:pt x="3949" y="165"/>
                    <a:pt x="3952" y="166"/>
                    <a:pt x="3954" y="168"/>
                  </a:cubicBezTo>
                  <a:lnTo>
                    <a:pt x="3954" y="168"/>
                  </a:lnTo>
                  <a:cubicBezTo>
                    <a:pt x="3940" y="155"/>
                    <a:pt x="3925" y="142"/>
                    <a:pt x="3909" y="130"/>
                  </a:cubicBezTo>
                  <a:close/>
                  <a:moveTo>
                    <a:pt x="3954" y="168"/>
                  </a:moveTo>
                  <a:cubicBezTo>
                    <a:pt x="3956" y="170"/>
                    <a:pt x="3958" y="171"/>
                    <a:pt x="3959" y="173"/>
                  </a:cubicBezTo>
                  <a:cubicBezTo>
                    <a:pt x="3958" y="171"/>
                    <a:pt x="3956" y="170"/>
                    <a:pt x="3954" y="168"/>
                  </a:cubicBezTo>
                  <a:close/>
                  <a:moveTo>
                    <a:pt x="3222" y="1"/>
                  </a:moveTo>
                  <a:cubicBezTo>
                    <a:pt x="3138" y="1"/>
                    <a:pt x="3058" y="18"/>
                    <a:pt x="2988" y="54"/>
                  </a:cubicBezTo>
                  <a:cubicBezTo>
                    <a:pt x="2837" y="120"/>
                    <a:pt x="2716" y="257"/>
                    <a:pt x="2673" y="421"/>
                  </a:cubicBezTo>
                  <a:lnTo>
                    <a:pt x="2589" y="759"/>
                  </a:lnTo>
                  <a:lnTo>
                    <a:pt x="2286" y="1904"/>
                  </a:lnTo>
                  <a:lnTo>
                    <a:pt x="2095" y="2632"/>
                  </a:lnTo>
                  <a:lnTo>
                    <a:pt x="1936" y="3240"/>
                  </a:lnTo>
                  <a:lnTo>
                    <a:pt x="1745" y="3963"/>
                  </a:lnTo>
                  <a:lnTo>
                    <a:pt x="924" y="7101"/>
                  </a:lnTo>
                  <a:lnTo>
                    <a:pt x="671" y="7105"/>
                  </a:lnTo>
                  <a:lnTo>
                    <a:pt x="272" y="7105"/>
                  </a:lnTo>
                  <a:cubicBezTo>
                    <a:pt x="209" y="7105"/>
                    <a:pt x="151" y="7124"/>
                    <a:pt x="107" y="7159"/>
                  </a:cubicBezTo>
                  <a:cubicBezTo>
                    <a:pt x="45" y="7208"/>
                    <a:pt x="0" y="7283"/>
                    <a:pt x="0" y="7372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0" y="7953"/>
                    <a:pt x="5" y="7971"/>
                  </a:cubicBezTo>
                  <a:cubicBezTo>
                    <a:pt x="14" y="8020"/>
                    <a:pt x="41" y="8064"/>
                    <a:pt x="71" y="8100"/>
                  </a:cubicBezTo>
                  <a:cubicBezTo>
                    <a:pt x="76" y="8105"/>
                    <a:pt x="80" y="8109"/>
                    <a:pt x="85" y="8113"/>
                  </a:cubicBezTo>
                  <a:cubicBezTo>
                    <a:pt x="49" y="8078"/>
                    <a:pt x="27" y="8033"/>
                    <a:pt x="18" y="7984"/>
                  </a:cubicBezTo>
                  <a:cubicBezTo>
                    <a:pt x="14" y="7967"/>
                    <a:pt x="14" y="7949"/>
                    <a:pt x="14" y="7931"/>
                  </a:cubicBezTo>
                  <a:lnTo>
                    <a:pt x="14" y="7505"/>
                  </a:lnTo>
                  <a:lnTo>
                    <a:pt x="14" y="7386"/>
                  </a:lnTo>
                  <a:cubicBezTo>
                    <a:pt x="14" y="7297"/>
                    <a:pt x="53" y="7217"/>
                    <a:pt x="120" y="7168"/>
                  </a:cubicBezTo>
                  <a:cubicBezTo>
                    <a:pt x="165" y="7137"/>
                    <a:pt x="223" y="7119"/>
                    <a:pt x="284" y="7119"/>
                  </a:cubicBezTo>
                  <a:lnTo>
                    <a:pt x="684" y="7119"/>
                  </a:lnTo>
                  <a:lnTo>
                    <a:pt x="932" y="7115"/>
                  </a:lnTo>
                  <a:lnTo>
                    <a:pt x="1758" y="3977"/>
                  </a:lnTo>
                  <a:lnTo>
                    <a:pt x="1949" y="3254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601" y="767"/>
                  </a:lnTo>
                  <a:lnTo>
                    <a:pt x="2685" y="435"/>
                  </a:lnTo>
                  <a:cubicBezTo>
                    <a:pt x="2730" y="267"/>
                    <a:pt x="2849" y="134"/>
                    <a:pt x="3001" y="67"/>
                  </a:cubicBezTo>
                  <a:cubicBezTo>
                    <a:pt x="3072" y="31"/>
                    <a:pt x="3152" y="13"/>
                    <a:pt x="3236" y="13"/>
                  </a:cubicBezTo>
                  <a:lnTo>
                    <a:pt x="3564" y="13"/>
                  </a:lnTo>
                  <a:cubicBezTo>
                    <a:pt x="3692" y="13"/>
                    <a:pt x="3813" y="57"/>
                    <a:pt x="3909" y="130"/>
                  </a:cubicBezTo>
                  <a:lnTo>
                    <a:pt x="3909" y="130"/>
                  </a:lnTo>
                  <a:cubicBezTo>
                    <a:pt x="3812" y="49"/>
                    <a:pt x="3689" y="1"/>
                    <a:pt x="3551" y="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5407947" y="885122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223" y="0"/>
                  </a:moveTo>
                  <a:cubicBezTo>
                    <a:pt x="3139" y="0"/>
                    <a:pt x="3059" y="18"/>
                    <a:pt x="2988" y="54"/>
                  </a:cubicBezTo>
                  <a:cubicBezTo>
                    <a:pt x="2836" y="121"/>
                    <a:pt x="2717" y="254"/>
                    <a:pt x="2672" y="422"/>
                  </a:cubicBezTo>
                  <a:lnTo>
                    <a:pt x="2588" y="754"/>
                  </a:lnTo>
                  <a:lnTo>
                    <a:pt x="2287" y="1905"/>
                  </a:lnTo>
                  <a:lnTo>
                    <a:pt x="2096" y="2628"/>
                  </a:lnTo>
                  <a:lnTo>
                    <a:pt x="1936" y="3241"/>
                  </a:lnTo>
                  <a:lnTo>
                    <a:pt x="1745" y="3964"/>
                  </a:lnTo>
                  <a:lnTo>
                    <a:pt x="919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0" y="7106"/>
                    <a:pt x="152" y="7124"/>
                    <a:pt x="107" y="7155"/>
                  </a:cubicBezTo>
                  <a:cubicBezTo>
                    <a:pt x="40" y="7204"/>
                    <a:pt x="1" y="7284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36" y="8065"/>
                    <a:pt x="72" y="8100"/>
                  </a:cubicBezTo>
                  <a:cubicBezTo>
                    <a:pt x="73" y="8101"/>
                    <a:pt x="74" y="8102"/>
                    <a:pt x="75" y="8103"/>
                  </a:cubicBezTo>
                  <a:lnTo>
                    <a:pt x="75" y="8103"/>
                  </a:lnTo>
                  <a:cubicBezTo>
                    <a:pt x="45" y="8069"/>
                    <a:pt x="27" y="8029"/>
                    <a:pt x="19" y="7981"/>
                  </a:cubicBezTo>
                  <a:cubicBezTo>
                    <a:pt x="14" y="7967"/>
                    <a:pt x="9" y="7950"/>
                    <a:pt x="9" y="7932"/>
                  </a:cubicBezTo>
                  <a:lnTo>
                    <a:pt x="9" y="7506"/>
                  </a:lnTo>
                  <a:lnTo>
                    <a:pt x="14" y="7385"/>
                  </a:lnTo>
                  <a:cubicBezTo>
                    <a:pt x="14" y="7297"/>
                    <a:pt x="54" y="7217"/>
                    <a:pt x="120" y="7168"/>
                  </a:cubicBezTo>
                  <a:cubicBezTo>
                    <a:pt x="165" y="7137"/>
                    <a:pt x="222" y="7115"/>
                    <a:pt x="280" y="7115"/>
                  </a:cubicBezTo>
                  <a:lnTo>
                    <a:pt x="933" y="7115"/>
                  </a:lnTo>
                  <a:lnTo>
                    <a:pt x="1759" y="3972"/>
                  </a:lnTo>
                  <a:lnTo>
                    <a:pt x="1949" y="3249"/>
                  </a:lnTo>
                  <a:lnTo>
                    <a:pt x="2109" y="2641"/>
                  </a:lnTo>
                  <a:lnTo>
                    <a:pt x="2300" y="1918"/>
                  </a:lnTo>
                  <a:lnTo>
                    <a:pt x="2597" y="768"/>
                  </a:lnTo>
                  <a:lnTo>
                    <a:pt x="2686" y="435"/>
                  </a:lnTo>
                  <a:cubicBezTo>
                    <a:pt x="2730" y="267"/>
                    <a:pt x="2850" y="133"/>
                    <a:pt x="3002" y="67"/>
                  </a:cubicBezTo>
                  <a:cubicBezTo>
                    <a:pt x="3072" y="31"/>
                    <a:pt x="3152" y="14"/>
                    <a:pt x="3236" y="14"/>
                  </a:cubicBezTo>
                  <a:lnTo>
                    <a:pt x="3565" y="14"/>
                  </a:lnTo>
                  <a:cubicBezTo>
                    <a:pt x="3715" y="14"/>
                    <a:pt x="3858" y="76"/>
                    <a:pt x="3960" y="174"/>
                  </a:cubicBezTo>
                  <a:cubicBezTo>
                    <a:pt x="3955" y="169"/>
                    <a:pt x="3951" y="164"/>
                    <a:pt x="3946" y="160"/>
                  </a:cubicBezTo>
                  <a:cubicBezTo>
                    <a:pt x="3844" y="62"/>
                    <a:pt x="3703" y="0"/>
                    <a:pt x="3551" y="0"/>
                  </a:cubicBezTo>
                  <a:close/>
                  <a:moveTo>
                    <a:pt x="75" y="8103"/>
                  </a:moveTo>
                  <a:lnTo>
                    <a:pt x="75" y="8103"/>
                  </a:lnTo>
                  <a:cubicBezTo>
                    <a:pt x="77" y="8106"/>
                    <a:pt x="80" y="8108"/>
                    <a:pt x="82" y="8111"/>
                  </a:cubicBezTo>
                  <a:lnTo>
                    <a:pt x="82" y="8111"/>
                  </a:lnTo>
                  <a:cubicBezTo>
                    <a:pt x="80" y="8108"/>
                    <a:pt x="77" y="8105"/>
                    <a:pt x="75" y="8103"/>
                  </a:cubicBezTo>
                  <a:close/>
                  <a:moveTo>
                    <a:pt x="82" y="8111"/>
                  </a:moveTo>
                  <a:cubicBezTo>
                    <a:pt x="83" y="8112"/>
                    <a:pt x="84" y="8113"/>
                    <a:pt x="85" y="8114"/>
                  </a:cubicBezTo>
                  <a:cubicBezTo>
                    <a:pt x="84" y="8113"/>
                    <a:pt x="83" y="8112"/>
                    <a:pt x="82" y="8111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5411183" y="890156"/>
              <a:ext cx="1425715" cy="2917212"/>
            </a:xfrm>
            <a:custGeom>
              <a:rect b="b" l="l" r="r" t="t"/>
              <a:pathLst>
                <a:path extrusionOk="0" h="8113" w="3965">
                  <a:moveTo>
                    <a:pt x="3227" y="0"/>
                  </a:moveTo>
                  <a:cubicBezTo>
                    <a:pt x="3143" y="0"/>
                    <a:pt x="3063" y="17"/>
                    <a:pt x="2993" y="53"/>
                  </a:cubicBezTo>
                  <a:cubicBezTo>
                    <a:pt x="2841" y="119"/>
                    <a:pt x="2721" y="253"/>
                    <a:pt x="2677" y="421"/>
                  </a:cubicBezTo>
                  <a:lnTo>
                    <a:pt x="2588" y="754"/>
                  </a:lnTo>
                  <a:lnTo>
                    <a:pt x="2291" y="1904"/>
                  </a:lnTo>
                  <a:lnTo>
                    <a:pt x="2100" y="2627"/>
                  </a:lnTo>
                  <a:lnTo>
                    <a:pt x="1940" y="3235"/>
                  </a:lnTo>
                  <a:lnTo>
                    <a:pt x="1750" y="3958"/>
                  </a:lnTo>
                  <a:lnTo>
                    <a:pt x="924" y="7101"/>
                  </a:lnTo>
                  <a:lnTo>
                    <a:pt x="271" y="7101"/>
                  </a:lnTo>
                  <a:cubicBezTo>
                    <a:pt x="213" y="7101"/>
                    <a:pt x="156" y="7123"/>
                    <a:pt x="111" y="7154"/>
                  </a:cubicBezTo>
                  <a:cubicBezTo>
                    <a:pt x="45" y="7203"/>
                    <a:pt x="5" y="7283"/>
                    <a:pt x="5" y="7371"/>
                  </a:cubicBezTo>
                  <a:lnTo>
                    <a:pt x="0" y="7492"/>
                  </a:lnTo>
                  <a:lnTo>
                    <a:pt x="0" y="7918"/>
                  </a:lnTo>
                  <a:cubicBezTo>
                    <a:pt x="0" y="7936"/>
                    <a:pt x="5" y="7953"/>
                    <a:pt x="10" y="7967"/>
                  </a:cubicBezTo>
                  <a:cubicBezTo>
                    <a:pt x="19" y="8020"/>
                    <a:pt x="41" y="8064"/>
                    <a:pt x="76" y="8100"/>
                  </a:cubicBezTo>
                  <a:cubicBezTo>
                    <a:pt x="80" y="8104"/>
                    <a:pt x="85" y="8109"/>
                    <a:pt x="90" y="8113"/>
                  </a:cubicBezTo>
                  <a:cubicBezTo>
                    <a:pt x="54" y="8078"/>
                    <a:pt x="31" y="8033"/>
                    <a:pt x="19" y="7980"/>
                  </a:cubicBezTo>
                  <a:cubicBezTo>
                    <a:pt x="19" y="7963"/>
                    <a:pt x="14" y="7944"/>
                    <a:pt x="14" y="7926"/>
                  </a:cubicBezTo>
                  <a:lnTo>
                    <a:pt x="14" y="7505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5" y="7168"/>
                  </a:cubicBezTo>
                  <a:cubicBezTo>
                    <a:pt x="170" y="7137"/>
                    <a:pt x="227" y="7115"/>
                    <a:pt x="285" y="7115"/>
                  </a:cubicBezTo>
                  <a:lnTo>
                    <a:pt x="937" y="7115"/>
                  </a:lnTo>
                  <a:lnTo>
                    <a:pt x="1762" y="3972"/>
                  </a:lnTo>
                  <a:lnTo>
                    <a:pt x="1954" y="3249"/>
                  </a:lnTo>
                  <a:lnTo>
                    <a:pt x="2114" y="2637"/>
                  </a:lnTo>
                  <a:lnTo>
                    <a:pt x="2300" y="1912"/>
                  </a:lnTo>
                  <a:lnTo>
                    <a:pt x="2602" y="767"/>
                  </a:lnTo>
                  <a:lnTo>
                    <a:pt x="2690" y="435"/>
                  </a:lnTo>
                  <a:cubicBezTo>
                    <a:pt x="2735" y="266"/>
                    <a:pt x="2854" y="133"/>
                    <a:pt x="3005" y="62"/>
                  </a:cubicBezTo>
                  <a:cubicBezTo>
                    <a:pt x="3077" y="31"/>
                    <a:pt x="3157" y="13"/>
                    <a:pt x="3241" y="13"/>
                  </a:cubicBezTo>
                  <a:lnTo>
                    <a:pt x="3569" y="13"/>
                  </a:lnTo>
                  <a:cubicBezTo>
                    <a:pt x="3720" y="13"/>
                    <a:pt x="3862" y="75"/>
                    <a:pt x="3964" y="173"/>
                  </a:cubicBezTo>
                  <a:cubicBezTo>
                    <a:pt x="3960" y="168"/>
                    <a:pt x="3956" y="164"/>
                    <a:pt x="3951" y="160"/>
                  </a:cubicBezTo>
                  <a:cubicBezTo>
                    <a:pt x="3849" y="62"/>
                    <a:pt x="3706" y="0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5416217" y="894471"/>
              <a:ext cx="1425355" cy="2917931"/>
            </a:xfrm>
            <a:custGeom>
              <a:rect b="b" l="l" r="r" t="t"/>
              <a:pathLst>
                <a:path extrusionOk="0" h="8115" w="3964">
                  <a:moveTo>
                    <a:pt x="3227" y="1"/>
                  </a:moveTo>
                  <a:cubicBezTo>
                    <a:pt x="3143" y="1"/>
                    <a:pt x="3063" y="19"/>
                    <a:pt x="2991" y="50"/>
                  </a:cubicBezTo>
                  <a:cubicBezTo>
                    <a:pt x="2840" y="121"/>
                    <a:pt x="2721" y="254"/>
                    <a:pt x="2676" y="423"/>
                  </a:cubicBezTo>
                  <a:lnTo>
                    <a:pt x="2588" y="755"/>
                  </a:lnTo>
                  <a:lnTo>
                    <a:pt x="2286" y="1900"/>
                  </a:lnTo>
                  <a:lnTo>
                    <a:pt x="2100" y="2625"/>
                  </a:lnTo>
                  <a:lnTo>
                    <a:pt x="1940" y="3237"/>
                  </a:lnTo>
                  <a:lnTo>
                    <a:pt x="1748" y="3960"/>
                  </a:lnTo>
                  <a:lnTo>
                    <a:pt x="923" y="7103"/>
                  </a:lnTo>
                  <a:lnTo>
                    <a:pt x="271" y="7103"/>
                  </a:lnTo>
                  <a:cubicBezTo>
                    <a:pt x="213" y="7103"/>
                    <a:pt x="156" y="7125"/>
                    <a:pt x="111" y="7156"/>
                  </a:cubicBezTo>
                  <a:cubicBezTo>
                    <a:pt x="44" y="7205"/>
                    <a:pt x="0" y="7285"/>
                    <a:pt x="0" y="7373"/>
                  </a:cubicBezTo>
                  <a:lnTo>
                    <a:pt x="0" y="7493"/>
                  </a:lnTo>
                  <a:lnTo>
                    <a:pt x="0" y="7914"/>
                  </a:lnTo>
                  <a:cubicBezTo>
                    <a:pt x="0" y="7932"/>
                    <a:pt x="5" y="7951"/>
                    <a:pt x="5" y="7968"/>
                  </a:cubicBezTo>
                  <a:cubicBezTo>
                    <a:pt x="17" y="8021"/>
                    <a:pt x="40" y="8066"/>
                    <a:pt x="76" y="8101"/>
                  </a:cubicBezTo>
                  <a:cubicBezTo>
                    <a:pt x="77" y="8101"/>
                    <a:pt x="77" y="8102"/>
                    <a:pt x="78" y="8103"/>
                  </a:cubicBezTo>
                  <a:lnTo>
                    <a:pt x="78" y="8103"/>
                  </a:lnTo>
                  <a:cubicBezTo>
                    <a:pt x="48" y="8068"/>
                    <a:pt x="26" y="8025"/>
                    <a:pt x="17" y="7981"/>
                  </a:cubicBezTo>
                  <a:cubicBezTo>
                    <a:pt x="17" y="7963"/>
                    <a:pt x="13" y="7945"/>
                    <a:pt x="13" y="7928"/>
                  </a:cubicBezTo>
                  <a:lnTo>
                    <a:pt x="13" y="7502"/>
                  </a:lnTo>
                  <a:lnTo>
                    <a:pt x="13" y="7382"/>
                  </a:lnTo>
                  <a:cubicBezTo>
                    <a:pt x="13" y="7293"/>
                    <a:pt x="58" y="7218"/>
                    <a:pt x="124" y="7169"/>
                  </a:cubicBezTo>
                  <a:cubicBezTo>
                    <a:pt x="169" y="7134"/>
                    <a:pt x="226" y="7115"/>
                    <a:pt x="284" y="7115"/>
                  </a:cubicBezTo>
                  <a:lnTo>
                    <a:pt x="688" y="7115"/>
                  </a:lnTo>
                  <a:lnTo>
                    <a:pt x="937" y="7111"/>
                  </a:lnTo>
                  <a:lnTo>
                    <a:pt x="1762" y="3973"/>
                  </a:lnTo>
                  <a:lnTo>
                    <a:pt x="1953" y="3246"/>
                  </a:lnTo>
                  <a:lnTo>
                    <a:pt x="2113" y="2637"/>
                  </a:lnTo>
                  <a:lnTo>
                    <a:pt x="2299" y="1914"/>
                  </a:lnTo>
                  <a:lnTo>
                    <a:pt x="2600" y="769"/>
                  </a:lnTo>
                  <a:lnTo>
                    <a:pt x="2690" y="431"/>
                  </a:lnTo>
                  <a:cubicBezTo>
                    <a:pt x="2734" y="267"/>
                    <a:pt x="2854" y="134"/>
                    <a:pt x="3005" y="63"/>
                  </a:cubicBezTo>
                  <a:cubicBezTo>
                    <a:pt x="3076" y="32"/>
                    <a:pt x="3155" y="15"/>
                    <a:pt x="3240" y="15"/>
                  </a:cubicBezTo>
                  <a:lnTo>
                    <a:pt x="3569" y="15"/>
                  </a:lnTo>
                  <a:cubicBezTo>
                    <a:pt x="3719" y="15"/>
                    <a:pt x="3862" y="72"/>
                    <a:pt x="3964" y="175"/>
                  </a:cubicBezTo>
                  <a:cubicBezTo>
                    <a:pt x="3959" y="169"/>
                    <a:pt x="3954" y="165"/>
                    <a:pt x="3950" y="161"/>
                  </a:cubicBezTo>
                  <a:cubicBezTo>
                    <a:pt x="3848" y="63"/>
                    <a:pt x="3706" y="1"/>
                    <a:pt x="3555" y="1"/>
                  </a:cubicBezTo>
                  <a:close/>
                  <a:moveTo>
                    <a:pt x="78" y="8103"/>
                  </a:moveTo>
                  <a:lnTo>
                    <a:pt x="78" y="8103"/>
                  </a:lnTo>
                  <a:cubicBezTo>
                    <a:pt x="81" y="8106"/>
                    <a:pt x="83" y="8109"/>
                    <a:pt x="86" y="8112"/>
                  </a:cubicBezTo>
                  <a:lnTo>
                    <a:pt x="86" y="8112"/>
                  </a:lnTo>
                  <a:cubicBezTo>
                    <a:pt x="83" y="8109"/>
                    <a:pt x="81" y="8106"/>
                    <a:pt x="78" y="8103"/>
                  </a:cubicBezTo>
                  <a:close/>
                  <a:moveTo>
                    <a:pt x="86" y="8112"/>
                  </a:moveTo>
                  <a:cubicBezTo>
                    <a:pt x="87" y="8113"/>
                    <a:pt x="88" y="8114"/>
                    <a:pt x="89" y="8115"/>
                  </a:cubicBezTo>
                  <a:cubicBezTo>
                    <a:pt x="88" y="8114"/>
                    <a:pt x="87" y="8113"/>
                    <a:pt x="86" y="8112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5420891" y="899505"/>
              <a:ext cx="1425355" cy="2917571"/>
            </a:xfrm>
            <a:custGeom>
              <a:rect b="b" l="l" r="r" t="t"/>
              <a:pathLst>
                <a:path extrusionOk="0" h="8114" w="3964">
                  <a:moveTo>
                    <a:pt x="3227" y="1"/>
                  </a:moveTo>
                  <a:cubicBezTo>
                    <a:pt x="3142" y="1"/>
                    <a:pt x="3063" y="18"/>
                    <a:pt x="2992" y="49"/>
                  </a:cubicBezTo>
                  <a:cubicBezTo>
                    <a:pt x="2841" y="120"/>
                    <a:pt x="2721" y="253"/>
                    <a:pt x="2677" y="417"/>
                  </a:cubicBezTo>
                  <a:lnTo>
                    <a:pt x="2587" y="755"/>
                  </a:lnTo>
                  <a:lnTo>
                    <a:pt x="2286" y="1900"/>
                  </a:lnTo>
                  <a:lnTo>
                    <a:pt x="2100" y="2623"/>
                  </a:lnTo>
                  <a:lnTo>
                    <a:pt x="1940" y="3232"/>
                  </a:lnTo>
                  <a:lnTo>
                    <a:pt x="1749" y="3959"/>
                  </a:lnTo>
                  <a:lnTo>
                    <a:pt x="924" y="7097"/>
                  </a:lnTo>
                  <a:lnTo>
                    <a:pt x="675" y="7101"/>
                  </a:lnTo>
                  <a:lnTo>
                    <a:pt x="271" y="7101"/>
                  </a:lnTo>
                  <a:cubicBezTo>
                    <a:pt x="213" y="7101"/>
                    <a:pt x="156" y="7120"/>
                    <a:pt x="111" y="7155"/>
                  </a:cubicBezTo>
                  <a:cubicBezTo>
                    <a:pt x="45" y="7204"/>
                    <a:pt x="0" y="7279"/>
                    <a:pt x="0" y="7368"/>
                  </a:cubicBezTo>
                  <a:lnTo>
                    <a:pt x="0" y="7488"/>
                  </a:lnTo>
                  <a:lnTo>
                    <a:pt x="0" y="7914"/>
                  </a:lnTo>
                  <a:cubicBezTo>
                    <a:pt x="0" y="7931"/>
                    <a:pt x="4" y="7949"/>
                    <a:pt x="4" y="7967"/>
                  </a:cubicBezTo>
                  <a:cubicBezTo>
                    <a:pt x="13" y="8014"/>
                    <a:pt x="38" y="8060"/>
                    <a:pt x="71" y="8095"/>
                  </a:cubicBezTo>
                  <a:lnTo>
                    <a:pt x="71" y="8095"/>
                  </a:lnTo>
                  <a:cubicBezTo>
                    <a:pt x="46" y="8060"/>
                    <a:pt x="25" y="8022"/>
                    <a:pt x="18" y="7980"/>
                  </a:cubicBezTo>
                  <a:cubicBezTo>
                    <a:pt x="14" y="7963"/>
                    <a:pt x="14" y="7945"/>
                    <a:pt x="14" y="7927"/>
                  </a:cubicBezTo>
                  <a:lnTo>
                    <a:pt x="14" y="7501"/>
                  </a:lnTo>
                  <a:lnTo>
                    <a:pt x="14" y="7382"/>
                  </a:lnTo>
                  <a:cubicBezTo>
                    <a:pt x="14" y="7292"/>
                    <a:pt x="58" y="7218"/>
                    <a:pt x="125" y="7169"/>
                  </a:cubicBezTo>
                  <a:cubicBezTo>
                    <a:pt x="169" y="7132"/>
                    <a:pt x="227" y="7115"/>
                    <a:pt x="284" y="7115"/>
                  </a:cubicBezTo>
                  <a:lnTo>
                    <a:pt x="688" y="7115"/>
                  </a:lnTo>
                  <a:lnTo>
                    <a:pt x="936" y="7111"/>
                  </a:lnTo>
                  <a:lnTo>
                    <a:pt x="1762" y="3969"/>
                  </a:lnTo>
                  <a:lnTo>
                    <a:pt x="1948" y="3244"/>
                  </a:lnTo>
                  <a:lnTo>
                    <a:pt x="2108" y="2637"/>
                  </a:lnTo>
                  <a:lnTo>
                    <a:pt x="2300" y="1913"/>
                  </a:lnTo>
                  <a:lnTo>
                    <a:pt x="2601" y="763"/>
                  </a:lnTo>
                  <a:lnTo>
                    <a:pt x="2690" y="431"/>
                  </a:lnTo>
                  <a:cubicBezTo>
                    <a:pt x="2734" y="262"/>
                    <a:pt x="2854" y="129"/>
                    <a:pt x="3005" y="63"/>
                  </a:cubicBezTo>
                  <a:cubicBezTo>
                    <a:pt x="3076" y="32"/>
                    <a:pt x="3156" y="9"/>
                    <a:pt x="3240" y="9"/>
                  </a:cubicBezTo>
                  <a:lnTo>
                    <a:pt x="3369" y="9"/>
                  </a:lnTo>
                  <a:lnTo>
                    <a:pt x="3569" y="14"/>
                  </a:lnTo>
                  <a:cubicBezTo>
                    <a:pt x="3720" y="14"/>
                    <a:pt x="3857" y="71"/>
                    <a:pt x="3964" y="173"/>
                  </a:cubicBezTo>
                  <a:cubicBezTo>
                    <a:pt x="3959" y="169"/>
                    <a:pt x="3955" y="165"/>
                    <a:pt x="3951" y="161"/>
                  </a:cubicBezTo>
                  <a:cubicBezTo>
                    <a:pt x="3849" y="58"/>
                    <a:pt x="3706" y="1"/>
                    <a:pt x="3556" y="1"/>
                  </a:cubicBezTo>
                  <a:close/>
                  <a:moveTo>
                    <a:pt x="71" y="8095"/>
                  </a:moveTo>
                  <a:cubicBezTo>
                    <a:pt x="72" y="8098"/>
                    <a:pt x="74" y="8100"/>
                    <a:pt x="76" y="8103"/>
                  </a:cubicBezTo>
                  <a:lnTo>
                    <a:pt x="76" y="8103"/>
                  </a:lnTo>
                  <a:cubicBezTo>
                    <a:pt x="76" y="8102"/>
                    <a:pt x="76" y="8101"/>
                    <a:pt x="76" y="8101"/>
                  </a:cubicBezTo>
                  <a:cubicBezTo>
                    <a:pt x="74" y="8099"/>
                    <a:pt x="72" y="8097"/>
                    <a:pt x="71" y="8095"/>
                  </a:cubicBezTo>
                  <a:close/>
                  <a:moveTo>
                    <a:pt x="76" y="8103"/>
                  </a:moveTo>
                  <a:cubicBezTo>
                    <a:pt x="77" y="8106"/>
                    <a:pt x="81" y="8110"/>
                    <a:pt x="84" y="8113"/>
                  </a:cubicBezTo>
                  <a:cubicBezTo>
                    <a:pt x="81" y="8110"/>
                    <a:pt x="79" y="8106"/>
                    <a:pt x="76" y="8103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5425566" y="902741"/>
              <a:ext cx="1423917" cy="2917571"/>
            </a:xfrm>
            <a:custGeom>
              <a:rect b="b" l="l" r="r" t="t"/>
              <a:pathLst>
                <a:path extrusionOk="0" h="8114" w="3960">
                  <a:moveTo>
                    <a:pt x="3227" y="0"/>
                  </a:moveTo>
                  <a:cubicBezTo>
                    <a:pt x="3143" y="0"/>
                    <a:pt x="3063" y="23"/>
                    <a:pt x="2992" y="54"/>
                  </a:cubicBezTo>
                  <a:cubicBezTo>
                    <a:pt x="2841" y="120"/>
                    <a:pt x="2721" y="253"/>
                    <a:pt x="2677" y="422"/>
                  </a:cubicBezTo>
                  <a:lnTo>
                    <a:pt x="2588" y="754"/>
                  </a:lnTo>
                  <a:lnTo>
                    <a:pt x="2287" y="1904"/>
                  </a:lnTo>
                  <a:lnTo>
                    <a:pt x="2095" y="2628"/>
                  </a:lnTo>
                  <a:lnTo>
                    <a:pt x="1935" y="3235"/>
                  </a:lnTo>
                  <a:lnTo>
                    <a:pt x="1749" y="3960"/>
                  </a:lnTo>
                  <a:lnTo>
                    <a:pt x="923" y="7102"/>
                  </a:lnTo>
                  <a:lnTo>
                    <a:pt x="675" y="7106"/>
                  </a:lnTo>
                  <a:lnTo>
                    <a:pt x="271" y="7106"/>
                  </a:lnTo>
                  <a:cubicBezTo>
                    <a:pt x="214" y="7106"/>
                    <a:pt x="156" y="7123"/>
                    <a:pt x="112" y="7160"/>
                  </a:cubicBezTo>
                  <a:cubicBezTo>
                    <a:pt x="45" y="7209"/>
                    <a:pt x="1" y="7283"/>
                    <a:pt x="1" y="7373"/>
                  </a:cubicBezTo>
                  <a:lnTo>
                    <a:pt x="1" y="7492"/>
                  </a:lnTo>
                  <a:lnTo>
                    <a:pt x="1" y="7918"/>
                  </a:lnTo>
                  <a:cubicBezTo>
                    <a:pt x="1" y="7936"/>
                    <a:pt x="1" y="7954"/>
                    <a:pt x="5" y="7971"/>
                  </a:cubicBezTo>
                  <a:cubicBezTo>
                    <a:pt x="14" y="8020"/>
                    <a:pt x="40" y="8065"/>
                    <a:pt x="71" y="8104"/>
                  </a:cubicBezTo>
                  <a:cubicBezTo>
                    <a:pt x="77" y="8109"/>
                    <a:pt x="81" y="8114"/>
                    <a:pt x="85" y="8114"/>
                  </a:cubicBezTo>
                  <a:cubicBezTo>
                    <a:pt x="54" y="8078"/>
                    <a:pt x="28" y="8034"/>
                    <a:pt x="18" y="7985"/>
                  </a:cubicBezTo>
                  <a:cubicBezTo>
                    <a:pt x="14" y="7967"/>
                    <a:pt x="14" y="7949"/>
                    <a:pt x="14" y="7932"/>
                  </a:cubicBezTo>
                  <a:lnTo>
                    <a:pt x="14" y="7506"/>
                  </a:lnTo>
                  <a:lnTo>
                    <a:pt x="14" y="7385"/>
                  </a:lnTo>
                  <a:cubicBezTo>
                    <a:pt x="14" y="7297"/>
                    <a:pt x="58" y="7217"/>
                    <a:pt x="124" y="7168"/>
                  </a:cubicBezTo>
                  <a:cubicBezTo>
                    <a:pt x="169" y="7137"/>
                    <a:pt x="227" y="7119"/>
                    <a:pt x="284" y="7119"/>
                  </a:cubicBezTo>
                  <a:lnTo>
                    <a:pt x="684" y="7119"/>
                  </a:lnTo>
                  <a:lnTo>
                    <a:pt x="937" y="7115"/>
                  </a:lnTo>
                  <a:lnTo>
                    <a:pt x="1763" y="3972"/>
                  </a:lnTo>
                  <a:lnTo>
                    <a:pt x="1949" y="3249"/>
                  </a:lnTo>
                  <a:lnTo>
                    <a:pt x="2109" y="2637"/>
                  </a:lnTo>
                  <a:lnTo>
                    <a:pt x="2300" y="1913"/>
                  </a:lnTo>
                  <a:lnTo>
                    <a:pt x="2601" y="768"/>
                  </a:lnTo>
                  <a:lnTo>
                    <a:pt x="2691" y="435"/>
                  </a:lnTo>
                  <a:cubicBezTo>
                    <a:pt x="2734" y="267"/>
                    <a:pt x="2855" y="133"/>
                    <a:pt x="3006" y="66"/>
                  </a:cubicBezTo>
                  <a:cubicBezTo>
                    <a:pt x="3076" y="31"/>
                    <a:pt x="3156" y="13"/>
                    <a:pt x="3240" y="13"/>
                  </a:cubicBezTo>
                  <a:lnTo>
                    <a:pt x="3569" y="13"/>
                  </a:lnTo>
                  <a:cubicBezTo>
                    <a:pt x="3720" y="18"/>
                    <a:pt x="3858" y="76"/>
                    <a:pt x="3959" y="178"/>
                  </a:cubicBezTo>
                  <a:cubicBezTo>
                    <a:pt x="3955" y="173"/>
                    <a:pt x="3955" y="169"/>
                    <a:pt x="3951" y="164"/>
                  </a:cubicBezTo>
                  <a:cubicBezTo>
                    <a:pt x="3844" y="62"/>
                    <a:pt x="3707" y="5"/>
                    <a:pt x="3556" y="5"/>
                  </a:cubicBezTo>
                  <a:lnTo>
                    <a:pt x="3356" y="0"/>
                  </a:ln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5430240" y="907416"/>
              <a:ext cx="1424277" cy="2917571"/>
            </a:xfrm>
            <a:custGeom>
              <a:rect b="b" l="l" r="r" t="t"/>
              <a:pathLst>
                <a:path extrusionOk="0" h="8114" w="3961">
                  <a:moveTo>
                    <a:pt x="3896" y="120"/>
                  </a:moveTo>
                  <a:cubicBezTo>
                    <a:pt x="3913" y="134"/>
                    <a:pt x="3930" y="149"/>
                    <a:pt x="3946" y="165"/>
                  </a:cubicBezTo>
                  <a:cubicBezTo>
                    <a:pt x="3950" y="165"/>
                    <a:pt x="3953" y="167"/>
                    <a:pt x="3955" y="169"/>
                  </a:cubicBezTo>
                  <a:lnTo>
                    <a:pt x="3955" y="169"/>
                  </a:lnTo>
                  <a:cubicBezTo>
                    <a:pt x="3937" y="152"/>
                    <a:pt x="3917" y="135"/>
                    <a:pt x="3896" y="120"/>
                  </a:cubicBezTo>
                  <a:close/>
                  <a:moveTo>
                    <a:pt x="3955" y="169"/>
                  </a:moveTo>
                  <a:lnTo>
                    <a:pt x="3955" y="169"/>
                  </a:lnTo>
                  <a:cubicBezTo>
                    <a:pt x="3957" y="171"/>
                    <a:pt x="3959" y="172"/>
                    <a:pt x="3960" y="174"/>
                  </a:cubicBezTo>
                  <a:cubicBezTo>
                    <a:pt x="3959" y="172"/>
                    <a:pt x="3957" y="171"/>
                    <a:pt x="3955" y="169"/>
                  </a:cubicBezTo>
                  <a:close/>
                  <a:moveTo>
                    <a:pt x="3227" y="0"/>
                  </a:moveTo>
                  <a:cubicBezTo>
                    <a:pt x="3143" y="0"/>
                    <a:pt x="3063" y="18"/>
                    <a:pt x="2993" y="53"/>
                  </a:cubicBezTo>
                  <a:cubicBezTo>
                    <a:pt x="2842" y="120"/>
                    <a:pt x="2721" y="254"/>
                    <a:pt x="2678" y="422"/>
                  </a:cubicBezTo>
                  <a:lnTo>
                    <a:pt x="2588" y="755"/>
                  </a:lnTo>
                  <a:lnTo>
                    <a:pt x="2287" y="1900"/>
                  </a:lnTo>
                  <a:lnTo>
                    <a:pt x="2096" y="2624"/>
                  </a:lnTo>
                  <a:lnTo>
                    <a:pt x="1936" y="3236"/>
                  </a:lnTo>
                  <a:lnTo>
                    <a:pt x="1750" y="3959"/>
                  </a:lnTo>
                  <a:lnTo>
                    <a:pt x="924" y="7102"/>
                  </a:lnTo>
                  <a:lnTo>
                    <a:pt x="671" y="7106"/>
                  </a:lnTo>
                  <a:lnTo>
                    <a:pt x="271" y="7106"/>
                  </a:lnTo>
                  <a:cubicBezTo>
                    <a:pt x="214" y="7106"/>
                    <a:pt x="156" y="7124"/>
                    <a:pt x="111" y="7155"/>
                  </a:cubicBezTo>
                  <a:cubicBezTo>
                    <a:pt x="45" y="7204"/>
                    <a:pt x="1" y="7284"/>
                    <a:pt x="1" y="7372"/>
                  </a:cubicBezTo>
                  <a:lnTo>
                    <a:pt x="1" y="7493"/>
                  </a:lnTo>
                  <a:lnTo>
                    <a:pt x="1" y="7919"/>
                  </a:lnTo>
                  <a:cubicBezTo>
                    <a:pt x="1" y="7936"/>
                    <a:pt x="1" y="7954"/>
                    <a:pt x="5" y="7972"/>
                  </a:cubicBezTo>
                  <a:cubicBezTo>
                    <a:pt x="15" y="8021"/>
                    <a:pt x="41" y="8065"/>
                    <a:pt x="72" y="8101"/>
                  </a:cubicBezTo>
                  <a:cubicBezTo>
                    <a:pt x="76" y="8105"/>
                    <a:pt x="81" y="8110"/>
                    <a:pt x="85" y="8114"/>
                  </a:cubicBezTo>
                  <a:cubicBezTo>
                    <a:pt x="50" y="8079"/>
                    <a:pt x="27" y="8034"/>
                    <a:pt x="19" y="7981"/>
                  </a:cubicBezTo>
                  <a:cubicBezTo>
                    <a:pt x="15" y="7968"/>
                    <a:pt x="15" y="7950"/>
                    <a:pt x="15" y="7932"/>
                  </a:cubicBezTo>
                  <a:lnTo>
                    <a:pt x="15" y="7506"/>
                  </a:lnTo>
                  <a:lnTo>
                    <a:pt x="15" y="7386"/>
                  </a:lnTo>
                  <a:cubicBezTo>
                    <a:pt x="15" y="7297"/>
                    <a:pt x="58" y="7217"/>
                    <a:pt x="125" y="7169"/>
                  </a:cubicBezTo>
                  <a:cubicBezTo>
                    <a:pt x="170" y="7137"/>
                    <a:pt x="228" y="7116"/>
                    <a:pt x="285" y="7116"/>
                  </a:cubicBezTo>
                  <a:lnTo>
                    <a:pt x="685" y="7116"/>
                  </a:lnTo>
                  <a:lnTo>
                    <a:pt x="937" y="7110"/>
                  </a:lnTo>
                  <a:lnTo>
                    <a:pt x="1758" y="3968"/>
                  </a:lnTo>
                  <a:lnTo>
                    <a:pt x="1949" y="3245"/>
                  </a:lnTo>
                  <a:lnTo>
                    <a:pt x="2109" y="2636"/>
                  </a:lnTo>
                  <a:lnTo>
                    <a:pt x="2300" y="1913"/>
                  </a:lnTo>
                  <a:lnTo>
                    <a:pt x="2602" y="768"/>
                  </a:lnTo>
                  <a:cubicBezTo>
                    <a:pt x="2602" y="764"/>
                    <a:pt x="2686" y="436"/>
                    <a:pt x="2690" y="431"/>
                  </a:cubicBezTo>
                  <a:cubicBezTo>
                    <a:pt x="2735" y="266"/>
                    <a:pt x="2850" y="133"/>
                    <a:pt x="3001" y="67"/>
                  </a:cubicBezTo>
                  <a:cubicBezTo>
                    <a:pt x="3077" y="32"/>
                    <a:pt x="3157" y="14"/>
                    <a:pt x="3241" y="14"/>
                  </a:cubicBezTo>
                  <a:lnTo>
                    <a:pt x="3569" y="14"/>
                  </a:lnTo>
                  <a:cubicBezTo>
                    <a:pt x="3691" y="14"/>
                    <a:pt x="3803" y="54"/>
                    <a:pt x="3896" y="120"/>
                  </a:cubicBezTo>
                  <a:lnTo>
                    <a:pt x="3896" y="120"/>
                  </a:lnTo>
                  <a:cubicBezTo>
                    <a:pt x="3801" y="46"/>
                    <a:pt x="3683" y="5"/>
                    <a:pt x="3556" y="0"/>
                  </a:cubicBezTo>
                  <a:close/>
                </a:path>
              </a:pathLst>
            </a:custGeom>
            <a:solidFill>
              <a:srgbClr val="7E72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5716102" y="872537"/>
              <a:ext cx="1792481" cy="2591799"/>
            </a:xfrm>
            <a:custGeom>
              <a:rect b="b" l="l" r="r" t="t"/>
              <a:pathLst>
                <a:path extrusionOk="0" h="7208" w="4985">
                  <a:moveTo>
                    <a:pt x="2326" y="0"/>
                  </a:moveTo>
                  <a:cubicBezTo>
                    <a:pt x="2069" y="0"/>
                    <a:pt x="1842" y="173"/>
                    <a:pt x="1780" y="422"/>
                  </a:cubicBezTo>
                  <a:lnTo>
                    <a:pt x="0" y="7207"/>
                  </a:lnTo>
                  <a:lnTo>
                    <a:pt x="4984" y="7207"/>
                  </a:lnTo>
                  <a:lnTo>
                    <a:pt x="3204" y="422"/>
                  </a:lnTo>
                  <a:cubicBezTo>
                    <a:pt x="3143" y="173"/>
                    <a:pt x="2917" y="0"/>
                    <a:pt x="26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5393564" y="3425510"/>
              <a:ext cx="2437559" cy="390136"/>
            </a:xfrm>
            <a:custGeom>
              <a:rect b="b" l="l" r="r" t="t"/>
              <a:pathLst>
                <a:path extrusionOk="0" h="1085" w="6779">
                  <a:moveTo>
                    <a:pt x="72" y="1"/>
                  </a:moveTo>
                  <a:cubicBezTo>
                    <a:pt x="32" y="1"/>
                    <a:pt x="0" y="33"/>
                    <a:pt x="0" y="72"/>
                  </a:cubicBezTo>
                  <a:lnTo>
                    <a:pt x="0" y="1013"/>
                  </a:lnTo>
                  <a:cubicBezTo>
                    <a:pt x="0" y="1053"/>
                    <a:pt x="32" y="1084"/>
                    <a:pt x="72" y="1084"/>
                  </a:cubicBezTo>
                  <a:lnTo>
                    <a:pt x="6707" y="1084"/>
                  </a:lnTo>
                  <a:cubicBezTo>
                    <a:pt x="6747" y="1084"/>
                    <a:pt x="6778" y="1053"/>
                    <a:pt x="6778" y="1013"/>
                  </a:cubicBezTo>
                  <a:lnTo>
                    <a:pt x="6778" y="72"/>
                  </a:lnTo>
                  <a:cubicBezTo>
                    <a:pt x="6778" y="33"/>
                    <a:pt x="6747" y="1"/>
                    <a:pt x="67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6146873" y="1556806"/>
              <a:ext cx="930940" cy="262488"/>
            </a:xfrm>
            <a:custGeom>
              <a:rect b="b" l="l" r="r" t="t"/>
              <a:pathLst>
                <a:path extrusionOk="0" h="730" w="2589">
                  <a:moveTo>
                    <a:pt x="191" y="1"/>
                  </a:moveTo>
                  <a:lnTo>
                    <a:pt x="1" y="729"/>
                  </a:lnTo>
                  <a:lnTo>
                    <a:pt x="2588" y="7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6021022" y="2037196"/>
              <a:ext cx="1182642" cy="260690"/>
            </a:xfrm>
            <a:custGeom>
              <a:rect b="b" l="l" r="r" t="t"/>
              <a:pathLst>
                <a:path extrusionOk="0" h="725" w="3289">
                  <a:moveTo>
                    <a:pt x="191" y="0"/>
                  </a:moveTo>
                  <a:lnTo>
                    <a:pt x="0" y="725"/>
                  </a:lnTo>
                  <a:lnTo>
                    <a:pt x="3289" y="725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6611443" y="2193970"/>
              <a:ext cx="887431" cy="1231895"/>
            </a:xfrm>
            <a:custGeom>
              <a:rect b="b" l="l" r="r" t="t"/>
              <a:pathLst>
                <a:path extrusionOk="0" h="3426" w="2468">
                  <a:moveTo>
                    <a:pt x="1572" y="0"/>
                  </a:moveTo>
                  <a:lnTo>
                    <a:pt x="1647" y="289"/>
                  </a:lnTo>
                  <a:lnTo>
                    <a:pt x="1" y="289"/>
                  </a:lnTo>
                  <a:lnTo>
                    <a:pt x="1" y="3426"/>
                  </a:lnTo>
                  <a:lnTo>
                    <a:pt x="2468" y="3426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6611443" y="1818935"/>
              <a:ext cx="523541" cy="218620"/>
            </a:xfrm>
            <a:custGeom>
              <a:rect b="b" l="l" r="r" t="t"/>
              <a:pathLst>
                <a:path extrusionOk="0" h="608" w="1456">
                  <a:moveTo>
                    <a:pt x="1" y="0"/>
                  </a:moveTo>
                  <a:lnTo>
                    <a:pt x="1" y="607"/>
                  </a:lnTo>
                  <a:lnTo>
                    <a:pt x="1456" y="607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6611443" y="872537"/>
              <a:ext cx="426456" cy="791419"/>
            </a:xfrm>
            <a:custGeom>
              <a:rect b="b" l="l" r="r" t="t"/>
              <a:pathLst>
                <a:path extrusionOk="0" h="2201" w="1186">
                  <a:moveTo>
                    <a:pt x="1" y="0"/>
                  </a:moveTo>
                  <a:lnTo>
                    <a:pt x="1" y="1904"/>
                  </a:lnTo>
                  <a:lnTo>
                    <a:pt x="1105" y="1904"/>
                  </a:lnTo>
                  <a:lnTo>
                    <a:pt x="1185" y="2201"/>
                  </a:lnTo>
                  <a:lnTo>
                    <a:pt x="714" y="422"/>
                  </a:lnTo>
                  <a:cubicBezTo>
                    <a:pt x="653" y="173"/>
                    <a:pt x="427" y="0"/>
                    <a:pt x="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6611443" y="3425510"/>
              <a:ext cx="1219678" cy="390136"/>
            </a:xfrm>
            <a:custGeom>
              <a:rect b="b" l="l" r="r" t="t"/>
              <a:pathLst>
                <a:path extrusionOk="0" h="1085" w="3392">
                  <a:moveTo>
                    <a:pt x="1" y="1"/>
                  </a:moveTo>
                  <a:lnTo>
                    <a:pt x="1" y="1084"/>
                  </a:lnTo>
                  <a:lnTo>
                    <a:pt x="3121" y="1084"/>
                  </a:lnTo>
                  <a:cubicBezTo>
                    <a:pt x="3271" y="1084"/>
                    <a:pt x="3391" y="965"/>
                    <a:pt x="3391" y="814"/>
                  </a:cubicBezTo>
                  <a:lnTo>
                    <a:pt x="3391" y="272"/>
                  </a:lnTo>
                  <a:cubicBezTo>
                    <a:pt x="3391" y="121"/>
                    <a:pt x="3271" y="1"/>
                    <a:pt x="3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6611443" y="1556806"/>
              <a:ext cx="466369" cy="262488"/>
            </a:xfrm>
            <a:custGeom>
              <a:rect b="b" l="l" r="r" t="t"/>
              <a:pathLst>
                <a:path extrusionOk="0" h="730" w="1297">
                  <a:moveTo>
                    <a:pt x="1" y="1"/>
                  </a:moveTo>
                  <a:lnTo>
                    <a:pt x="1" y="729"/>
                  </a:lnTo>
                  <a:lnTo>
                    <a:pt x="1296" y="729"/>
                  </a:lnTo>
                  <a:lnTo>
                    <a:pt x="1185" y="29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6611443" y="2037196"/>
              <a:ext cx="592220" cy="260690"/>
            </a:xfrm>
            <a:custGeom>
              <a:rect b="b" l="l" r="r" t="t"/>
              <a:pathLst>
                <a:path extrusionOk="0" h="725" w="1647">
                  <a:moveTo>
                    <a:pt x="1" y="0"/>
                  </a:moveTo>
                  <a:lnTo>
                    <a:pt x="1" y="725"/>
                  </a:lnTo>
                  <a:lnTo>
                    <a:pt x="1647" y="725"/>
                  </a:lnTo>
                  <a:lnTo>
                    <a:pt x="1572" y="436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E6E6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6" name="Google Shape;486;p4"/>
          <p:cNvCxnSpPr/>
          <p:nvPr/>
        </p:nvCxnSpPr>
        <p:spPr>
          <a:xfrm>
            <a:off x="4109421" y="1597807"/>
            <a:ext cx="52495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7" name="Google Shape;487;p4"/>
          <p:cNvCxnSpPr/>
          <p:nvPr/>
        </p:nvCxnSpPr>
        <p:spPr>
          <a:xfrm>
            <a:off x="6260980" y="1597807"/>
            <a:ext cx="524959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2" name="Google Shape;492;p5"/>
          <p:cNvCxnSpPr>
            <a:stCxn id="493" idx="2"/>
          </p:cNvCxnSpPr>
          <p:nvPr/>
        </p:nvCxnSpPr>
        <p:spPr>
          <a:xfrm>
            <a:off x="7267592" y="2160345"/>
            <a:ext cx="0" cy="2021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4" name="Google Shape;494;p5"/>
          <p:cNvSpPr txBox="1"/>
          <p:nvPr/>
        </p:nvSpPr>
        <p:spPr>
          <a:xfrm>
            <a:off x="5838246" y="1078526"/>
            <a:ext cx="2858714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&gt;80% accuracy, but did not predict all characters correctly</a:t>
            </a:r>
            <a:endParaRPr b="0" i="0" sz="1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93" name="Google Shape;493;p5"/>
          <p:cNvSpPr txBox="1"/>
          <p:nvPr/>
        </p:nvSpPr>
        <p:spPr>
          <a:xfrm>
            <a:off x="6454292" y="1794645"/>
            <a:ext cx="1626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CNNs</a:t>
            </a:r>
            <a:endParaRPr b="1" i="0" sz="1400" u="none" cap="none" strike="noStrik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495" name="Google Shape;495;p5"/>
          <p:cNvSpPr txBox="1"/>
          <p:nvPr/>
        </p:nvSpPr>
        <p:spPr>
          <a:xfrm>
            <a:off x="689700" y="1078526"/>
            <a:ext cx="2103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38% accurate</a:t>
            </a:r>
            <a:b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b="0" i="0" lang="en" sz="1400" u="sng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notebook link</a:t>
            </a: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/>
          </a:p>
        </p:txBody>
      </p:sp>
      <p:sp>
        <p:nvSpPr>
          <p:cNvPr id="496" name="Google Shape;496;p5"/>
          <p:cNvSpPr txBox="1"/>
          <p:nvPr/>
        </p:nvSpPr>
        <p:spPr>
          <a:xfrm>
            <a:off x="986390" y="1794645"/>
            <a:ext cx="15096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SVMs</a:t>
            </a:r>
            <a:endParaRPr b="1" i="0" sz="1400" u="none" cap="none" strike="noStrik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cxnSp>
        <p:nvCxnSpPr>
          <p:cNvPr id="497" name="Google Shape;497;p5"/>
          <p:cNvCxnSpPr/>
          <p:nvPr/>
        </p:nvCxnSpPr>
        <p:spPr>
          <a:xfrm>
            <a:off x="1742367" y="2099170"/>
            <a:ext cx="0" cy="165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8" name="Google Shape;498;p5"/>
          <p:cNvCxnSpPr/>
          <p:nvPr/>
        </p:nvCxnSpPr>
        <p:spPr>
          <a:xfrm>
            <a:off x="4475717" y="2529770"/>
            <a:ext cx="0" cy="1184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9" name="Google Shape;499;p5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0" name="Google Shape;500;p5"/>
          <p:cNvGrpSpPr/>
          <p:nvPr/>
        </p:nvGrpSpPr>
        <p:grpSpPr>
          <a:xfrm>
            <a:off x="-1284710" y="1970258"/>
            <a:ext cx="11373670" cy="2703069"/>
            <a:chOff x="-1284710" y="1970258"/>
            <a:chExt cx="11373670" cy="2703069"/>
          </a:xfrm>
        </p:grpSpPr>
        <p:grpSp>
          <p:nvGrpSpPr>
            <p:cNvPr id="501" name="Google Shape;501;p5"/>
            <p:cNvGrpSpPr/>
            <p:nvPr/>
          </p:nvGrpSpPr>
          <p:grpSpPr>
            <a:xfrm flipH="1" rot="10404141">
              <a:off x="-1225497" y="2204260"/>
              <a:ext cx="2040921" cy="1148366"/>
              <a:chOff x="4477361" y="2931816"/>
              <a:chExt cx="1422041" cy="800141"/>
            </a:xfrm>
          </p:grpSpPr>
          <p:sp>
            <p:nvSpPr>
              <p:cNvPr id="502" name="Google Shape;502;p5"/>
              <p:cNvSpPr/>
              <p:nvPr/>
            </p:nvSpPr>
            <p:spPr>
              <a:xfrm flipH="1" rot="7175099">
                <a:off x="4557079" y="3354389"/>
                <a:ext cx="276717" cy="344440"/>
              </a:xfrm>
              <a:custGeom>
                <a:rect b="b" l="l" r="r" t="t"/>
                <a:pathLst>
                  <a:path extrusionOk="0" h="13778" w="11069">
                    <a:moveTo>
                      <a:pt x="712" y="921"/>
                    </a:moveTo>
                    <a:cubicBezTo>
                      <a:pt x="667" y="921"/>
                      <a:pt x="669" y="923"/>
                      <a:pt x="711" y="925"/>
                    </a:cubicBezTo>
                    <a:lnTo>
                      <a:pt x="711" y="925"/>
                    </a:lnTo>
                    <a:lnTo>
                      <a:pt x="712" y="921"/>
                    </a:lnTo>
                    <a:close/>
                    <a:moveTo>
                      <a:pt x="7805" y="1"/>
                    </a:moveTo>
                    <a:lnTo>
                      <a:pt x="7491" y="84"/>
                    </a:lnTo>
                    <a:cubicBezTo>
                      <a:pt x="7282" y="147"/>
                      <a:pt x="6989" y="189"/>
                      <a:pt x="6654" y="273"/>
                    </a:cubicBezTo>
                    <a:cubicBezTo>
                      <a:pt x="5943" y="419"/>
                      <a:pt x="5022" y="587"/>
                      <a:pt x="4080" y="712"/>
                    </a:cubicBezTo>
                    <a:cubicBezTo>
                      <a:pt x="3181" y="838"/>
                      <a:pt x="2239" y="900"/>
                      <a:pt x="1570" y="921"/>
                    </a:cubicBezTo>
                    <a:cubicBezTo>
                      <a:pt x="1353" y="928"/>
                      <a:pt x="1170" y="931"/>
                      <a:pt x="1026" y="931"/>
                    </a:cubicBezTo>
                    <a:cubicBezTo>
                      <a:pt x="870" y="931"/>
                      <a:pt x="762" y="928"/>
                      <a:pt x="711" y="925"/>
                    </a:cubicBezTo>
                    <a:lnTo>
                      <a:pt x="711" y="925"/>
                    </a:lnTo>
                    <a:lnTo>
                      <a:pt x="0" y="13768"/>
                    </a:lnTo>
                    <a:cubicBezTo>
                      <a:pt x="126" y="13768"/>
                      <a:pt x="502" y="13778"/>
                      <a:pt x="1062" y="13778"/>
                    </a:cubicBezTo>
                    <a:cubicBezTo>
                      <a:pt x="1342" y="13778"/>
                      <a:pt x="1667" y="13775"/>
                      <a:pt x="2030" y="13768"/>
                    </a:cubicBezTo>
                    <a:cubicBezTo>
                      <a:pt x="3097" y="13748"/>
                      <a:pt x="4457" y="13643"/>
                      <a:pt x="5796" y="13455"/>
                    </a:cubicBezTo>
                    <a:cubicBezTo>
                      <a:pt x="7156" y="13266"/>
                      <a:pt x="8453" y="13036"/>
                      <a:pt x="9458" y="12806"/>
                    </a:cubicBezTo>
                    <a:cubicBezTo>
                      <a:pt x="9918" y="12660"/>
                      <a:pt x="10337" y="12597"/>
                      <a:pt x="10629" y="12513"/>
                    </a:cubicBezTo>
                    <a:cubicBezTo>
                      <a:pt x="10922" y="12429"/>
                      <a:pt x="11069" y="12388"/>
                      <a:pt x="11069" y="12388"/>
                    </a:cubicBezTo>
                    <a:lnTo>
                      <a:pt x="78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5"/>
              <p:cNvSpPr/>
              <p:nvPr/>
            </p:nvSpPr>
            <p:spPr>
              <a:xfrm flipH="1" rot="7175099">
                <a:off x="4576281" y="3590751"/>
                <a:ext cx="102547" cy="18349"/>
              </a:xfrm>
              <a:custGeom>
                <a:rect b="b" l="l" r="r" t="t"/>
                <a:pathLst>
                  <a:path extrusionOk="0" h="734" w="4102">
                    <a:moveTo>
                      <a:pt x="4039" y="1"/>
                    </a:moveTo>
                    <a:cubicBezTo>
                      <a:pt x="4039" y="1"/>
                      <a:pt x="3788" y="43"/>
                      <a:pt x="3411" y="64"/>
                    </a:cubicBezTo>
                    <a:cubicBezTo>
                      <a:pt x="3035" y="105"/>
                      <a:pt x="2533" y="147"/>
                      <a:pt x="2031" y="168"/>
                    </a:cubicBezTo>
                    <a:cubicBezTo>
                      <a:pt x="1528" y="210"/>
                      <a:pt x="1005" y="231"/>
                      <a:pt x="650" y="231"/>
                    </a:cubicBezTo>
                    <a:lnTo>
                      <a:pt x="22" y="231"/>
                    </a:lnTo>
                    <a:lnTo>
                      <a:pt x="1" y="733"/>
                    </a:lnTo>
                    <a:lnTo>
                      <a:pt x="650" y="733"/>
                    </a:lnTo>
                    <a:cubicBezTo>
                      <a:pt x="1047" y="733"/>
                      <a:pt x="1528" y="691"/>
                      <a:pt x="2051" y="670"/>
                    </a:cubicBezTo>
                    <a:cubicBezTo>
                      <a:pt x="2575" y="649"/>
                      <a:pt x="3077" y="628"/>
                      <a:pt x="3474" y="566"/>
                    </a:cubicBezTo>
                    <a:cubicBezTo>
                      <a:pt x="3830" y="524"/>
                      <a:pt x="4102" y="482"/>
                      <a:pt x="4102" y="482"/>
                    </a:cubicBezTo>
                    <a:lnTo>
                      <a:pt x="403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5"/>
              <p:cNvSpPr/>
              <p:nvPr/>
            </p:nvSpPr>
            <p:spPr>
              <a:xfrm flipH="1" rot="7175099">
                <a:off x="4679677" y="3172029"/>
                <a:ext cx="332191" cy="381339"/>
              </a:xfrm>
              <a:custGeom>
                <a:rect b="b" l="l" r="r" t="t"/>
                <a:pathLst>
                  <a:path extrusionOk="0" h="15254" w="13288">
                    <a:moveTo>
                      <a:pt x="6905" y="0"/>
                    </a:moveTo>
                    <a:cubicBezTo>
                      <a:pt x="6905" y="0"/>
                      <a:pt x="6487" y="209"/>
                      <a:pt x="5880" y="544"/>
                    </a:cubicBezTo>
                    <a:cubicBezTo>
                      <a:pt x="5608" y="733"/>
                      <a:pt x="5211" y="879"/>
                      <a:pt x="4813" y="1067"/>
                    </a:cubicBezTo>
                    <a:cubicBezTo>
                      <a:pt x="4416" y="1277"/>
                      <a:pt x="3997" y="1444"/>
                      <a:pt x="3558" y="1611"/>
                    </a:cubicBezTo>
                    <a:cubicBezTo>
                      <a:pt x="2700" y="1988"/>
                      <a:pt x="1800" y="2260"/>
                      <a:pt x="1131" y="2490"/>
                    </a:cubicBezTo>
                    <a:cubicBezTo>
                      <a:pt x="817" y="2574"/>
                      <a:pt x="524" y="2657"/>
                      <a:pt x="315" y="2720"/>
                    </a:cubicBezTo>
                    <a:lnTo>
                      <a:pt x="1" y="2783"/>
                    </a:lnTo>
                    <a:lnTo>
                      <a:pt x="3244" y="15254"/>
                    </a:lnTo>
                    <a:cubicBezTo>
                      <a:pt x="3244" y="15254"/>
                      <a:pt x="3411" y="15191"/>
                      <a:pt x="3683" y="15107"/>
                    </a:cubicBezTo>
                    <a:cubicBezTo>
                      <a:pt x="3976" y="15044"/>
                      <a:pt x="4395" y="14940"/>
                      <a:pt x="4876" y="14772"/>
                    </a:cubicBezTo>
                    <a:cubicBezTo>
                      <a:pt x="5838" y="14479"/>
                      <a:pt x="7115" y="14061"/>
                      <a:pt x="8370" y="13538"/>
                    </a:cubicBezTo>
                    <a:cubicBezTo>
                      <a:pt x="8998" y="13287"/>
                      <a:pt x="9626" y="13057"/>
                      <a:pt x="10211" y="12764"/>
                    </a:cubicBezTo>
                    <a:cubicBezTo>
                      <a:pt x="10776" y="12492"/>
                      <a:pt x="11320" y="12261"/>
                      <a:pt x="11781" y="12010"/>
                    </a:cubicBezTo>
                    <a:cubicBezTo>
                      <a:pt x="12680" y="11508"/>
                      <a:pt x="13287" y="11194"/>
                      <a:pt x="13287" y="11194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5"/>
              <p:cNvSpPr/>
              <p:nvPr/>
            </p:nvSpPr>
            <p:spPr>
              <a:xfrm flipH="1" rot="7175099">
                <a:off x="4724990" y="3404489"/>
                <a:ext cx="100447" cy="42399"/>
              </a:xfrm>
              <a:custGeom>
                <a:rect b="b" l="l" r="r" t="t"/>
                <a:pathLst>
                  <a:path extrusionOk="0" h="1696" w="4018">
                    <a:moveTo>
                      <a:pt x="3829" y="1"/>
                    </a:moveTo>
                    <a:cubicBezTo>
                      <a:pt x="3829" y="1"/>
                      <a:pt x="3599" y="84"/>
                      <a:pt x="3243" y="210"/>
                    </a:cubicBezTo>
                    <a:cubicBezTo>
                      <a:pt x="2867" y="315"/>
                      <a:pt x="2427" y="524"/>
                      <a:pt x="1925" y="649"/>
                    </a:cubicBezTo>
                    <a:cubicBezTo>
                      <a:pt x="963" y="984"/>
                      <a:pt x="0" y="1235"/>
                      <a:pt x="0" y="1235"/>
                    </a:cubicBezTo>
                    <a:lnTo>
                      <a:pt x="126" y="1696"/>
                    </a:lnTo>
                    <a:cubicBezTo>
                      <a:pt x="126" y="1696"/>
                      <a:pt x="1130" y="1444"/>
                      <a:pt x="2092" y="1131"/>
                    </a:cubicBezTo>
                    <a:cubicBezTo>
                      <a:pt x="2595" y="984"/>
                      <a:pt x="3055" y="817"/>
                      <a:pt x="3431" y="670"/>
                    </a:cubicBezTo>
                    <a:cubicBezTo>
                      <a:pt x="3787" y="545"/>
                      <a:pt x="4017" y="461"/>
                      <a:pt x="4017" y="461"/>
                    </a:cubicBezTo>
                    <a:lnTo>
                      <a:pt x="38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5"/>
              <p:cNvSpPr/>
              <p:nvPr/>
            </p:nvSpPr>
            <p:spPr>
              <a:xfrm flipH="1" rot="7175099">
                <a:off x="4844295" y="3053584"/>
                <a:ext cx="375589" cy="392339"/>
              </a:xfrm>
              <a:custGeom>
                <a:rect b="b" l="l" r="r" t="t"/>
                <a:pathLst>
                  <a:path extrusionOk="0" h="15694" w="15024">
                    <a:moveTo>
                      <a:pt x="5838" y="1"/>
                    </a:moveTo>
                    <a:lnTo>
                      <a:pt x="5022" y="796"/>
                    </a:lnTo>
                    <a:cubicBezTo>
                      <a:pt x="4771" y="1047"/>
                      <a:pt x="4457" y="1298"/>
                      <a:pt x="4143" y="1591"/>
                    </a:cubicBezTo>
                    <a:cubicBezTo>
                      <a:pt x="3829" y="1905"/>
                      <a:pt x="3453" y="2156"/>
                      <a:pt x="3097" y="2449"/>
                    </a:cubicBezTo>
                    <a:cubicBezTo>
                      <a:pt x="2909" y="2574"/>
                      <a:pt x="2720" y="2742"/>
                      <a:pt x="2532" y="2867"/>
                    </a:cubicBezTo>
                    <a:cubicBezTo>
                      <a:pt x="2365" y="3014"/>
                      <a:pt x="2176" y="3097"/>
                      <a:pt x="1988" y="3244"/>
                    </a:cubicBezTo>
                    <a:cubicBezTo>
                      <a:pt x="1632" y="3474"/>
                      <a:pt x="1319" y="3725"/>
                      <a:pt x="1005" y="3892"/>
                    </a:cubicBezTo>
                    <a:cubicBezTo>
                      <a:pt x="398" y="4269"/>
                      <a:pt x="0" y="4499"/>
                      <a:pt x="0" y="4499"/>
                    </a:cubicBezTo>
                    <a:lnTo>
                      <a:pt x="6361" y="15693"/>
                    </a:lnTo>
                    <a:cubicBezTo>
                      <a:pt x="6361" y="15693"/>
                      <a:pt x="6926" y="15317"/>
                      <a:pt x="7826" y="14794"/>
                    </a:cubicBezTo>
                    <a:cubicBezTo>
                      <a:pt x="8265" y="14543"/>
                      <a:pt x="8767" y="14208"/>
                      <a:pt x="9290" y="13831"/>
                    </a:cubicBezTo>
                    <a:cubicBezTo>
                      <a:pt x="9542" y="13643"/>
                      <a:pt x="9814" y="13434"/>
                      <a:pt x="10106" y="13266"/>
                    </a:cubicBezTo>
                    <a:cubicBezTo>
                      <a:pt x="10358" y="13057"/>
                      <a:pt x="10651" y="12848"/>
                      <a:pt x="10902" y="12638"/>
                    </a:cubicBezTo>
                    <a:cubicBezTo>
                      <a:pt x="12011" y="11822"/>
                      <a:pt x="12994" y="10881"/>
                      <a:pt x="13789" y="10190"/>
                    </a:cubicBezTo>
                    <a:cubicBezTo>
                      <a:pt x="14521" y="9500"/>
                      <a:pt x="15024" y="8998"/>
                      <a:pt x="15024" y="8998"/>
                    </a:cubicBezTo>
                    <a:lnTo>
                      <a:pt x="58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5"/>
              <p:cNvSpPr/>
              <p:nvPr/>
            </p:nvSpPr>
            <p:spPr>
              <a:xfrm flipH="1" rot="7175099">
                <a:off x="4917035" y="3261144"/>
                <a:ext cx="91022" cy="65423"/>
              </a:xfrm>
              <a:custGeom>
                <a:rect b="b" l="l" r="r" t="t"/>
                <a:pathLst>
                  <a:path extrusionOk="0" h="2617" w="3641">
                    <a:moveTo>
                      <a:pt x="3369" y="1"/>
                    </a:moveTo>
                    <a:cubicBezTo>
                      <a:pt x="3369" y="1"/>
                      <a:pt x="3327" y="22"/>
                      <a:pt x="3243" y="105"/>
                    </a:cubicBezTo>
                    <a:cubicBezTo>
                      <a:pt x="3160" y="147"/>
                      <a:pt x="3034" y="273"/>
                      <a:pt x="2867" y="377"/>
                    </a:cubicBezTo>
                    <a:cubicBezTo>
                      <a:pt x="2553" y="587"/>
                      <a:pt x="2134" y="859"/>
                      <a:pt x="1716" y="1151"/>
                    </a:cubicBezTo>
                    <a:cubicBezTo>
                      <a:pt x="1297" y="1444"/>
                      <a:pt x="858" y="1675"/>
                      <a:pt x="544" y="1884"/>
                    </a:cubicBezTo>
                    <a:cubicBezTo>
                      <a:pt x="209" y="2072"/>
                      <a:pt x="0" y="2198"/>
                      <a:pt x="0" y="2198"/>
                    </a:cubicBezTo>
                    <a:lnTo>
                      <a:pt x="230" y="2616"/>
                    </a:lnTo>
                    <a:cubicBezTo>
                      <a:pt x="230" y="2616"/>
                      <a:pt x="439" y="2491"/>
                      <a:pt x="774" y="2281"/>
                    </a:cubicBezTo>
                    <a:cubicBezTo>
                      <a:pt x="1130" y="2072"/>
                      <a:pt x="1569" y="1842"/>
                      <a:pt x="1988" y="1549"/>
                    </a:cubicBezTo>
                    <a:cubicBezTo>
                      <a:pt x="2406" y="1256"/>
                      <a:pt x="2825" y="963"/>
                      <a:pt x="3139" y="754"/>
                    </a:cubicBezTo>
                    <a:cubicBezTo>
                      <a:pt x="3285" y="649"/>
                      <a:pt x="3432" y="587"/>
                      <a:pt x="3494" y="503"/>
                    </a:cubicBezTo>
                    <a:cubicBezTo>
                      <a:pt x="3578" y="419"/>
                      <a:pt x="3641" y="398"/>
                      <a:pt x="3641" y="398"/>
                    </a:cubicBezTo>
                    <a:lnTo>
                      <a:pt x="33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5"/>
              <p:cNvSpPr/>
              <p:nvPr/>
            </p:nvSpPr>
            <p:spPr>
              <a:xfrm flipH="1" rot="7175099">
                <a:off x="5045521" y="3007682"/>
                <a:ext cx="392839" cy="375064"/>
              </a:xfrm>
              <a:custGeom>
                <a:rect b="b" l="l" r="r" t="t"/>
                <a:pathLst>
                  <a:path extrusionOk="0" h="15003" w="15714">
                    <a:moveTo>
                      <a:pt x="4436" y="0"/>
                    </a:moveTo>
                    <a:cubicBezTo>
                      <a:pt x="4436" y="0"/>
                      <a:pt x="4185" y="377"/>
                      <a:pt x="3829" y="1005"/>
                    </a:cubicBezTo>
                    <a:cubicBezTo>
                      <a:pt x="3808" y="1088"/>
                      <a:pt x="3746" y="1172"/>
                      <a:pt x="3704" y="1256"/>
                    </a:cubicBezTo>
                    <a:lnTo>
                      <a:pt x="3536" y="1486"/>
                    </a:lnTo>
                    <a:cubicBezTo>
                      <a:pt x="3411" y="1632"/>
                      <a:pt x="3306" y="1821"/>
                      <a:pt x="3181" y="2009"/>
                    </a:cubicBezTo>
                    <a:cubicBezTo>
                      <a:pt x="3076" y="2197"/>
                      <a:pt x="2930" y="2407"/>
                      <a:pt x="2804" y="2574"/>
                    </a:cubicBezTo>
                    <a:cubicBezTo>
                      <a:pt x="2762" y="2679"/>
                      <a:pt x="2679" y="2762"/>
                      <a:pt x="2616" y="2867"/>
                    </a:cubicBezTo>
                    <a:lnTo>
                      <a:pt x="2407" y="3160"/>
                    </a:lnTo>
                    <a:cubicBezTo>
                      <a:pt x="2135" y="3557"/>
                      <a:pt x="1842" y="3913"/>
                      <a:pt x="1570" y="4248"/>
                    </a:cubicBezTo>
                    <a:cubicBezTo>
                      <a:pt x="1298" y="4604"/>
                      <a:pt x="1026" y="4876"/>
                      <a:pt x="795" y="5148"/>
                    </a:cubicBezTo>
                    <a:cubicBezTo>
                      <a:pt x="586" y="5399"/>
                      <a:pt x="398" y="5650"/>
                      <a:pt x="251" y="5775"/>
                    </a:cubicBezTo>
                    <a:lnTo>
                      <a:pt x="0" y="6006"/>
                    </a:lnTo>
                    <a:lnTo>
                      <a:pt x="9207" y="15003"/>
                    </a:lnTo>
                    <a:lnTo>
                      <a:pt x="9562" y="14668"/>
                    </a:lnTo>
                    <a:cubicBezTo>
                      <a:pt x="9793" y="14459"/>
                      <a:pt x="10065" y="14145"/>
                      <a:pt x="10399" y="13747"/>
                    </a:cubicBezTo>
                    <a:cubicBezTo>
                      <a:pt x="10734" y="13350"/>
                      <a:pt x="11132" y="12910"/>
                      <a:pt x="11550" y="12408"/>
                    </a:cubicBezTo>
                    <a:cubicBezTo>
                      <a:pt x="11927" y="11885"/>
                      <a:pt x="12345" y="11362"/>
                      <a:pt x="12764" y="10818"/>
                    </a:cubicBezTo>
                    <a:lnTo>
                      <a:pt x="13098" y="10420"/>
                    </a:lnTo>
                    <a:cubicBezTo>
                      <a:pt x="13203" y="10295"/>
                      <a:pt x="13266" y="10148"/>
                      <a:pt x="13370" y="10002"/>
                    </a:cubicBezTo>
                    <a:cubicBezTo>
                      <a:pt x="13559" y="9730"/>
                      <a:pt x="13747" y="9458"/>
                      <a:pt x="13935" y="9207"/>
                    </a:cubicBezTo>
                    <a:cubicBezTo>
                      <a:pt x="14082" y="8935"/>
                      <a:pt x="14270" y="8684"/>
                      <a:pt x="14417" y="8433"/>
                    </a:cubicBezTo>
                    <a:cubicBezTo>
                      <a:pt x="14500" y="8307"/>
                      <a:pt x="14584" y="8182"/>
                      <a:pt x="14668" y="8077"/>
                    </a:cubicBezTo>
                    <a:cubicBezTo>
                      <a:pt x="14731" y="7951"/>
                      <a:pt x="14814" y="7847"/>
                      <a:pt x="14856" y="7742"/>
                    </a:cubicBezTo>
                    <a:cubicBezTo>
                      <a:pt x="15358" y="6842"/>
                      <a:pt x="15714" y="6278"/>
                      <a:pt x="15714" y="6278"/>
                    </a:cubicBez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 flipH="1" rot="7175099">
                <a:off x="5139726" y="3177218"/>
                <a:ext cx="75848" cy="84748"/>
              </a:xfrm>
              <a:custGeom>
                <a:rect b="b" l="l" r="r" t="t"/>
                <a:pathLst>
                  <a:path extrusionOk="0" h="3390" w="3034">
                    <a:moveTo>
                      <a:pt x="2636" y="0"/>
                    </a:moveTo>
                    <a:cubicBezTo>
                      <a:pt x="2636" y="0"/>
                      <a:pt x="2490" y="209"/>
                      <a:pt x="2260" y="481"/>
                    </a:cubicBezTo>
                    <a:cubicBezTo>
                      <a:pt x="2155" y="649"/>
                      <a:pt x="2009" y="837"/>
                      <a:pt x="1862" y="1004"/>
                    </a:cubicBezTo>
                    <a:cubicBezTo>
                      <a:pt x="1695" y="1193"/>
                      <a:pt x="1527" y="1381"/>
                      <a:pt x="1360" y="1569"/>
                    </a:cubicBezTo>
                    <a:cubicBezTo>
                      <a:pt x="1025" y="1946"/>
                      <a:pt x="711" y="2323"/>
                      <a:pt x="439" y="2615"/>
                    </a:cubicBezTo>
                    <a:lnTo>
                      <a:pt x="0" y="3055"/>
                    </a:lnTo>
                    <a:lnTo>
                      <a:pt x="377" y="3390"/>
                    </a:lnTo>
                    <a:lnTo>
                      <a:pt x="816" y="2950"/>
                    </a:lnTo>
                    <a:cubicBezTo>
                      <a:pt x="1067" y="2657"/>
                      <a:pt x="1423" y="2302"/>
                      <a:pt x="1758" y="1904"/>
                    </a:cubicBezTo>
                    <a:cubicBezTo>
                      <a:pt x="1904" y="1695"/>
                      <a:pt x="2092" y="1507"/>
                      <a:pt x="2260" y="1318"/>
                    </a:cubicBezTo>
                    <a:cubicBezTo>
                      <a:pt x="2385" y="1151"/>
                      <a:pt x="2532" y="963"/>
                      <a:pt x="2636" y="795"/>
                    </a:cubicBezTo>
                    <a:cubicBezTo>
                      <a:pt x="2887" y="523"/>
                      <a:pt x="3034" y="314"/>
                      <a:pt x="3034" y="314"/>
                    </a:cubicBezTo>
                    <a:lnTo>
                      <a:pt x="2636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 flipH="1" rot="7175099">
                <a:off x="5270339" y="3033213"/>
                <a:ext cx="383439" cy="336366"/>
              </a:xfrm>
              <a:custGeom>
                <a:rect b="b" l="l" r="r" t="t"/>
                <a:pathLst>
                  <a:path extrusionOk="0" h="13455" w="15338">
                    <a:moveTo>
                      <a:pt x="3035" y="1"/>
                    </a:moveTo>
                    <a:cubicBezTo>
                      <a:pt x="3035" y="1"/>
                      <a:pt x="2993" y="126"/>
                      <a:pt x="2930" y="336"/>
                    </a:cubicBezTo>
                    <a:cubicBezTo>
                      <a:pt x="2888" y="524"/>
                      <a:pt x="2784" y="838"/>
                      <a:pt x="2658" y="1173"/>
                    </a:cubicBezTo>
                    <a:cubicBezTo>
                      <a:pt x="2512" y="1528"/>
                      <a:pt x="2386" y="1926"/>
                      <a:pt x="2240" y="2365"/>
                    </a:cubicBezTo>
                    <a:cubicBezTo>
                      <a:pt x="2156" y="2574"/>
                      <a:pt x="2072" y="2825"/>
                      <a:pt x="1968" y="3035"/>
                    </a:cubicBezTo>
                    <a:cubicBezTo>
                      <a:pt x="1863" y="3265"/>
                      <a:pt x="1779" y="3474"/>
                      <a:pt x="1675" y="3704"/>
                    </a:cubicBezTo>
                    <a:cubicBezTo>
                      <a:pt x="1570" y="3934"/>
                      <a:pt x="1507" y="4186"/>
                      <a:pt x="1403" y="4395"/>
                    </a:cubicBezTo>
                    <a:cubicBezTo>
                      <a:pt x="1319" y="4604"/>
                      <a:pt x="1215" y="4813"/>
                      <a:pt x="1110" y="5022"/>
                    </a:cubicBezTo>
                    <a:cubicBezTo>
                      <a:pt x="901" y="5399"/>
                      <a:pt x="712" y="5797"/>
                      <a:pt x="566" y="6111"/>
                    </a:cubicBezTo>
                    <a:cubicBezTo>
                      <a:pt x="399" y="6445"/>
                      <a:pt x="273" y="6717"/>
                      <a:pt x="168" y="6906"/>
                    </a:cubicBezTo>
                    <a:cubicBezTo>
                      <a:pt x="64" y="7073"/>
                      <a:pt x="1" y="7178"/>
                      <a:pt x="1" y="7178"/>
                    </a:cubicBezTo>
                    <a:lnTo>
                      <a:pt x="11237" y="13455"/>
                    </a:lnTo>
                    <a:lnTo>
                      <a:pt x="11467" y="13078"/>
                    </a:lnTo>
                    <a:cubicBezTo>
                      <a:pt x="11614" y="12806"/>
                      <a:pt x="11781" y="12450"/>
                      <a:pt x="12011" y="11990"/>
                    </a:cubicBezTo>
                    <a:cubicBezTo>
                      <a:pt x="12241" y="11551"/>
                      <a:pt x="12492" y="11028"/>
                      <a:pt x="12764" y="10484"/>
                    </a:cubicBezTo>
                    <a:cubicBezTo>
                      <a:pt x="12911" y="10212"/>
                      <a:pt x="13036" y="9898"/>
                      <a:pt x="13162" y="9626"/>
                    </a:cubicBezTo>
                    <a:cubicBezTo>
                      <a:pt x="13287" y="9312"/>
                      <a:pt x="13434" y="9019"/>
                      <a:pt x="13559" y="8705"/>
                    </a:cubicBezTo>
                    <a:cubicBezTo>
                      <a:pt x="13664" y="8391"/>
                      <a:pt x="13790" y="8077"/>
                      <a:pt x="13915" y="7784"/>
                    </a:cubicBezTo>
                    <a:cubicBezTo>
                      <a:pt x="14062" y="7471"/>
                      <a:pt x="14166" y="7178"/>
                      <a:pt x="14271" y="6906"/>
                    </a:cubicBezTo>
                    <a:cubicBezTo>
                      <a:pt x="14480" y="6320"/>
                      <a:pt x="14647" y="5797"/>
                      <a:pt x="14815" y="5336"/>
                    </a:cubicBezTo>
                    <a:cubicBezTo>
                      <a:pt x="14961" y="4855"/>
                      <a:pt x="15108" y="4458"/>
                      <a:pt x="15212" y="4206"/>
                    </a:cubicBezTo>
                    <a:cubicBezTo>
                      <a:pt x="15275" y="3934"/>
                      <a:pt x="15338" y="3788"/>
                      <a:pt x="15338" y="3788"/>
                    </a:cubicBezTo>
                    <a:lnTo>
                      <a:pt x="3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 flipH="1" rot="7175099">
                <a:off x="5378302" y="3156716"/>
                <a:ext cx="55473" cy="95747"/>
              </a:xfrm>
              <a:custGeom>
                <a:rect b="b" l="l" r="r" t="t"/>
                <a:pathLst>
                  <a:path extrusionOk="0" h="3830" w="2219">
                    <a:moveTo>
                      <a:pt x="1779" y="1"/>
                    </a:moveTo>
                    <a:cubicBezTo>
                      <a:pt x="1779" y="1"/>
                      <a:pt x="1695" y="231"/>
                      <a:pt x="1549" y="566"/>
                    </a:cubicBezTo>
                    <a:cubicBezTo>
                      <a:pt x="1402" y="942"/>
                      <a:pt x="1151" y="1382"/>
                      <a:pt x="942" y="1821"/>
                    </a:cubicBezTo>
                    <a:cubicBezTo>
                      <a:pt x="712" y="2260"/>
                      <a:pt x="481" y="2721"/>
                      <a:pt x="314" y="3056"/>
                    </a:cubicBezTo>
                    <a:cubicBezTo>
                      <a:pt x="126" y="3390"/>
                      <a:pt x="0" y="3600"/>
                      <a:pt x="0" y="3600"/>
                    </a:cubicBezTo>
                    <a:lnTo>
                      <a:pt x="440" y="3830"/>
                    </a:lnTo>
                    <a:cubicBezTo>
                      <a:pt x="440" y="3830"/>
                      <a:pt x="586" y="3621"/>
                      <a:pt x="753" y="3286"/>
                    </a:cubicBezTo>
                    <a:cubicBezTo>
                      <a:pt x="942" y="2951"/>
                      <a:pt x="1151" y="2470"/>
                      <a:pt x="1381" y="2030"/>
                    </a:cubicBezTo>
                    <a:cubicBezTo>
                      <a:pt x="1590" y="1591"/>
                      <a:pt x="1821" y="1110"/>
                      <a:pt x="1988" y="775"/>
                    </a:cubicBezTo>
                    <a:cubicBezTo>
                      <a:pt x="2113" y="440"/>
                      <a:pt x="2218" y="210"/>
                      <a:pt x="2218" y="210"/>
                    </a:cubicBez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 flipH="1" rot="7175099">
                <a:off x="5501426" y="3107134"/>
                <a:ext cx="362015" cy="293467"/>
              </a:xfrm>
              <a:custGeom>
                <a:rect b="b" l="l" r="r" t="t"/>
                <a:pathLst>
                  <a:path extrusionOk="0" h="11739" w="14481">
                    <a:moveTo>
                      <a:pt x="1738" y="1"/>
                    </a:moveTo>
                    <a:cubicBezTo>
                      <a:pt x="1738" y="1"/>
                      <a:pt x="1654" y="524"/>
                      <a:pt x="1528" y="1277"/>
                    </a:cubicBezTo>
                    <a:cubicBezTo>
                      <a:pt x="1382" y="2030"/>
                      <a:pt x="1235" y="3056"/>
                      <a:pt x="1005" y="4039"/>
                    </a:cubicBezTo>
                    <a:cubicBezTo>
                      <a:pt x="901" y="4541"/>
                      <a:pt x="796" y="5043"/>
                      <a:pt x="691" y="5504"/>
                    </a:cubicBezTo>
                    <a:cubicBezTo>
                      <a:pt x="587" y="5985"/>
                      <a:pt x="440" y="6403"/>
                      <a:pt x="336" y="6759"/>
                    </a:cubicBezTo>
                    <a:cubicBezTo>
                      <a:pt x="126" y="7491"/>
                      <a:pt x="1" y="7973"/>
                      <a:pt x="1" y="7973"/>
                    </a:cubicBezTo>
                    <a:lnTo>
                      <a:pt x="12304" y="11739"/>
                    </a:lnTo>
                    <a:cubicBezTo>
                      <a:pt x="12304" y="11739"/>
                      <a:pt x="12492" y="11132"/>
                      <a:pt x="12743" y="10191"/>
                    </a:cubicBezTo>
                    <a:cubicBezTo>
                      <a:pt x="12848" y="9730"/>
                      <a:pt x="13036" y="9165"/>
                      <a:pt x="13162" y="8600"/>
                    </a:cubicBezTo>
                    <a:cubicBezTo>
                      <a:pt x="13287" y="8015"/>
                      <a:pt x="13455" y="7387"/>
                      <a:pt x="13580" y="6759"/>
                    </a:cubicBezTo>
                    <a:cubicBezTo>
                      <a:pt x="13873" y="5504"/>
                      <a:pt x="14062" y="4290"/>
                      <a:pt x="14208" y="3349"/>
                    </a:cubicBezTo>
                    <a:lnTo>
                      <a:pt x="14480" y="1779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5"/>
              <p:cNvSpPr/>
              <p:nvPr/>
            </p:nvSpPr>
            <p:spPr>
              <a:xfrm flipH="1" rot="7175099">
                <a:off x="5613022" y="3190602"/>
                <a:ext cx="36624" cy="100972"/>
              </a:xfrm>
              <a:custGeom>
                <a:rect b="b" l="l" r="r" t="t"/>
                <a:pathLst>
                  <a:path extrusionOk="0" h="4039" w="1465">
                    <a:moveTo>
                      <a:pt x="1005" y="0"/>
                    </a:moveTo>
                    <a:cubicBezTo>
                      <a:pt x="1005" y="0"/>
                      <a:pt x="942" y="251"/>
                      <a:pt x="858" y="628"/>
                    </a:cubicBezTo>
                    <a:cubicBezTo>
                      <a:pt x="837" y="816"/>
                      <a:pt x="795" y="1026"/>
                      <a:pt x="733" y="1256"/>
                    </a:cubicBezTo>
                    <a:cubicBezTo>
                      <a:pt x="712" y="1465"/>
                      <a:pt x="607" y="1716"/>
                      <a:pt x="544" y="1946"/>
                    </a:cubicBezTo>
                    <a:cubicBezTo>
                      <a:pt x="272" y="2930"/>
                      <a:pt x="0" y="3892"/>
                      <a:pt x="0" y="3892"/>
                    </a:cubicBezTo>
                    <a:lnTo>
                      <a:pt x="461" y="4039"/>
                    </a:lnTo>
                    <a:cubicBezTo>
                      <a:pt x="461" y="4039"/>
                      <a:pt x="733" y="3076"/>
                      <a:pt x="1025" y="2093"/>
                    </a:cubicBezTo>
                    <a:cubicBezTo>
                      <a:pt x="1067" y="1821"/>
                      <a:pt x="1151" y="1591"/>
                      <a:pt x="1214" y="1360"/>
                    </a:cubicBezTo>
                    <a:cubicBezTo>
                      <a:pt x="1256" y="1109"/>
                      <a:pt x="1277" y="900"/>
                      <a:pt x="1339" y="733"/>
                    </a:cubicBezTo>
                    <a:cubicBezTo>
                      <a:pt x="1402" y="356"/>
                      <a:pt x="1465" y="105"/>
                      <a:pt x="1465" y="105"/>
                    </a:cubicBez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4" name="Google Shape;514;p5"/>
            <p:cNvGrpSpPr/>
            <p:nvPr/>
          </p:nvGrpSpPr>
          <p:grpSpPr>
            <a:xfrm rot="10800000">
              <a:off x="5683508" y="3727938"/>
              <a:ext cx="1565629" cy="891204"/>
              <a:chOff x="2532125" y="1356325"/>
              <a:chExt cx="1605609" cy="913962"/>
            </a:xfrm>
          </p:grpSpPr>
          <p:sp>
            <p:nvSpPr>
              <p:cNvPr id="515" name="Google Shape;515;p5"/>
              <p:cNvSpPr/>
              <p:nvPr/>
            </p:nvSpPr>
            <p:spPr>
              <a:xfrm>
                <a:off x="2541893" y="1356325"/>
                <a:ext cx="353056" cy="473032"/>
              </a:xfrm>
              <a:custGeom>
                <a:rect b="b" l="l" r="r" t="t"/>
                <a:pathLst>
                  <a:path extrusionOk="0" h="12869" w="9605">
                    <a:moveTo>
                      <a:pt x="0" y="1"/>
                    </a:moveTo>
                    <a:lnTo>
                      <a:pt x="0" y="12869"/>
                    </a:lnTo>
                    <a:lnTo>
                      <a:pt x="9604" y="12869"/>
                    </a:lnTo>
                    <a:lnTo>
                      <a:pt x="96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5"/>
              <p:cNvSpPr/>
              <p:nvPr/>
            </p:nvSpPr>
            <p:spPr>
              <a:xfrm>
                <a:off x="2532125" y="1583990"/>
                <a:ext cx="156146" cy="18489"/>
              </a:xfrm>
              <a:custGeom>
                <a:rect b="b" l="l" r="r" t="t"/>
                <a:pathLst>
                  <a:path extrusionOk="0" h="503" w="4248">
                    <a:moveTo>
                      <a:pt x="0" y="0"/>
                    </a:moveTo>
                    <a:lnTo>
                      <a:pt x="0" y="502"/>
                    </a:lnTo>
                    <a:lnTo>
                      <a:pt x="4248" y="502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2894128" y="1356325"/>
                <a:ext cx="360738" cy="473804"/>
              </a:xfrm>
              <a:custGeom>
                <a:rect b="b" l="l" r="r" t="t"/>
                <a:pathLst>
                  <a:path extrusionOk="0" h="12890" w="9814">
                    <a:moveTo>
                      <a:pt x="0" y="1"/>
                    </a:moveTo>
                    <a:lnTo>
                      <a:pt x="0" y="12890"/>
                    </a:lnTo>
                    <a:lnTo>
                      <a:pt x="9437" y="12890"/>
                    </a:lnTo>
                    <a:lnTo>
                      <a:pt x="98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2884360" y="1583990"/>
                <a:ext cx="156918" cy="18489"/>
              </a:xfrm>
              <a:custGeom>
                <a:rect b="b" l="l" r="r" t="t"/>
                <a:pathLst>
                  <a:path extrusionOk="0" h="503" w="4269">
                    <a:moveTo>
                      <a:pt x="0" y="0"/>
                    </a:moveTo>
                    <a:lnTo>
                      <a:pt x="0" y="502"/>
                    </a:lnTo>
                    <a:lnTo>
                      <a:pt x="4269" y="502"/>
                    </a:lnTo>
                    <a:lnTo>
                      <a:pt x="426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3232736" y="1358641"/>
                <a:ext cx="463806" cy="536108"/>
              </a:xfrm>
              <a:custGeom>
                <a:rect b="b" l="l" r="r" t="t"/>
                <a:pathLst>
                  <a:path extrusionOk="0" h="14585" w="12618">
                    <a:moveTo>
                      <a:pt x="356" y="1"/>
                    </a:moveTo>
                    <a:lnTo>
                      <a:pt x="1" y="12869"/>
                    </a:lnTo>
                    <a:lnTo>
                      <a:pt x="252" y="12869"/>
                    </a:lnTo>
                    <a:cubicBezTo>
                      <a:pt x="419" y="12869"/>
                      <a:pt x="670" y="12890"/>
                      <a:pt x="963" y="12910"/>
                    </a:cubicBezTo>
                    <a:cubicBezTo>
                      <a:pt x="1570" y="12973"/>
                      <a:pt x="2323" y="13120"/>
                      <a:pt x="3077" y="13329"/>
                    </a:cubicBezTo>
                    <a:cubicBezTo>
                      <a:pt x="3851" y="13538"/>
                      <a:pt x="4583" y="13852"/>
                      <a:pt x="5106" y="14124"/>
                    </a:cubicBezTo>
                    <a:cubicBezTo>
                      <a:pt x="5232" y="14187"/>
                      <a:pt x="5357" y="14250"/>
                      <a:pt x="5462" y="14291"/>
                    </a:cubicBezTo>
                    <a:cubicBezTo>
                      <a:pt x="5566" y="14354"/>
                      <a:pt x="5650" y="14396"/>
                      <a:pt x="5734" y="14459"/>
                    </a:cubicBezTo>
                    <a:cubicBezTo>
                      <a:pt x="5880" y="14543"/>
                      <a:pt x="5964" y="14584"/>
                      <a:pt x="5964" y="14584"/>
                    </a:cubicBezTo>
                    <a:lnTo>
                      <a:pt x="12618" y="3579"/>
                    </a:lnTo>
                    <a:cubicBezTo>
                      <a:pt x="12618" y="3579"/>
                      <a:pt x="12471" y="3474"/>
                      <a:pt x="12157" y="3286"/>
                    </a:cubicBezTo>
                    <a:cubicBezTo>
                      <a:pt x="11990" y="3202"/>
                      <a:pt x="11823" y="3097"/>
                      <a:pt x="11613" y="2972"/>
                    </a:cubicBezTo>
                    <a:lnTo>
                      <a:pt x="10881" y="2616"/>
                    </a:lnTo>
                    <a:cubicBezTo>
                      <a:pt x="9814" y="2051"/>
                      <a:pt x="8286" y="1423"/>
                      <a:pt x="6738" y="984"/>
                    </a:cubicBezTo>
                    <a:cubicBezTo>
                      <a:pt x="5169" y="545"/>
                      <a:pt x="3579" y="252"/>
                      <a:pt x="2386" y="126"/>
                    </a:cubicBezTo>
                    <a:cubicBezTo>
                      <a:pt x="1779" y="63"/>
                      <a:pt x="1256" y="42"/>
                      <a:pt x="921" y="22"/>
                    </a:cubicBezTo>
                    <a:cubicBezTo>
                      <a:pt x="566" y="1"/>
                      <a:pt x="356" y="1"/>
                      <a:pt x="3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3237367" y="1583990"/>
                <a:ext cx="157690" cy="40801"/>
              </a:xfrm>
              <a:custGeom>
                <a:rect b="b" l="l" r="r" t="t"/>
                <a:pathLst>
                  <a:path extrusionOk="0" h="1110" w="4290">
                    <a:moveTo>
                      <a:pt x="21" y="0"/>
                    </a:moveTo>
                    <a:lnTo>
                      <a:pt x="0" y="502"/>
                    </a:lnTo>
                    <a:cubicBezTo>
                      <a:pt x="0" y="502"/>
                      <a:pt x="1046" y="523"/>
                      <a:pt x="2093" y="691"/>
                    </a:cubicBezTo>
                    <a:cubicBezTo>
                      <a:pt x="3139" y="837"/>
                      <a:pt x="4164" y="1109"/>
                      <a:pt x="4164" y="1109"/>
                    </a:cubicBezTo>
                    <a:lnTo>
                      <a:pt x="4290" y="607"/>
                    </a:lnTo>
                    <a:cubicBezTo>
                      <a:pt x="4290" y="607"/>
                      <a:pt x="3243" y="356"/>
                      <a:pt x="2176" y="189"/>
                    </a:cubicBezTo>
                    <a:cubicBezTo>
                      <a:pt x="1109" y="42"/>
                      <a:pt x="21" y="0"/>
                      <a:pt x="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3449634" y="1490153"/>
                <a:ext cx="571469" cy="569190"/>
              </a:xfrm>
              <a:custGeom>
                <a:rect b="b" l="l" r="r" t="t"/>
                <a:pathLst>
                  <a:path extrusionOk="0" h="15485" w="15547">
                    <a:moveTo>
                      <a:pt x="6654" y="1"/>
                    </a:moveTo>
                    <a:lnTo>
                      <a:pt x="0" y="11006"/>
                    </a:lnTo>
                    <a:lnTo>
                      <a:pt x="251" y="11153"/>
                    </a:lnTo>
                    <a:cubicBezTo>
                      <a:pt x="314" y="11195"/>
                      <a:pt x="398" y="11257"/>
                      <a:pt x="502" y="11320"/>
                    </a:cubicBezTo>
                    <a:cubicBezTo>
                      <a:pt x="607" y="11404"/>
                      <a:pt x="712" y="11467"/>
                      <a:pt x="837" y="11550"/>
                    </a:cubicBezTo>
                    <a:cubicBezTo>
                      <a:pt x="1339" y="11885"/>
                      <a:pt x="1946" y="12387"/>
                      <a:pt x="2490" y="12973"/>
                    </a:cubicBezTo>
                    <a:cubicBezTo>
                      <a:pt x="3055" y="13517"/>
                      <a:pt x="3536" y="14145"/>
                      <a:pt x="3871" y="14647"/>
                    </a:cubicBezTo>
                    <a:cubicBezTo>
                      <a:pt x="4038" y="14898"/>
                      <a:pt x="4185" y="15086"/>
                      <a:pt x="4269" y="15254"/>
                    </a:cubicBezTo>
                    <a:cubicBezTo>
                      <a:pt x="4352" y="15400"/>
                      <a:pt x="4394" y="15484"/>
                      <a:pt x="4394" y="15484"/>
                    </a:cubicBezTo>
                    <a:lnTo>
                      <a:pt x="15546" y="9144"/>
                    </a:lnTo>
                    <a:cubicBezTo>
                      <a:pt x="15546" y="9144"/>
                      <a:pt x="15149" y="8433"/>
                      <a:pt x="14479" y="7428"/>
                    </a:cubicBezTo>
                    <a:cubicBezTo>
                      <a:pt x="13789" y="6424"/>
                      <a:pt x="12805" y="5148"/>
                      <a:pt x="11676" y="3997"/>
                    </a:cubicBezTo>
                    <a:cubicBezTo>
                      <a:pt x="10546" y="2825"/>
                      <a:pt x="9311" y="1800"/>
                      <a:pt x="8328" y="1089"/>
                    </a:cubicBezTo>
                    <a:cubicBezTo>
                      <a:pt x="8056" y="900"/>
                      <a:pt x="7847" y="754"/>
                      <a:pt x="7637" y="628"/>
                    </a:cubicBezTo>
                    <a:cubicBezTo>
                      <a:pt x="7470" y="482"/>
                      <a:pt x="7282" y="377"/>
                      <a:pt x="7114" y="273"/>
                    </a:cubicBezTo>
                    <a:cubicBezTo>
                      <a:pt x="6842" y="105"/>
                      <a:pt x="6654" y="1"/>
                      <a:pt x="6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3568835" y="1685509"/>
                <a:ext cx="135378" cy="108471"/>
              </a:xfrm>
              <a:custGeom>
                <a:rect b="b" l="l" r="r" t="t"/>
                <a:pathLst>
                  <a:path extrusionOk="0" h="2951" w="3683">
                    <a:moveTo>
                      <a:pt x="272" y="0"/>
                    </a:moveTo>
                    <a:lnTo>
                      <a:pt x="0" y="419"/>
                    </a:lnTo>
                    <a:cubicBezTo>
                      <a:pt x="0" y="419"/>
                      <a:pt x="900" y="942"/>
                      <a:pt x="1737" y="1590"/>
                    </a:cubicBezTo>
                    <a:cubicBezTo>
                      <a:pt x="2155" y="1904"/>
                      <a:pt x="2553" y="2239"/>
                      <a:pt x="2825" y="2511"/>
                    </a:cubicBezTo>
                    <a:cubicBezTo>
                      <a:pt x="3118" y="2762"/>
                      <a:pt x="3306" y="2950"/>
                      <a:pt x="3306" y="2950"/>
                    </a:cubicBezTo>
                    <a:lnTo>
                      <a:pt x="3683" y="2637"/>
                    </a:lnTo>
                    <a:cubicBezTo>
                      <a:pt x="3683" y="2637"/>
                      <a:pt x="3474" y="2448"/>
                      <a:pt x="3202" y="2155"/>
                    </a:cubicBezTo>
                    <a:cubicBezTo>
                      <a:pt x="2888" y="1904"/>
                      <a:pt x="2469" y="1528"/>
                      <a:pt x="2051" y="1214"/>
                    </a:cubicBezTo>
                    <a:cubicBezTo>
                      <a:pt x="1193" y="544"/>
                      <a:pt x="272" y="0"/>
                      <a:pt x="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3607801" y="1816479"/>
                <a:ext cx="529933" cy="453808"/>
              </a:xfrm>
              <a:custGeom>
                <a:rect b="b" l="l" r="r" t="t"/>
                <a:pathLst>
                  <a:path extrusionOk="0" h="12346" w="14417">
                    <a:moveTo>
                      <a:pt x="11173" y="0"/>
                    </a:moveTo>
                    <a:lnTo>
                      <a:pt x="0" y="6340"/>
                    </a:lnTo>
                    <a:cubicBezTo>
                      <a:pt x="0" y="6340"/>
                      <a:pt x="42" y="6424"/>
                      <a:pt x="126" y="6570"/>
                    </a:cubicBezTo>
                    <a:cubicBezTo>
                      <a:pt x="209" y="6738"/>
                      <a:pt x="335" y="6947"/>
                      <a:pt x="439" y="7198"/>
                    </a:cubicBezTo>
                    <a:cubicBezTo>
                      <a:pt x="690" y="7742"/>
                      <a:pt x="983" y="8474"/>
                      <a:pt x="1172" y="9248"/>
                    </a:cubicBezTo>
                    <a:cubicBezTo>
                      <a:pt x="1381" y="10002"/>
                      <a:pt x="1486" y="10776"/>
                      <a:pt x="1527" y="11383"/>
                    </a:cubicBezTo>
                    <a:cubicBezTo>
                      <a:pt x="1527" y="11508"/>
                      <a:pt x="1569" y="11655"/>
                      <a:pt x="1569" y="11780"/>
                    </a:cubicBezTo>
                    <a:lnTo>
                      <a:pt x="1569" y="12094"/>
                    </a:lnTo>
                    <a:lnTo>
                      <a:pt x="1569" y="12345"/>
                    </a:lnTo>
                    <a:lnTo>
                      <a:pt x="14416" y="12345"/>
                    </a:lnTo>
                    <a:lnTo>
                      <a:pt x="14416" y="11801"/>
                    </a:lnTo>
                    <a:cubicBezTo>
                      <a:pt x="14395" y="11655"/>
                      <a:pt x="14395" y="11404"/>
                      <a:pt x="14395" y="11173"/>
                    </a:cubicBezTo>
                    <a:cubicBezTo>
                      <a:pt x="14395" y="10943"/>
                      <a:pt x="14375" y="10671"/>
                      <a:pt x="14354" y="10357"/>
                    </a:cubicBezTo>
                    <a:cubicBezTo>
                      <a:pt x="14270" y="9165"/>
                      <a:pt x="14040" y="7575"/>
                      <a:pt x="13621" y="6005"/>
                    </a:cubicBezTo>
                    <a:cubicBezTo>
                      <a:pt x="13203" y="4436"/>
                      <a:pt x="12617" y="2909"/>
                      <a:pt x="12094" y="1821"/>
                    </a:cubicBezTo>
                    <a:cubicBezTo>
                      <a:pt x="11864" y="1256"/>
                      <a:pt x="11592" y="816"/>
                      <a:pt x="11445" y="502"/>
                    </a:cubicBezTo>
                    <a:cubicBezTo>
                      <a:pt x="11278" y="188"/>
                      <a:pt x="11173" y="0"/>
                      <a:pt x="11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3808779" y="1937764"/>
                <a:ext cx="77705" cy="151551"/>
              </a:xfrm>
              <a:custGeom>
                <a:rect b="b" l="l" r="r" t="t"/>
                <a:pathLst>
                  <a:path extrusionOk="0" h="4123" w="2114">
                    <a:moveTo>
                      <a:pt x="419" y="0"/>
                    </a:moveTo>
                    <a:lnTo>
                      <a:pt x="1" y="251"/>
                    </a:lnTo>
                    <a:lnTo>
                      <a:pt x="63" y="398"/>
                    </a:lnTo>
                    <a:cubicBezTo>
                      <a:pt x="147" y="502"/>
                      <a:pt x="231" y="628"/>
                      <a:pt x="314" y="816"/>
                    </a:cubicBezTo>
                    <a:cubicBezTo>
                      <a:pt x="419" y="1004"/>
                      <a:pt x="524" y="1193"/>
                      <a:pt x="628" y="1423"/>
                    </a:cubicBezTo>
                    <a:lnTo>
                      <a:pt x="942" y="2134"/>
                    </a:lnTo>
                    <a:cubicBezTo>
                      <a:pt x="1109" y="2616"/>
                      <a:pt x="1319" y="3118"/>
                      <a:pt x="1423" y="3494"/>
                    </a:cubicBezTo>
                    <a:cubicBezTo>
                      <a:pt x="1591" y="3850"/>
                      <a:pt x="1633" y="4122"/>
                      <a:pt x="1633" y="4122"/>
                    </a:cubicBezTo>
                    <a:lnTo>
                      <a:pt x="2114" y="3976"/>
                    </a:lnTo>
                    <a:cubicBezTo>
                      <a:pt x="2114" y="3976"/>
                      <a:pt x="2030" y="3725"/>
                      <a:pt x="1905" y="3327"/>
                    </a:cubicBezTo>
                    <a:cubicBezTo>
                      <a:pt x="1779" y="2929"/>
                      <a:pt x="1591" y="2448"/>
                      <a:pt x="1381" y="1946"/>
                    </a:cubicBezTo>
                    <a:cubicBezTo>
                      <a:pt x="1277" y="1674"/>
                      <a:pt x="1172" y="1444"/>
                      <a:pt x="1068" y="1214"/>
                    </a:cubicBezTo>
                    <a:cubicBezTo>
                      <a:pt x="963" y="984"/>
                      <a:pt x="837" y="753"/>
                      <a:pt x="754" y="586"/>
                    </a:cubicBezTo>
                    <a:cubicBezTo>
                      <a:pt x="649" y="419"/>
                      <a:pt x="565" y="272"/>
                      <a:pt x="524" y="167"/>
                    </a:cubicBezTo>
                    <a:cubicBezTo>
                      <a:pt x="440" y="63"/>
                      <a:pt x="419" y="0"/>
                      <a:pt x="4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5" name="Google Shape;525;p5"/>
            <p:cNvGrpSpPr/>
            <p:nvPr/>
          </p:nvGrpSpPr>
          <p:grpSpPr>
            <a:xfrm rot="-4375879">
              <a:off x="1016878" y="1985527"/>
              <a:ext cx="1610060" cy="2965909"/>
              <a:chOff x="5102718" y="3271449"/>
              <a:chExt cx="1121988" cy="2066826"/>
            </a:xfrm>
          </p:grpSpPr>
          <p:sp>
            <p:nvSpPr>
              <p:cNvPr id="526" name="Google Shape;526;p5"/>
              <p:cNvSpPr/>
              <p:nvPr/>
            </p:nvSpPr>
            <p:spPr>
              <a:xfrm>
                <a:off x="5801879" y="3271449"/>
                <a:ext cx="377700" cy="368300"/>
              </a:xfrm>
              <a:custGeom>
                <a:rect b="b" l="l" r="r" t="t"/>
                <a:pathLst>
                  <a:path extrusionOk="0" h="14732" w="15108">
                    <a:moveTo>
                      <a:pt x="9102" y="1"/>
                    </a:moveTo>
                    <a:lnTo>
                      <a:pt x="1" y="9103"/>
                    </a:lnTo>
                    <a:lnTo>
                      <a:pt x="42" y="9165"/>
                    </a:lnTo>
                    <a:cubicBezTo>
                      <a:pt x="105" y="9228"/>
                      <a:pt x="189" y="9312"/>
                      <a:pt x="335" y="9521"/>
                    </a:cubicBezTo>
                    <a:cubicBezTo>
                      <a:pt x="607" y="9898"/>
                      <a:pt x="1047" y="10567"/>
                      <a:pt x="1465" y="11362"/>
                    </a:cubicBezTo>
                    <a:cubicBezTo>
                      <a:pt x="1863" y="12137"/>
                      <a:pt x="2219" y="12974"/>
                      <a:pt x="2491" y="13622"/>
                    </a:cubicBezTo>
                    <a:cubicBezTo>
                      <a:pt x="2721" y="14292"/>
                      <a:pt x="2867" y="14731"/>
                      <a:pt x="2867" y="14731"/>
                    </a:cubicBezTo>
                    <a:lnTo>
                      <a:pt x="15107" y="10630"/>
                    </a:lnTo>
                    <a:cubicBezTo>
                      <a:pt x="15107" y="10630"/>
                      <a:pt x="14898" y="9961"/>
                      <a:pt x="14522" y="8977"/>
                    </a:cubicBezTo>
                    <a:cubicBezTo>
                      <a:pt x="14124" y="8015"/>
                      <a:pt x="13580" y="6696"/>
                      <a:pt x="12890" y="5420"/>
                    </a:cubicBezTo>
                    <a:cubicBezTo>
                      <a:pt x="12199" y="4102"/>
                      <a:pt x="11425" y="2826"/>
                      <a:pt x="10630" y="1800"/>
                    </a:cubicBezTo>
                    <a:cubicBezTo>
                      <a:pt x="10274" y="1277"/>
                      <a:pt x="9877" y="838"/>
                      <a:pt x="9584" y="524"/>
                    </a:cubicBezTo>
                    <a:cubicBezTo>
                      <a:pt x="9437" y="336"/>
                      <a:pt x="9312" y="210"/>
                      <a:pt x="9228" y="126"/>
                    </a:cubicBezTo>
                    <a:lnTo>
                      <a:pt x="91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5916725" y="3347350"/>
                <a:ext cx="69075" cy="91050"/>
              </a:xfrm>
              <a:custGeom>
                <a:rect b="b" l="l" r="r" t="t"/>
                <a:pathLst>
                  <a:path extrusionOk="0" h="3642" w="2763">
                    <a:moveTo>
                      <a:pt x="336" y="1"/>
                    </a:moveTo>
                    <a:lnTo>
                      <a:pt x="1" y="336"/>
                    </a:lnTo>
                    <a:lnTo>
                      <a:pt x="126" y="461"/>
                    </a:lnTo>
                    <a:cubicBezTo>
                      <a:pt x="210" y="545"/>
                      <a:pt x="315" y="671"/>
                      <a:pt x="440" y="817"/>
                    </a:cubicBezTo>
                    <a:cubicBezTo>
                      <a:pt x="691" y="1089"/>
                      <a:pt x="984" y="1487"/>
                      <a:pt x="1277" y="1905"/>
                    </a:cubicBezTo>
                    <a:cubicBezTo>
                      <a:pt x="1863" y="2742"/>
                      <a:pt x="2365" y="3642"/>
                      <a:pt x="2365" y="3642"/>
                    </a:cubicBezTo>
                    <a:lnTo>
                      <a:pt x="2763" y="3412"/>
                    </a:lnTo>
                    <a:cubicBezTo>
                      <a:pt x="2763" y="3412"/>
                      <a:pt x="2282" y="2512"/>
                      <a:pt x="1675" y="1633"/>
                    </a:cubicBezTo>
                    <a:cubicBezTo>
                      <a:pt x="1361" y="1194"/>
                      <a:pt x="1047" y="775"/>
                      <a:pt x="775" y="482"/>
                    </a:cubicBezTo>
                    <a:cubicBezTo>
                      <a:pt x="649" y="336"/>
                      <a:pt x="545" y="210"/>
                      <a:pt x="461" y="127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5871606" y="3529804"/>
                <a:ext cx="353100" cy="281975"/>
              </a:xfrm>
              <a:custGeom>
                <a:rect b="b" l="l" r="r" t="t"/>
                <a:pathLst>
                  <a:path extrusionOk="0" h="11279" w="14124">
                    <a:moveTo>
                      <a:pt x="12199" y="0"/>
                    </a:moveTo>
                    <a:lnTo>
                      <a:pt x="0" y="4143"/>
                    </a:lnTo>
                    <a:cubicBezTo>
                      <a:pt x="0" y="4143"/>
                      <a:pt x="168" y="4562"/>
                      <a:pt x="335" y="5231"/>
                    </a:cubicBezTo>
                    <a:cubicBezTo>
                      <a:pt x="565" y="5901"/>
                      <a:pt x="774" y="6800"/>
                      <a:pt x="921" y="7700"/>
                    </a:cubicBezTo>
                    <a:cubicBezTo>
                      <a:pt x="1088" y="8621"/>
                      <a:pt x="1193" y="9479"/>
                      <a:pt x="1214" y="10127"/>
                    </a:cubicBezTo>
                    <a:cubicBezTo>
                      <a:pt x="1235" y="10462"/>
                      <a:pt x="1235" y="10734"/>
                      <a:pt x="1235" y="10922"/>
                    </a:cubicBezTo>
                    <a:lnTo>
                      <a:pt x="1235" y="11194"/>
                    </a:lnTo>
                    <a:lnTo>
                      <a:pt x="14124" y="11278"/>
                    </a:lnTo>
                    <a:lnTo>
                      <a:pt x="14124" y="10755"/>
                    </a:lnTo>
                    <a:cubicBezTo>
                      <a:pt x="14124" y="10441"/>
                      <a:pt x="14103" y="9981"/>
                      <a:pt x="14082" y="9416"/>
                    </a:cubicBezTo>
                    <a:cubicBezTo>
                      <a:pt x="14019" y="8328"/>
                      <a:pt x="13872" y="6884"/>
                      <a:pt x="13600" y="5482"/>
                    </a:cubicBezTo>
                    <a:cubicBezTo>
                      <a:pt x="13140" y="2658"/>
                      <a:pt x="12199" y="0"/>
                      <a:pt x="12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6027100" y="3552425"/>
                <a:ext cx="38750" cy="103050"/>
              </a:xfrm>
              <a:custGeom>
                <a:rect b="b" l="l" r="r" t="t"/>
                <a:pathLst>
                  <a:path extrusionOk="0" h="4122" w="1550">
                    <a:moveTo>
                      <a:pt x="482" y="0"/>
                    </a:moveTo>
                    <a:lnTo>
                      <a:pt x="1" y="167"/>
                    </a:lnTo>
                    <a:cubicBezTo>
                      <a:pt x="1" y="167"/>
                      <a:pt x="105" y="398"/>
                      <a:pt x="210" y="774"/>
                    </a:cubicBezTo>
                    <a:cubicBezTo>
                      <a:pt x="315" y="1130"/>
                      <a:pt x="482" y="1632"/>
                      <a:pt x="608" y="2134"/>
                    </a:cubicBezTo>
                    <a:cubicBezTo>
                      <a:pt x="900" y="3118"/>
                      <a:pt x="1089" y="4122"/>
                      <a:pt x="1089" y="4122"/>
                    </a:cubicBezTo>
                    <a:lnTo>
                      <a:pt x="1549" y="4017"/>
                    </a:lnTo>
                    <a:cubicBezTo>
                      <a:pt x="1549" y="4017"/>
                      <a:pt x="1361" y="2992"/>
                      <a:pt x="1089" y="1988"/>
                    </a:cubicBezTo>
                    <a:cubicBezTo>
                      <a:pt x="942" y="1486"/>
                      <a:pt x="817" y="1004"/>
                      <a:pt x="691" y="628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5865983" y="3803309"/>
                <a:ext cx="356250" cy="307075"/>
              </a:xfrm>
              <a:custGeom>
                <a:rect b="b" l="l" r="r" t="t"/>
                <a:pathLst>
                  <a:path extrusionOk="0" h="12283" w="14250">
                    <a:moveTo>
                      <a:pt x="1382" y="0"/>
                    </a:moveTo>
                    <a:cubicBezTo>
                      <a:pt x="1382" y="0"/>
                      <a:pt x="1382" y="419"/>
                      <a:pt x="1340" y="1026"/>
                    </a:cubicBezTo>
                    <a:cubicBezTo>
                      <a:pt x="1298" y="1632"/>
                      <a:pt x="1193" y="2407"/>
                      <a:pt x="1026" y="3118"/>
                    </a:cubicBezTo>
                    <a:cubicBezTo>
                      <a:pt x="859" y="3829"/>
                      <a:pt x="607" y="4478"/>
                      <a:pt x="398" y="4917"/>
                    </a:cubicBezTo>
                    <a:cubicBezTo>
                      <a:pt x="189" y="5399"/>
                      <a:pt x="1" y="5650"/>
                      <a:pt x="1" y="5650"/>
                    </a:cubicBezTo>
                    <a:lnTo>
                      <a:pt x="11027" y="12283"/>
                    </a:lnTo>
                    <a:cubicBezTo>
                      <a:pt x="11027" y="12283"/>
                      <a:pt x="11509" y="11571"/>
                      <a:pt x="12032" y="10441"/>
                    </a:cubicBezTo>
                    <a:cubicBezTo>
                      <a:pt x="12555" y="9311"/>
                      <a:pt x="13162" y="7742"/>
                      <a:pt x="13517" y="6215"/>
                    </a:cubicBezTo>
                    <a:cubicBezTo>
                      <a:pt x="13894" y="4666"/>
                      <a:pt x="14103" y="3118"/>
                      <a:pt x="14166" y="1967"/>
                    </a:cubicBezTo>
                    <a:cubicBezTo>
                      <a:pt x="14229" y="1423"/>
                      <a:pt x="14250" y="942"/>
                      <a:pt x="14250" y="607"/>
                    </a:cubicBezTo>
                    <a:lnTo>
                      <a:pt x="14250" y="84"/>
                    </a:ln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6055875" y="3783625"/>
                <a:ext cx="22525" cy="103600"/>
              </a:xfrm>
              <a:custGeom>
                <a:rect b="b" l="l" r="r" t="t"/>
                <a:pathLst>
                  <a:path extrusionOk="0" h="4144" w="901">
                    <a:moveTo>
                      <a:pt x="398" y="0"/>
                    </a:moveTo>
                    <a:lnTo>
                      <a:pt x="398" y="628"/>
                    </a:lnTo>
                    <a:cubicBezTo>
                      <a:pt x="398" y="795"/>
                      <a:pt x="377" y="1046"/>
                      <a:pt x="377" y="1277"/>
                    </a:cubicBezTo>
                    <a:cubicBezTo>
                      <a:pt x="377" y="1528"/>
                      <a:pt x="356" y="1779"/>
                      <a:pt x="314" y="2030"/>
                    </a:cubicBezTo>
                    <a:cubicBezTo>
                      <a:pt x="210" y="3055"/>
                      <a:pt x="1" y="4039"/>
                      <a:pt x="1" y="4039"/>
                    </a:cubicBezTo>
                    <a:lnTo>
                      <a:pt x="503" y="4143"/>
                    </a:lnTo>
                    <a:cubicBezTo>
                      <a:pt x="503" y="4143"/>
                      <a:pt x="712" y="3139"/>
                      <a:pt x="817" y="2093"/>
                    </a:cubicBezTo>
                    <a:cubicBezTo>
                      <a:pt x="837" y="1821"/>
                      <a:pt x="837" y="1570"/>
                      <a:pt x="879" y="1318"/>
                    </a:cubicBezTo>
                    <a:cubicBezTo>
                      <a:pt x="879" y="1067"/>
                      <a:pt x="900" y="837"/>
                      <a:pt x="900" y="649"/>
                    </a:cubicBezTo>
                    <a:lnTo>
                      <a:pt x="90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5764081" y="3941437"/>
                <a:ext cx="380850" cy="379800"/>
              </a:xfrm>
              <a:custGeom>
                <a:rect b="b" l="l" r="r" t="t"/>
                <a:pathLst>
                  <a:path extrusionOk="0" h="15192" w="15234">
                    <a:moveTo>
                      <a:pt x="4165" y="1"/>
                    </a:moveTo>
                    <a:cubicBezTo>
                      <a:pt x="4165" y="1"/>
                      <a:pt x="4144" y="42"/>
                      <a:pt x="4060" y="168"/>
                    </a:cubicBezTo>
                    <a:cubicBezTo>
                      <a:pt x="3997" y="231"/>
                      <a:pt x="3955" y="314"/>
                      <a:pt x="3893" y="377"/>
                    </a:cubicBezTo>
                    <a:cubicBezTo>
                      <a:pt x="3851" y="461"/>
                      <a:pt x="3788" y="545"/>
                      <a:pt x="3725" y="649"/>
                    </a:cubicBezTo>
                    <a:cubicBezTo>
                      <a:pt x="3432" y="1047"/>
                      <a:pt x="3014" y="1528"/>
                      <a:pt x="2491" y="1988"/>
                    </a:cubicBezTo>
                    <a:cubicBezTo>
                      <a:pt x="1968" y="2428"/>
                      <a:pt x="1361" y="2846"/>
                      <a:pt x="859" y="3139"/>
                    </a:cubicBezTo>
                    <a:cubicBezTo>
                      <a:pt x="608" y="3286"/>
                      <a:pt x="398" y="3390"/>
                      <a:pt x="231" y="3474"/>
                    </a:cubicBezTo>
                    <a:cubicBezTo>
                      <a:pt x="105" y="3558"/>
                      <a:pt x="1" y="3600"/>
                      <a:pt x="1" y="3600"/>
                    </a:cubicBezTo>
                    <a:lnTo>
                      <a:pt x="5671" y="15191"/>
                    </a:lnTo>
                    <a:cubicBezTo>
                      <a:pt x="5671" y="15191"/>
                      <a:pt x="5859" y="15107"/>
                      <a:pt x="6152" y="14961"/>
                    </a:cubicBezTo>
                    <a:cubicBezTo>
                      <a:pt x="6445" y="14794"/>
                      <a:pt x="6885" y="14584"/>
                      <a:pt x="7387" y="14271"/>
                    </a:cubicBezTo>
                    <a:cubicBezTo>
                      <a:pt x="8391" y="13706"/>
                      <a:pt x="9730" y="12806"/>
                      <a:pt x="10965" y="11718"/>
                    </a:cubicBezTo>
                    <a:cubicBezTo>
                      <a:pt x="12220" y="10609"/>
                      <a:pt x="13350" y="9353"/>
                      <a:pt x="14082" y="8328"/>
                    </a:cubicBezTo>
                    <a:cubicBezTo>
                      <a:pt x="14250" y="8077"/>
                      <a:pt x="14438" y="7826"/>
                      <a:pt x="14564" y="7638"/>
                    </a:cubicBezTo>
                    <a:cubicBezTo>
                      <a:pt x="14710" y="7408"/>
                      <a:pt x="14836" y="7240"/>
                      <a:pt x="14940" y="7073"/>
                    </a:cubicBezTo>
                    <a:cubicBezTo>
                      <a:pt x="15129" y="6759"/>
                      <a:pt x="15233" y="6592"/>
                      <a:pt x="15233" y="6592"/>
                    </a:cubicBezTo>
                    <a:lnTo>
                      <a:pt x="4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5946025" y="4002800"/>
                <a:ext cx="73250" cy="88425"/>
              </a:xfrm>
              <a:custGeom>
                <a:rect b="b" l="l" r="r" t="t"/>
                <a:pathLst>
                  <a:path extrusionOk="0" h="3537" w="2930">
                    <a:moveTo>
                      <a:pt x="2511" y="0"/>
                    </a:moveTo>
                    <a:cubicBezTo>
                      <a:pt x="2511" y="0"/>
                      <a:pt x="2030" y="900"/>
                      <a:pt x="1361" y="1674"/>
                    </a:cubicBezTo>
                    <a:cubicBezTo>
                      <a:pt x="1047" y="2072"/>
                      <a:pt x="712" y="2469"/>
                      <a:pt x="461" y="2720"/>
                    </a:cubicBezTo>
                    <a:lnTo>
                      <a:pt x="1" y="3181"/>
                    </a:lnTo>
                    <a:lnTo>
                      <a:pt x="294" y="3536"/>
                    </a:lnTo>
                    <a:lnTo>
                      <a:pt x="775" y="3076"/>
                    </a:lnTo>
                    <a:cubicBezTo>
                      <a:pt x="1047" y="2783"/>
                      <a:pt x="1402" y="2427"/>
                      <a:pt x="1737" y="2009"/>
                    </a:cubicBezTo>
                    <a:cubicBezTo>
                      <a:pt x="2407" y="1193"/>
                      <a:pt x="2930" y="272"/>
                      <a:pt x="2930" y="272"/>
                    </a:cubicBez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5585251" y="4029989"/>
                <a:ext cx="325925" cy="366175"/>
              </a:xfrm>
              <a:custGeom>
                <a:rect b="b" l="l" r="r" t="t"/>
                <a:pathLst>
                  <a:path extrusionOk="0" h="14647" w="13037">
                    <a:moveTo>
                      <a:pt x="7387" y="0"/>
                    </a:moveTo>
                    <a:lnTo>
                      <a:pt x="7115" y="126"/>
                    </a:lnTo>
                    <a:cubicBezTo>
                      <a:pt x="6968" y="210"/>
                      <a:pt x="6738" y="293"/>
                      <a:pt x="6445" y="419"/>
                    </a:cubicBezTo>
                    <a:cubicBezTo>
                      <a:pt x="5860" y="649"/>
                      <a:pt x="5064" y="942"/>
                      <a:pt x="4165" y="1172"/>
                    </a:cubicBezTo>
                    <a:cubicBezTo>
                      <a:pt x="3307" y="1381"/>
                      <a:pt x="2365" y="1591"/>
                      <a:pt x="1654" y="1695"/>
                    </a:cubicBezTo>
                    <a:cubicBezTo>
                      <a:pt x="670" y="1884"/>
                      <a:pt x="1" y="1988"/>
                      <a:pt x="1" y="1988"/>
                    </a:cubicBezTo>
                    <a:lnTo>
                      <a:pt x="2491" y="14647"/>
                    </a:lnTo>
                    <a:cubicBezTo>
                      <a:pt x="2491" y="14647"/>
                      <a:pt x="2993" y="14584"/>
                      <a:pt x="3725" y="14438"/>
                    </a:cubicBezTo>
                    <a:cubicBezTo>
                      <a:pt x="4751" y="14249"/>
                      <a:pt x="6111" y="13998"/>
                      <a:pt x="7492" y="13622"/>
                    </a:cubicBezTo>
                    <a:cubicBezTo>
                      <a:pt x="8873" y="13266"/>
                      <a:pt x="10253" y="12764"/>
                      <a:pt x="11300" y="12345"/>
                    </a:cubicBezTo>
                    <a:cubicBezTo>
                      <a:pt x="11823" y="12136"/>
                      <a:pt x="12241" y="11969"/>
                      <a:pt x="12555" y="11801"/>
                    </a:cubicBezTo>
                    <a:cubicBezTo>
                      <a:pt x="12848" y="11634"/>
                      <a:pt x="13036" y="11571"/>
                      <a:pt x="13036" y="11571"/>
                    </a:cubicBezTo>
                    <a:lnTo>
                      <a:pt x="73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5745675" y="4153450"/>
                <a:ext cx="100475" cy="48675"/>
              </a:xfrm>
              <a:custGeom>
                <a:rect b="b" l="l" r="r" t="t"/>
                <a:pathLst>
                  <a:path extrusionOk="0" h="1947" w="4019">
                    <a:moveTo>
                      <a:pt x="3809" y="0"/>
                    </a:moveTo>
                    <a:cubicBezTo>
                      <a:pt x="3809" y="0"/>
                      <a:pt x="3579" y="105"/>
                      <a:pt x="3244" y="251"/>
                    </a:cubicBezTo>
                    <a:cubicBezTo>
                      <a:pt x="3056" y="335"/>
                      <a:pt x="2846" y="419"/>
                      <a:pt x="2637" y="523"/>
                    </a:cubicBezTo>
                    <a:cubicBezTo>
                      <a:pt x="2407" y="628"/>
                      <a:pt x="2156" y="733"/>
                      <a:pt x="1926" y="816"/>
                    </a:cubicBezTo>
                    <a:cubicBezTo>
                      <a:pt x="984" y="1214"/>
                      <a:pt x="1" y="1465"/>
                      <a:pt x="1" y="1465"/>
                    </a:cubicBezTo>
                    <a:lnTo>
                      <a:pt x="126" y="1946"/>
                    </a:lnTo>
                    <a:cubicBezTo>
                      <a:pt x="126" y="1946"/>
                      <a:pt x="1152" y="1653"/>
                      <a:pt x="2114" y="1277"/>
                    </a:cubicBezTo>
                    <a:cubicBezTo>
                      <a:pt x="2344" y="1172"/>
                      <a:pt x="2574" y="1109"/>
                      <a:pt x="2826" y="1005"/>
                    </a:cubicBezTo>
                    <a:cubicBezTo>
                      <a:pt x="3035" y="900"/>
                      <a:pt x="3244" y="816"/>
                      <a:pt x="3411" y="733"/>
                    </a:cubicBezTo>
                    <a:cubicBezTo>
                      <a:pt x="3788" y="544"/>
                      <a:pt x="4018" y="440"/>
                      <a:pt x="4018" y="440"/>
                    </a:cubicBezTo>
                    <a:lnTo>
                      <a:pt x="380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5309099" y="4078190"/>
                <a:ext cx="343175" cy="378725"/>
              </a:xfrm>
              <a:custGeom>
                <a:rect b="b" l="l" r="r" t="t"/>
                <a:pathLst>
                  <a:path extrusionOk="0" h="15149" w="13727">
                    <a:moveTo>
                      <a:pt x="11216" y="0"/>
                    </a:moveTo>
                    <a:cubicBezTo>
                      <a:pt x="11216" y="0"/>
                      <a:pt x="11027" y="21"/>
                      <a:pt x="10714" y="105"/>
                    </a:cubicBezTo>
                    <a:cubicBezTo>
                      <a:pt x="10400" y="189"/>
                      <a:pt x="9960" y="251"/>
                      <a:pt x="9395" y="419"/>
                    </a:cubicBezTo>
                    <a:cubicBezTo>
                      <a:pt x="8307" y="712"/>
                      <a:pt x="6864" y="1172"/>
                      <a:pt x="5462" y="1779"/>
                    </a:cubicBezTo>
                    <a:cubicBezTo>
                      <a:pt x="4039" y="2386"/>
                      <a:pt x="2658" y="3160"/>
                      <a:pt x="1654" y="3808"/>
                    </a:cubicBezTo>
                    <a:cubicBezTo>
                      <a:pt x="1403" y="3976"/>
                      <a:pt x="1193" y="4143"/>
                      <a:pt x="984" y="4269"/>
                    </a:cubicBezTo>
                    <a:cubicBezTo>
                      <a:pt x="775" y="4415"/>
                      <a:pt x="587" y="4562"/>
                      <a:pt x="461" y="4666"/>
                    </a:cubicBezTo>
                    <a:cubicBezTo>
                      <a:pt x="168" y="4855"/>
                      <a:pt x="1" y="5001"/>
                      <a:pt x="1" y="5001"/>
                    </a:cubicBezTo>
                    <a:lnTo>
                      <a:pt x="7973" y="15149"/>
                    </a:lnTo>
                    <a:cubicBezTo>
                      <a:pt x="7973" y="15149"/>
                      <a:pt x="8035" y="15086"/>
                      <a:pt x="8182" y="14982"/>
                    </a:cubicBezTo>
                    <a:cubicBezTo>
                      <a:pt x="8245" y="14940"/>
                      <a:pt x="8328" y="14877"/>
                      <a:pt x="8412" y="14793"/>
                    </a:cubicBezTo>
                    <a:cubicBezTo>
                      <a:pt x="8517" y="14751"/>
                      <a:pt x="8621" y="14668"/>
                      <a:pt x="8726" y="14584"/>
                    </a:cubicBezTo>
                    <a:cubicBezTo>
                      <a:pt x="9165" y="14270"/>
                      <a:pt x="9814" y="13914"/>
                      <a:pt x="10546" y="13601"/>
                    </a:cubicBezTo>
                    <a:cubicBezTo>
                      <a:pt x="11279" y="13287"/>
                      <a:pt x="12053" y="13015"/>
                      <a:pt x="12680" y="12868"/>
                    </a:cubicBezTo>
                    <a:cubicBezTo>
                      <a:pt x="13308" y="12701"/>
                      <a:pt x="13727" y="12638"/>
                      <a:pt x="13727" y="12638"/>
                    </a:cubicBezTo>
                    <a:lnTo>
                      <a:pt x="11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5518650" y="4216750"/>
                <a:ext cx="102575" cy="41850"/>
              </a:xfrm>
              <a:custGeom>
                <a:rect b="b" l="l" r="r" t="t"/>
                <a:pathLst>
                  <a:path extrusionOk="0" h="1674" w="4103">
                    <a:moveTo>
                      <a:pt x="3997" y="0"/>
                    </a:moveTo>
                    <a:cubicBezTo>
                      <a:pt x="3997" y="0"/>
                      <a:pt x="3914" y="0"/>
                      <a:pt x="3809" y="42"/>
                    </a:cubicBezTo>
                    <a:cubicBezTo>
                      <a:pt x="3684" y="63"/>
                      <a:pt x="3516" y="84"/>
                      <a:pt x="3349" y="146"/>
                    </a:cubicBezTo>
                    <a:cubicBezTo>
                      <a:pt x="3160" y="188"/>
                      <a:pt x="2930" y="251"/>
                      <a:pt x="2679" y="293"/>
                    </a:cubicBezTo>
                    <a:cubicBezTo>
                      <a:pt x="2449" y="377"/>
                      <a:pt x="2219" y="418"/>
                      <a:pt x="1947" y="502"/>
                    </a:cubicBezTo>
                    <a:cubicBezTo>
                      <a:pt x="1696" y="586"/>
                      <a:pt x="1466" y="670"/>
                      <a:pt x="1215" y="732"/>
                    </a:cubicBezTo>
                    <a:cubicBezTo>
                      <a:pt x="984" y="816"/>
                      <a:pt x="775" y="879"/>
                      <a:pt x="608" y="942"/>
                    </a:cubicBezTo>
                    <a:cubicBezTo>
                      <a:pt x="231" y="1088"/>
                      <a:pt x="1" y="1193"/>
                      <a:pt x="1" y="1193"/>
                    </a:cubicBezTo>
                    <a:lnTo>
                      <a:pt x="168" y="1674"/>
                    </a:lnTo>
                    <a:cubicBezTo>
                      <a:pt x="168" y="1674"/>
                      <a:pt x="419" y="1569"/>
                      <a:pt x="775" y="1444"/>
                    </a:cubicBezTo>
                    <a:cubicBezTo>
                      <a:pt x="963" y="1360"/>
                      <a:pt x="1173" y="1318"/>
                      <a:pt x="1403" y="1235"/>
                    </a:cubicBezTo>
                    <a:cubicBezTo>
                      <a:pt x="1612" y="1151"/>
                      <a:pt x="1884" y="1046"/>
                      <a:pt x="2114" y="1004"/>
                    </a:cubicBezTo>
                    <a:cubicBezTo>
                      <a:pt x="2365" y="921"/>
                      <a:pt x="2616" y="837"/>
                      <a:pt x="2847" y="795"/>
                    </a:cubicBezTo>
                    <a:cubicBezTo>
                      <a:pt x="3056" y="711"/>
                      <a:pt x="3286" y="690"/>
                      <a:pt x="3474" y="628"/>
                    </a:cubicBezTo>
                    <a:cubicBezTo>
                      <a:pt x="3663" y="586"/>
                      <a:pt x="3809" y="565"/>
                      <a:pt x="3914" y="523"/>
                    </a:cubicBezTo>
                    <a:cubicBezTo>
                      <a:pt x="4039" y="502"/>
                      <a:pt x="4102" y="502"/>
                      <a:pt x="4102" y="502"/>
                    </a:cubicBezTo>
                    <a:lnTo>
                      <a:pt x="3997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5129295" y="4199119"/>
                <a:ext cx="383450" cy="364625"/>
              </a:xfrm>
              <a:custGeom>
                <a:rect b="b" l="l" r="r" t="t"/>
                <a:pathLst>
                  <a:path extrusionOk="0" h="14585" w="15338">
                    <a:moveTo>
                      <a:pt x="7387" y="1"/>
                    </a:moveTo>
                    <a:cubicBezTo>
                      <a:pt x="7387" y="1"/>
                      <a:pt x="7366" y="22"/>
                      <a:pt x="7282" y="85"/>
                    </a:cubicBezTo>
                    <a:cubicBezTo>
                      <a:pt x="7219" y="147"/>
                      <a:pt x="7115" y="252"/>
                      <a:pt x="6968" y="336"/>
                    </a:cubicBezTo>
                    <a:cubicBezTo>
                      <a:pt x="6717" y="566"/>
                      <a:pt x="6320" y="901"/>
                      <a:pt x="5880" y="1319"/>
                    </a:cubicBezTo>
                    <a:cubicBezTo>
                      <a:pt x="4981" y="2156"/>
                      <a:pt x="3872" y="3349"/>
                      <a:pt x="2930" y="4709"/>
                    </a:cubicBezTo>
                    <a:cubicBezTo>
                      <a:pt x="1988" y="6048"/>
                      <a:pt x="1193" y="7533"/>
                      <a:pt x="733" y="8663"/>
                    </a:cubicBezTo>
                    <a:cubicBezTo>
                      <a:pt x="461" y="9228"/>
                      <a:pt x="315" y="9709"/>
                      <a:pt x="168" y="10044"/>
                    </a:cubicBezTo>
                    <a:cubicBezTo>
                      <a:pt x="43" y="10379"/>
                      <a:pt x="1" y="10567"/>
                      <a:pt x="1" y="10567"/>
                    </a:cubicBezTo>
                    <a:lnTo>
                      <a:pt x="12199" y="14585"/>
                    </a:lnTo>
                    <a:lnTo>
                      <a:pt x="12283" y="14334"/>
                    </a:lnTo>
                    <a:cubicBezTo>
                      <a:pt x="12346" y="14208"/>
                      <a:pt x="12408" y="13999"/>
                      <a:pt x="12513" y="13769"/>
                    </a:cubicBezTo>
                    <a:cubicBezTo>
                      <a:pt x="12722" y="13266"/>
                      <a:pt x="13036" y="12660"/>
                      <a:pt x="13434" y="12116"/>
                    </a:cubicBezTo>
                    <a:cubicBezTo>
                      <a:pt x="13831" y="11551"/>
                      <a:pt x="14292" y="11049"/>
                      <a:pt x="14689" y="10672"/>
                    </a:cubicBezTo>
                    <a:cubicBezTo>
                      <a:pt x="14877" y="10504"/>
                      <a:pt x="15066" y="10358"/>
                      <a:pt x="15170" y="10253"/>
                    </a:cubicBezTo>
                    <a:cubicBezTo>
                      <a:pt x="15212" y="10232"/>
                      <a:pt x="15275" y="10191"/>
                      <a:pt x="15296" y="10149"/>
                    </a:cubicBezTo>
                    <a:cubicBezTo>
                      <a:pt x="15317" y="10128"/>
                      <a:pt x="15338" y="10128"/>
                      <a:pt x="15338" y="10128"/>
                    </a:cubicBezTo>
                    <a:lnTo>
                      <a:pt x="7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5330875" y="4311950"/>
                <a:ext cx="81100" cy="82150"/>
              </a:xfrm>
              <a:custGeom>
                <a:rect b="b" l="l" r="r" t="t"/>
                <a:pathLst>
                  <a:path extrusionOk="0" h="3286" w="3244">
                    <a:moveTo>
                      <a:pt x="2930" y="0"/>
                    </a:moveTo>
                    <a:cubicBezTo>
                      <a:pt x="2930" y="0"/>
                      <a:pt x="2093" y="628"/>
                      <a:pt x="1360" y="1381"/>
                    </a:cubicBezTo>
                    <a:cubicBezTo>
                      <a:pt x="1172" y="1569"/>
                      <a:pt x="1005" y="1737"/>
                      <a:pt x="837" y="1925"/>
                    </a:cubicBezTo>
                    <a:cubicBezTo>
                      <a:pt x="691" y="2134"/>
                      <a:pt x="524" y="2281"/>
                      <a:pt x="398" y="2448"/>
                    </a:cubicBezTo>
                    <a:cubicBezTo>
                      <a:pt x="272" y="2574"/>
                      <a:pt x="189" y="2720"/>
                      <a:pt x="105" y="2804"/>
                    </a:cubicBezTo>
                    <a:cubicBezTo>
                      <a:pt x="63" y="2909"/>
                      <a:pt x="0" y="2971"/>
                      <a:pt x="0" y="2971"/>
                    </a:cubicBezTo>
                    <a:lnTo>
                      <a:pt x="398" y="3285"/>
                    </a:lnTo>
                    <a:cubicBezTo>
                      <a:pt x="398" y="3285"/>
                      <a:pt x="419" y="3243"/>
                      <a:pt x="503" y="3160"/>
                    </a:cubicBezTo>
                    <a:cubicBezTo>
                      <a:pt x="586" y="3055"/>
                      <a:pt x="649" y="2929"/>
                      <a:pt x="796" y="2783"/>
                    </a:cubicBezTo>
                    <a:cubicBezTo>
                      <a:pt x="921" y="2636"/>
                      <a:pt x="1047" y="2469"/>
                      <a:pt x="1214" y="2302"/>
                    </a:cubicBezTo>
                    <a:cubicBezTo>
                      <a:pt x="1381" y="2113"/>
                      <a:pt x="1549" y="1925"/>
                      <a:pt x="1737" y="1737"/>
                    </a:cubicBezTo>
                    <a:cubicBezTo>
                      <a:pt x="2428" y="1004"/>
                      <a:pt x="3244" y="377"/>
                      <a:pt x="3244" y="377"/>
                    </a:cubicBezTo>
                    <a:lnTo>
                      <a:pt x="29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5102718" y="4460197"/>
                <a:ext cx="335850" cy="314925"/>
              </a:xfrm>
              <a:custGeom>
                <a:rect b="b" l="l" r="r" t="t"/>
                <a:pathLst>
                  <a:path extrusionOk="0" h="12597" w="13434">
                    <a:moveTo>
                      <a:pt x="1194" y="0"/>
                    </a:moveTo>
                    <a:cubicBezTo>
                      <a:pt x="1194" y="0"/>
                      <a:pt x="1110" y="168"/>
                      <a:pt x="1005" y="523"/>
                    </a:cubicBezTo>
                    <a:cubicBezTo>
                      <a:pt x="901" y="879"/>
                      <a:pt x="775" y="1360"/>
                      <a:pt x="650" y="1946"/>
                    </a:cubicBezTo>
                    <a:cubicBezTo>
                      <a:pt x="357" y="3160"/>
                      <a:pt x="126" y="4750"/>
                      <a:pt x="64" y="6340"/>
                    </a:cubicBezTo>
                    <a:cubicBezTo>
                      <a:pt x="1" y="7951"/>
                      <a:pt x="126" y="9520"/>
                      <a:pt x="315" y="10692"/>
                    </a:cubicBezTo>
                    <a:cubicBezTo>
                      <a:pt x="378" y="11257"/>
                      <a:pt x="461" y="11738"/>
                      <a:pt x="545" y="12073"/>
                    </a:cubicBezTo>
                    <a:cubicBezTo>
                      <a:pt x="587" y="12408"/>
                      <a:pt x="650" y="12596"/>
                      <a:pt x="650" y="12596"/>
                    </a:cubicBezTo>
                    <a:lnTo>
                      <a:pt x="13246" y="9792"/>
                    </a:lnTo>
                    <a:cubicBezTo>
                      <a:pt x="13246" y="9792"/>
                      <a:pt x="13225" y="9688"/>
                      <a:pt x="13204" y="9541"/>
                    </a:cubicBezTo>
                    <a:cubicBezTo>
                      <a:pt x="13141" y="9374"/>
                      <a:pt x="13099" y="9144"/>
                      <a:pt x="13078" y="8851"/>
                    </a:cubicBezTo>
                    <a:cubicBezTo>
                      <a:pt x="12974" y="8286"/>
                      <a:pt x="12911" y="7533"/>
                      <a:pt x="12932" y="6800"/>
                    </a:cubicBezTo>
                    <a:cubicBezTo>
                      <a:pt x="12974" y="6068"/>
                      <a:pt x="13078" y="5357"/>
                      <a:pt x="13204" y="4833"/>
                    </a:cubicBezTo>
                    <a:cubicBezTo>
                      <a:pt x="13246" y="4561"/>
                      <a:pt x="13308" y="4352"/>
                      <a:pt x="13350" y="4206"/>
                    </a:cubicBezTo>
                    <a:lnTo>
                      <a:pt x="13434" y="3976"/>
                    </a:lnTo>
                    <a:lnTo>
                      <a:pt x="11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5251375" y="4502875"/>
                <a:ext cx="30875" cy="103600"/>
              </a:xfrm>
              <a:custGeom>
                <a:rect b="b" l="l" r="r" t="t"/>
                <a:pathLst>
                  <a:path extrusionOk="0" h="4144" w="1235">
                    <a:moveTo>
                      <a:pt x="774" y="0"/>
                    </a:moveTo>
                    <a:cubicBezTo>
                      <a:pt x="774" y="0"/>
                      <a:pt x="439" y="984"/>
                      <a:pt x="251" y="2030"/>
                    </a:cubicBezTo>
                    <a:cubicBezTo>
                      <a:pt x="146" y="2532"/>
                      <a:pt x="63" y="3055"/>
                      <a:pt x="42" y="3453"/>
                    </a:cubicBezTo>
                    <a:cubicBezTo>
                      <a:pt x="21" y="3620"/>
                      <a:pt x="0" y="3808"/>
                      <a:pt x="0" y="3913"/>
                    </a:cubicBezTo>
                    <a:lnTo>
                      <a:pt x="0" y="4101"/>
                    </a:lnTo>
                    <a:lnTo>
                      <a:pt x="481" y="4143"/>
                    </a:lnTo>
                    <a:lnTo>
                      <a:pt x="481" y="3976"/>
                    </a:lnTo>
                    <a:cubicBezTo>
                      <a:pt x="523" y="3829"/>
                      <a:pt x="523" y="3683"/>
                      <a:pt x="544" y="3494"/>
                    </a:cubicBezTo>
                    <a:cubicBezTo>
                      <a:pt x="586" y="3097"/>
                      <a:pt x="670" y="2616"/>
                      <a:pt x="753" y="2114"/>
                    </a:cubicBezTo>
                    <a:cubicBezTo>
                      <a:pt x="900" y="1109"/>
                      <a:pt x="1235" y="147"/>
                      <a:pt x="1235" y="147"/>
                    </a:cubicBez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5"/>
              <p:cNvSpPr/>
              <p:nvPr/>
            </p:nvSpPr>
            <p:spPr>
              <a:xfrm>
                <a:off x="5117893" y="4703947"/>
                <a:ext cx="383975" cy="344750"/>
              </a:xfrm>
              <a:custGeom>
                <a:rect b="b" l="l" r="r" t="t"/>
                <a:pathLst>
                  <a:path extrusionOk="0" h="13790" w="15359">
                    <a:moveTo>
                      <a:pt x="12555" y="1"/>
                    </a:moveTo>
                    <a:lnTo>
                      <a:pt x="1" y="2825"/>
                    </a:lnTo>
                    <a:cubicBezTo>
                      <a:pt x="1" y="2825"/>
                      <a:pt x="63" y="3014"/>
                      <a:pt x="147" y="3348"/>
                    </a:cubicBezTo>
                    <a:cubicBezTo>
                      <a:pt x="189" y="3537"/>
                      <a:pt x="252" y="3704"/>
                      <a:pt x="294" y="3955"/>
                    </a:cubicBezTo>
                    <a:cubicBezTo>
                      <a:pt x="377" y="4185"/>
                      <a:pt x="461" y="4415"/>
                      <a:pt x="524" y="4708"/>
                    </a:cubicBezTo>
                    <a:cubicBezTo>
                      <a:pt x="880" y="5838"/>
                      <a:pt x="1424" y="7261"/>
                      <a:pt x="2093" y="8663"/>
                    </a:cubicBezTo>
                    <a:cubicBezTo>
                      <a:pt x="2784" y="10044"/>
                      <a:pt x="3600" y="11320"/>
                      <a:pt x="4248" y="12262"/>
                    </a:cubicBezTo>
                    <a:cubicBezTo>
                      <a:pt x="4562" y="12743"/>
                      <a:pt x="4855" y="13099"/>
                      <a:pt x="5064" y="13371"/>
                    </a:cubicBezTo>
                    <a:cubicBezTo>
                      <a:pt x="5273" y="13622"/>
                      <a:pt x="5378" y="13789"/>
                      <a:pt x="5378" y="13789"/>
                    </a:cubicBezTo>
                    <a:lnTo>
                      <a:pt x="15359" y="5692"/>
                    </a:lnTo>
                    <a:cubicBezTo>
                      <a:pt x="15359" y="5692"/>
                      <a:pt x="15275" y="5587"/>
                      <a:pt x="15170" y="5462"/>
                    </a:cubicBezTo>
                    <a:cubicBezTo>
                      <a:pt x="15066" y="5315"/>
                      <a:pt x="14919" y="5127"/>
                      <a:pt x="14731" y="4855"/>
                    </a:cubicBezTo>
                    <a:cubicBezTo>
                      <a:pt x="14396" y="4374"/>
                      <a:pt x="13957" y="3683"/>
                      <a:pt x="13601" y="2951"/>
                    </a:cubicBezTo>
                    <a:cubicBezTo>
                      <a:pt x="13245" y="2239"/>
                      <a:pt x="12973" y="1486"/>
                      <a:pt x="12806" y="942"/>
                    </a:cubicBezTo>
                    <a:cubicBezTo>
                      <a:pt x="12764" y="775"/>
                      <a:pt x="12722" y="649"/>
                      <a:pt x="12701" y="545"/>
                    </a:cubicBezTo>
                    <a:cubicBezTo>
                      <a:pt x="12660" y="440"/>
                      <a:pt x="12639" y="335"/>
                      <a:pt x="12618" y="252"/>
                    </a:cubicBezTo>
                    <a:cubicBezTo>
                      <a:pt x="12597" y="105"/>
                      <a:pt x="12555" y="1"/>
                      <a:pt x="125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5"/>
              <p:cNvSpPr/>
              <p:nvPr/>
            </p:nvSpPr>
            <p:spPr>
              <a:xfrm>
                <a:off x="5260775" y="4734075"/>
                <a:ext cx="45525" cy="101500"/>
              </a:xfrm>
              <a:custGeom>
                <a:rect b="b" l="l" r="r" t="t"/>
                <a:pathLst>
                  <a:path extrusionOk="0" h="4060" w="1821">
                    <a:moveTo>
                      <a:pt x="482" y="0"/>
                    </a:moveTo>
                    <a:lnTo>
                      <a:pt x="1" y="105"/>
                    </a:lnTo>
                    <a:cubicBezTo>
                      <a:pt x="1" y="105"/>
                      <a:pt x="63" y="335"/>
                      <a:pt x="168" y="733"/>
                    </a:cubicBezTo>
                    <a:cubicBezTo>
                      <a:pt x="210" y="942"/>
                      <a:pt x="273" y="1151"/>
                      <a:pt x="356" y="1381"/>
                    </a:cubicBezTo>
                    <a:cubicBezTo>
                      <a:pt x="419" y="1633"/>
                      <a:pt x="503" y="1884"/>
                      <a:pt x="587" y="2114"/>
                    </a:cubicBezTo>
                    <a:cubicBezTo>
                      <a:pt x="921" y="3118"/>
                      <a:pt x="1361" y="4060"/>
                      <a:pt x="1361" y="4060"/>
                    </a:cubicBezTo>
                    <a:lnTo>
                      <a:pt x="1821" y="3850"/>
                    </a:lnTo>
                    <a:cubicBezTo>
                      <a:pt x="1821" y="3850"/>
                      <a:pt x="1361" y="2930"/>
                      <a:pt x="1047" y="1967"/>
                    </a:cubicBezTo>
                    <a:cubicBezTo>
                      <a:pt x="942" y="1737"/>
                      <a:pt x="900" y="1486"/>
                      <a:pt x="817" y="1256"/>
                    </a:cubicBezTo>
                    <a:cubicBezTo>
                      <a:pt x="733" y="1026"/>
                      <a:pt x="691" y="816"/>
                      <a:pt x="628" y="628"/>
                    </a:cubicBezTo>
                    <a:cubicBezTo>
                      <a:pt x="524" y="231"/>
                      <a:pt x="482" y="0"/>
                      <a:pt x="4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5"/>
              <p:cNvSpPr/>
              <p:nvPr/>
            </p:nvSpPr>
            <p:spPr>
              <a:xfrm>
                <a:off x="5251293" y="4846222"/>
                <a:ext cx="380825" cy="389725"/>
              </a:xfrm>
              <a:custGeom>
                <a:rect b="b" l="l" r="r" t="t"/>
                <a:pathLst>
                  <a:path extrusionOk="0" h="15589" w="15233">
                    <a:moveTo>
                      <a:pt x="10023" y="1"/>
                    </a:moveTo>
                    <a:lnTo>
                      <a:pt x="0" y="8098"/>
                    </a:lnTo>
                    <a:cubicBezTo>
                      <a:pt x="0" y="8098"/>
                      <a:pt x="147" y="8224"/>
                      <a:pt x="356" y="8475"/>
                    </a:cubicBezTo>
                    <a:cubicBezTo>
                      <a:pt x="565" y="8726"/>
                      <a:pt x="837" y="9082"/>
                      <a:pt x="1235" y="9500"/>
                    </a:cubicBezTo>
                    <a:cubicBezTo>
                      <a:pt x="1988" y="10337"/>
                      <a:pt x="3097" y="11383"/>
                      <a:pt x="4248" y="12325"/>
                    </a:cubicBezTo>
                    <a:cubicBezTo>
                      <a:pt x="5399" y="13266"/>
                      <a:pt x="6633" y="14103"/>
                      <a:pt x="7575" y="14689"/>
                    </a:cubicBezTo>
                    <a:cubicBezTo>
                      <a:pt x="8035" y="15003"/>
                      <a:pt x="8432" y="15212"/>
                      <a:pt x="8725" y="15359"/>
                    </a:cubicBezTo>
                    <a:cubicBezTo>
                      <a:pt x="8997" y="15526"/>
                      <a:pt x="9165" y="15589"/>
                      <a:pt x="9165" y="15589"/>
                    </a:cubicBezTo>
                    <a:lnTo>
                      <a:pt x="15233" y="4248"/>
                    </a:lnTo>
                    <a:cubicBezTo>
                      <a:pt x="15233" y="4248"/>
                      <a:pt x="15128" y="4185"/>
                      <a:pt x="14961" y="4081"/>
                    </a:cubicBezTo>
                    <a:cubicBezTo>
                      <a:pt x="14814" y="4018"/>
                      <a:pt x="14542" y="3872"/>
                      <a:pt x="14291" y="3704"/>
                    </a:cubicBezTo>
                    <a:cubicBezTo>
                      <a:pt x="13747" y="3349"/>
                      <a:pt x="13036" y="2867"/>
                      <a:pt x="12387" y="2344"/>
                    </a:cubicBezTo>
                    <a:cubicBezTo>
                      <a:pt x="11717" y="1821"/>
                      <a:pt x="11132" y="1235"/>
                      <a:pt x="10713" y="775"/>
                    </a:cubicBezTo>
                    <a:cubicBezTo>
                      <a:pt x="10504" y="566"/>
                      <a:pt x="10337" y="356"/>
                      <a:pt x="10211" y="210"/>
                    </a:cubicBezTo>
                    <a:cubicBezTo>
                      <a:pt x="10106" y="84"/>
                      <a:pt x="10023" y="1"/>
                      <a:pt x="100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5"/>
              <p:cNvSpPr/>
              <p:nvPr/>
            </p:nvSpPr>
            <p:spPr>
              <a:xfrm>
                <a:off x="5363825" y="4938600"/>
                <a:ext cx="81100" cy="83200"/>
              </a:xfrm>
              <a:custGeom>
                <a:rect b="b" l="l" r="r" t="t"/>
                <a:pathLst>
                  <a:path extrusionOk="0" h="3328" w="3244">
                    <a:moveTo>
                      <a:pt x="377" y="1"/>
                    </a:moveTo>
                    <a:lnTo>
                      <a:pt x="1" y="314"/>
                    </a:lnTo>
                    <a:cubicBezTo>
                      <a:pt x="1" y="314"/>
                      <a:pt x="649" y="1130"/>
                      <a:pt x="1382" y="1884"/>
                    </a:cubicBezTo>
                    <a:cubicBezTo>
                      <a:pt x="1779" y="2260"/>
                      <a:pt x="2135" y="2616"/>
                      <a:pt x="2428" y="2888"/>
                    </a:cubicBezTo>
                    <a:cubicBezTo>
                      <a:pt x="2742" y="3139"/>
                      <a:pt x="2930" y="3327"/>
                      <a:pt x="2930" y="3327"/>
                    </a:cubicBezTo>
                    <a:lnTo>
                      <a:pt x="3244" y="2909"/>
                    </a:lnTo>
                    <a:cubicBezTo>
                      <a:pt x="3244" y="2909"/>
                      <a:pt x="3055" y="2763"/>
                      <a:pt x="2763" y="2491"/>
                    </a:cubicBezTo>
                    <a:cubicBezTo>
                      <a:pt x="2470" y="2260"/>
                      <a:pt x="2114" y="1884"/>
                      <a:pt x="1737" y="1528"/>
                    </a:cubicBezTo>
                    <a:cubicBezTo>
                      <a:pt x="1047" y="796"/>
                      <a:pt x="377" y="1"/>
                      <a:pt x="3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5"/>
              <p:cNvSpPr/>
              <p:nvPr/>
            </p:nvSpPr>
            <p:spPr>
              <a:xfrm>
                <a:off x="5475722" y="4950748"/>
                <a:ext cx="322775" cy="374025"/>
              </a:xfrm>
              <a:custGeom>
                <a:rect b="b" l="l" r="r" t="t"/>
                <a:pathLst>
                  <a:path extrusionOk="0" h="14961" w="12911">
                    <a:moveTo>
                      <a:pt x="6090" y="0"/>
                    </a:moveTo>
                    <a:lnTo>
                      <a:pt x="1" y="11320"/>
                    </a:lnTo>
                    <a:cubicBezTo>
                      <a:pt x="1" y="11320"/>
                      <a:pt x="147" y="11424"/>
                      <a:pt x="440" y="11571"/>
                    </a:cubicBezTo>
                    <a:cubicBezTo>
                      <a:pt x="733" y="11696"/>
                      <a:pt x="1131" y="11906"/>
                      <a:pt x="1612" y="12136"/>
                    </a:cubicBezTo>
                    <a:cubicBezTo>
                      <a:pt x="2616" y="12617"/>
                      <a:pt x="3955" y="13161"/>
                      <a:pt x="5315" y="13601"/>
                    </a:cubicBezTo>
                    <a:cubicBezTo>
                      <a:pt x="6676" y="14040"/>
                      <a:pt x="8056" y="14417"/>
                      <a:pt x="9082" y="14626"/>
                    </a:cubicBezTo>
                    <a:cubicBezTo>
                      <a:pt x="9605" y="14751"/>
                      <a:pt x="10044" y="14835"/>
                      <a:pt x="10337" y="14877"/>
                    </a:cubicBezTo>
                    <a:cubicBezTo>
                      <a:pt x="10609" y="14940"/>
                      <a:pt x="10797" y="14961"/>
                      <a:pt x="10797" y="14961"/>
                    </a:cubicBezTo>
                    <a:lnTo>
                      <a:pt x="12911" y="2260"/>
                    </a:lnTo>
                    <a:cubicBezTo>
                      <a:pt x="12911" y="2260"/>
                      <a:pt x="12806" y="2218"/>
                      <a:pt x="12597" y="2197"/>
                    </a:cubicBezTo>
                    <a:cubicBezTo>
                      <a:pt x="12388" y="2176"/>
                      <a:pt x="12116" y="2113"/>
                      <a:pt x="11760" y="2051"/>
                    </a:cubicBezTo>
                    <a:cubicBezTo>
                      <a:pt x="11090" y="1904"/>
                      <a:pt x="10191" y="1674"/>
                      <a:pt x="9333" y="1381"/>
                    </a:cubicBezTo>
                    <a:cubicBezTo>
                      <a:pt x="8475" y="1109"/>
                      <a:pt x="7659" y="753"/>
                      <a:pt x="7052" y="481"/>
                    </a:cubicBezTo>
                    <a:cubicBezTo>
                      <a:pt x="6780" y="335"/>
                      <a:pt x="6529" y="209"/>
                      <a:pt x="6362" y="126"/>
                    </a:cubicBezTo>
                    <a:lnTo>
                      <a:pt x="6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5"/>
              <p:cNvSpPr/>
              <p:nvPr/>
            </p:nvSpPr>
            <p:spPr>
              <a:xfrm>
                <a:off x="5545350" y="5085075"/>
                <a:ext cx="99400" cy="52325"/>
              </a:xfrm>
              <a:custGeom>
                <a:rect b="b" l="l" r="r" t="t"/>
                <a:pathLst>
                  <a:path extrusionOk="0" h="2093" w="3976">
                    <a:moveTo>
                      <a:pt x="230" y="0"/>
                    </a:moveTo>
                    <a:lnTo>
                      <a:pt x="0" y="440"/>
                    </a:lnTo>
                    <a:lnTo>
                      <a:pt x="147" y="523"/>
                    </a:lnTo>
                    <a:cubicBezTo>
                      <a:pt x="251" y="586"/>
                      <a:pt x="398" y="649"/>
                      <a:pt x="586" y="733"/>
                    </a:cubicBezTo>
                    <a:cubicBezTo>
                      <a:pt x="753" y="816"/>
                      <a:pt x="963" y="921"/>
                      <a:pt x="1172" y="1025"/>
                    </a:cubicBezTo>
                    <a:lnTo>
                      <a:pt x="1883" y="1339"/>
                    </a:lnTo>
                    <a:cubicBezTo>
                      <a:pt x="2364" y="1569"/>
                      <a:pt x="2846" y="1737"/>
                      <a:pt x="3222" y="1883"/>
                    </a:cubicBezTo>
                    <a:cubicBezTo>
                      <a:pt x="3411" y="1967"/>
                      <a:pt x="3557" y="2009"/>
                      <a:pt x="3662" y="2051"/>
                    </a:cubicBezTo>
                    <a:cubicBezTo>
                      <a:pt x="3766" y="2072"/>
                      <a:pt x="3829" y="2093"/>
                      <a:pt x="3829" y="2093"/>
                    </a:cubicBezTo>
                    <a:lnTo>
                      <a:pt x="3976" y="1632"/>
                    </a:lnTo>
                    <a:cubicBezTo>
                      <a:pt x="3976" y="1632"/>
                      <a:pt x="3934" y="1590"/>
                      <a:pt x="3829" y="1569"/>
                    </a:cubicBezTo>
                    <a:cubicBezTo>
                      <a:pt x="3725" y="1549"/>
                      <a:pt x="3557" y="1486"/>
                      <a:pt x="3369" y="1423"/>
                    </a:cubicBezTo>
                    <a:cubicBezTo>
                      <a:pt x="3013" y="1277"/>
                      <a:pt x="2532" y="1109"/>
                      <a:pt x="2072" y="900"/>
                    </a:cubicBezTo>
                    <a:cubicBezTo>
                      <a:pt x="1841" y="795"/>
                      <a:pt x="1590" y="691"/>
                      <a:pt x="1381" y="586"/>
                    </a:cubicBezTo>
                    <a:cubicBezTo>
                      <a:pt x="1172" y="481"/>
                      <a:pt x="1004" y="377"/>
                      <a:pt x="816" y="293"/>
                    </a:cubicBezTo>
                    <a:cubicBezTo>
                      <a:pt x="628" y="209"/>
                      <a:pt x="502" y="126"/>
                      <a:pt x="398" y="84"/>
                    </a:cubicBez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5"/>
              <p:cNvSpPr/>
              <p:nvPr/>
            </p:nvSpPr>
            <p:spPr>
              <a:xfrm>
                <a:off x="5740975" y="5006075"/>
                <a:ext cx="272025" cy="332200"/>
              </a:xfrm>
              <a:custGeom>
                <a:rect b="b" l="l" r="r" t="t"/>
                <a:pathLst>
                  <a:path extrusionOk="0" h="13288" w="10881">
                    <a:moveTo>
                      <a:pt x="2177" y="1"/>
                    </a:moveTo>
                    <a:lnTo>
                      <a:pt x="1" y="12680"/>
                    </a:lnTo>
                    <a:cubicBezTo>
                      <a:pt x="1" y="12680"/>
                      <a:pt x="189" y="12701"/>
                      <a:pt x="461" y="12764"/>
                    </a:cubicBezTo>
                    <a:cubicBezTo>
                      <a:pt x="775" y="12848"/>
                      <a:pt x="1193" y="12869"/>
                      <a:pt x="1716" y="12952"/>
                    </a:cubicBezTo>
                    <a:cubicBezTo>
                      <a:pt x="2762" y="13099"/>
                      <a:pt x="4122" y="13204"/>
                      <a:pt x="5483" y="13266"/>
                    </a:cubicBezTo>
                    <a:cubicBezTo>
                      <a:pt x="6173" y="13287"/>
                      <a:pt x="6843" y="13287"/>
                      <a:pt x="7470" y="13287"/>
                    </a:cubicBezTo>
                    <a:cubicBezTo>
                      <a:pt x="8098" y="13266"/>
                      <a:pt x="8705" y="13266"/>
                      <a:pt x="9207" y="13245"/>
                    </a:cubicBezTo>
                    <a:cubicBezTo>
                      <a:pt x="10190" y="13162"/>
                      <a:pt x="10881" y="13141"/>
                      <a:pt x="10881" y="13141"/>
                    </a:cubicBezTo>
                    <a:lnTo>
                      <a:pt x="9939" y="315"/>
                    </a:lnTo>
                    <a:cubicBezTo>
                      <a:pt x="9939" y="315"/>
                      <a:pt x="9437" y="336"/>
                      <a:pt x="8684" y="398"/>
                    </a:cubicBezTo>
                    <a:cubicBezTo>
                      <a:pt x="8307" y="398"/>
                      <a:pt x="7889" y="419"/>
                      <a:pt x="7428" y="419"/>
                    </a:cubicBezTo>
                    <a:cubicBezTo>
                      <a:pt x="6947" y="419"/>
                      <a:pt x="6487" y="419"/>
                      <a:pt x="5985" y="398"/>
                    </a:cubicBezTo>
                    <a:cubicBezTo>
                      <a:pt x="5022" y="377"/>
                      <a:pt x="4060" y="294"/>
                      <a:pt x="3348" y="189"/>
                    </a:cubicBezTo>
                    <a:cubicBezTo>
                      <a:pt x="2972" y="126"/>
                      <a:pt x="2700" y="105"/>
                      <a:pt x="2490" y="64"/>
                    </a:cubicBezTo>
                    <a:cubicBezTo>
                      <a:pt x="2281" y="22"/>
                      <a:pt x="2177" y="1"/>
                      <a:pt x="2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5768175" y="5157775"/>
                <a:ext cx="103600" cy="23575"/>
              </a:xfrm>
              <a:custGeom>
                <a:rect b="b" l="l" r="r" t="t"/>
                <a:pathLst>
                  <a:path extrusionOk="0" h="943" w="4144">
                    <a:moveTo>
                      <a:pt x="84" y="1"/>
                    </a:moveTo>
                    <a:lnTo>
                      <a:pt x="1" y="503"/>
                    </a:lnTo>
                    <a:cubicBezTo>
                      <a:pt x="1" y="503"/>
                      <a:pt x="252" y="524"/>
                      <a:pt x="628" y="607"/>
                    </a:cubicBezTo>
                    <a:cubicBezTo>
                      <a:pt x="1026" y="649"/>
                      <a:pt x="1528" y="712"/>
                      <a:pt x="2051" y="796"/>
                    </a:cubicBezTo>
                    <a:cubicBezTo>
                      <a:pt x="2553" y="838"/>
                      <a:pt x="3076" y="900"/>
                      <a:pt x="3453" y="921"/>
                    </a:cubicBezTo>
                    <a:cubicBezTo>
                      <a:pt x="3851" y="921"/>
                      <a:pt x="4123" y="942"/>
                      <a:pt x="4123" y="942"/>
                    </a:cubicBezTo>
                    <a:lnTo>
                      <a:pt x="4143" y="440"/>
                    </a:lnTo>
                    <a:cubicBezTo>
                      <a:pt x="4143" y="440"/>
                      <a:pt x="3892" y="440"/>
                      <a:pt x="3516" y="419"/>
                    </a:cubicBezTo>
                    <a:cubicBezTo>
                      <a:pt x="3118" y="398"/>
                      <a:pt x="2616" y="335"/>
                      <a:pt x="2093" y="294"/>
                    </a:cubicBezTo>
                    <a:cubicBezTo>
                      <a:pt x="1612" y="210"/>
                      <a:pt x="1110" y="168"/>
                      <a:pt x="712" y="105"/>
                    </a:cubicBezTo>
                    <a:cubicBezTo>
                      <a:pt x="356" y="63"/>
                      <a:pt x="84" y="1"/>
                      <a:pt x="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0" name="Google Shape;550;p5"/>
            <p:cNvGrpSpPr/>
            <p:nvPr/>
          </p:nvGrpSpPr>
          <p:grpSpPr>
            <a:xfrm rot="-805514">
              <a:off x="2823002" y="2192109"/>
              <a:ext cx="2046335" cy="1149365"/>
              <a:chOff x="4467044" y="2932960"/>
              <a:chExt cx="1425902" cy="800886"/>
            </a:xfrm>
          </p:grpSpPr>
          <p:sp>
            <p:nvSpPr>
              <p:cNvPr id="551" name="Google Shape;551;p5"/>
              <p:cNvSpPr/>
              <p:nvPr/>
            </p:nvSpPr>
            <p:spPr>
              <a:xfrm flipH="1" rot="7175099">
                <a:off x="4546762" y="3356278"/>
                <a:ext cx="276717" cy="344440"/>
              </a:xfrm>
              <a:custGeom>
                <a:rect b="b" l="l" r="r" t="t"/>
                <a:pathLst>
                  <a:path extrusionOk="0" h="13778" w="11069">
                    <a:moveTo>
                      <a:pt x="712" y="921"/>
                    </a:moveTo>
                    <a:cubicBezTo>
                      <a:pt x="667" y="921"/>
                      <a:pt x="669" y="923"/>
                      <a:pt x="711" y="925"/>
                    </a:cubicBezTo>
                    <a:lnTo>
                      <a:pt x="711" y="925"/>
                    </a:lnTo>
                    <a:lnTo>
                      <a:pt x="712" y="921"/>
                    </a:lnTo>
                    <a:close/>
                    <a:moveTo>
                      <a:pt x="7805" y="1"/>
                    </a:moveTo>
                    <a:lnTo>
                      <a:pt x="7491" y="84"/>
                    </a:lnTo>
                    <a:cubicBezTo>
                      <a:pt x="7282" y="147"/>
                      <a:pt x="6989" y="189"/>
                      <a:pt x="6654" y="273"/>
                    </a:cubicBezTo>
                    <a:cubicBezTo>
                      <a:pt x="5943" y="419"/>
                      <a:pt x="5022" y="587"/>
                      <a:pt x="4080" y="712"/>
                    </a:cubicBezTo>
                    <a:cubicBezTo>
                      <a:pt x="3181" y="838"/>
                      <a:pt x="2239" y="900"/>
                      <a:pt x="1570" y="921"/>
                    </a:cubicBezTo>
                    <a:cubicBezTo>
                      <a:pt x="1353" y="928"/>
                      <a:pt x="1170" y="931"/>
                      <a:pt x="1026" y="931"/>
                    </a:cubicBezTo>
                    <a:cubicBezTo>
                      <a:pt x="870" y="931"/>
                      <a:pt x="762" y="928"/>
                      <a:pt x="711" y="925"/>
                    </a:cubicBezTo>
                    <a:lnTo>
                      <a:pt x="711" y="925"/>
                    </a:lnTo>
                    <a:lnTo>
                      <a:pt x="0" y="13768"/>
                    </a:lnTo>
                    <a:cubicBezTo>
                      <a:pt x="126" y="13768"/>
                      <a:pt x="502" y="13778"/>
                      <a:pt x="1062" y="13778"/>
                    </a:cubicBezTo>
                    <a:cubicBezTo>
                      <a:pt x="1342" y="13778"/>
                      <a:pt x="1667" y="13775"/>
                      <a:pt x="2030" y="13768"/>
                    </a:cubicBezTo>
                    <a:cubicBezTo>
                      <a:pt x="3097" y="13748"/>
                      <a:pt x="4457" y="13643"/>
                      <a:pt x="5796" y="13455"/>
                    </a:cubicBezTo>
                    <a:cubicBezTo>
                      <a:pt x="7156" y="13266"/>
                      <a:pt x="8453" y="13036"/>
                      <a:pt x="9458" y="12806"/>
                    </a:cubicBezTo>
                    <a:cubicBezTo>
                      <a:pt x="9918" y="12660"/>
                      <a:pt x="10337" y="12597"/>
                      <a:pt x="10629" y="12513"/>
                    </a:cubicBezTo>
                    <a:cubicBezTo>
                      <a:pt x="10922" y="12429"/>
                      <a:pt x="11069" y="12388"/>
                      <a:pt x="11069" y="12388"/>
                    </a:cubicBezTo>
                    <a:lnTo>
                      <a:pt x="78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 flipH="1" rot="7175099">
                <a:off x="4576281" y="3590751"/>
                <a:ext cx="102547" cy="18349"/>
              </a:xfrm>
              <a:custGeom>
                <a:rect b="b" l="l" r="r" t="t"/>
                <a:pathLst>
                  <a:path extrusionOk="0" h="734" w="4102">
                    <a:moveTo>
                      <a:pt x="4039" y="1"/>
                    </a:moveTo>
                    <a:cubicBezTo>
                      <a:pt x="4039" y="1"/>
                      <a:pt x="3788" y="43"/>
                      <a:pt x="3411" y="64"/>
                    </a:cubicBezTo>
                    <a:cubicBezTo>
                      <a:pt x="3035" y="105"/>
                      <a:pt x="2533" y="147"/>
                      <a:pt x="2031" y="168"/>
                    </a:cubicBezTo>
                    <a:cubicBezTo>
                      <a:pt x="1528" y="210"/>
                      <a:pt x="1005" y="231"/>
                      <a:pt x="650" y="231"/>
                    </a:cubicBezTo>
                    <a:lnTo>
                      <a:pt x="22" y="231"/>
                    </a:lnTo>
                    <a:lnTo>
                      <a:pt x="1" y="733"/>
                    </a:lnTo>
                    <a:lnTo>
                      <a:pt x="650" y="733"/>
                    </a:lnTo>
                    <a:cubicBezTo>
                      <a:pt x="1047" y="733"/>
                      <a:pt x="1528" y="691"/>
                      <a:pt x="2051" y="670"/>
                    </a:cubicBezTo>
                    <a:cubicBezTo>
                      <a:pt x="2575" y="649"/>
                      <a:pt x="3077" y="628"/>
                      <a:pt x="3474" y="566"/>
                    </a:cubicBezTo>
                    <a:cubicBezTo>
                      <a:pt x="3830" y="524"/>
                      <a:pt x="4102" y="482"/>
                      <a:pt x="4102" y="482"/>
                    </a:cubicBezTo>
                    <a:lnTo>
                      <a:pt x="403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 flipH="1" rot="7175099">
                <a:off x="4671574" y="3172317"/>
                <a:ext cx="332191" cy="381339"/>
              </a:xfrm>
              <a:custGeom>
                <a:rect b="b" l="l" r="r" t="t"/>
                <a:pathLst>
                  <a:path extrusionOk="0" h="15254" w="13288">
                    <a:moveTo>
                      <a:pt x="6905" y="0"/>
                    </a:moveTo>
                    <a:cubicBezTo>
                      <a:pt x="6905" y="0"/>
                      <a:pt x="6487" y="209"/>
                      <a:pt x="5880" y="544"/>
                    </a:cubicBezTo>
                    <a:cubicBezTo>
                      <a:pt x="5608" y="733"/>
                      <a:pt x="5211" y="879"/>
                      <a:pt x="4813" y="1067"/>
                    </a:cubicBezTo>
                    <a:cubicBezTo>
                      <a:pt x="4416" y="1277"/>
                      <a:pt x="3997" y="1444"/>
                      <a:pt x="3558" y="1611"/>
                    </a:cubicBezTo>
                    <a:cubicBezTo>
                      <a:pt x="2700" y="1988"/>
                      <a:pt x="1800" y="2260"/>
                      <a:pt x="1131" y="2490"/>
                    </a:cubicBezTo>
                    <a:cubicBezTo>
                      <a:pt x="817" y="2574"/>
                      <a:pt x="524" y="2657"/>
                      <a:pt x="315" y="2720"/>
                    </a:cubicBezTo>
                    <a:lnTo>
                      <a:pt x="1" y="2783"/>
                    </a:lnTo>
                    <a:lnTo>
                      <a:pt x="3244" y="15254"/>
                    </a:lnTo>
                    <a:cubicBezTo>
                      <a:pt x="3244" y="15254"/>
                      <a:pt x="3411" y="15191"/>
                      <a:pt x="3683" y="15107"/>
                    </a:cubicBezTo>
                    <a:cubicBezTo>
                      <a:pt x="3976" y="15044"/>
                      <a:pt x="4395" y="14940"/>
                      <a:pt x="4876" y="14772"/>
                    </a:cubicBezTo>
                    <a:cubicBezTo>
                      <a:pt x="5838" y="14479"/>
                      <a:pt x="7115" y="14061"/>
                      <a:pt x="8370" y="13538"/>
                    </a:cubicBezTo>
                    <a:cubicBezTo>
                      <a:pt x="8998" y="13287"/>
                      <a:pt x="9626" y="13057"/>
                      <a:pt x="10211" y="12764"/>
                    </a:cubicBezTo>
                    <a:cubicBezTo>
                      <a:pt x="10776" y="12492"/>
                      <a:pt x="11320" y="12261"/>
                      <a:pt x="11781" y="12010"/>
                    </a:cubicBezTo>
                    <a:cubicBezTo>
                      <a:pt x="12680" y="11508"/>
                      <a:pt x="13287" y="11194"/>
                      <a:pt x="13287" y="11194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5"/>
              <p:cNvSpPr/>
              <p:nvPr/>
            </p:nvSpPr>
            <p:spPr>
              <a:xfrm flipH="1" rot="7175099">
                <a:off x="4724990" y="3404489"/>
                <a:ext cx="100447" cy="42399"/>
              </a:xfrm>
              <a:custGeom>
                <a:rect b="b" l="l" r="r" t="t"/>
                <a:pathLst>
                  <a:path extrusionOk="0" h="1696" w="4018">
                    <a:moveTo>
                      <a:pt x="3829" y="1"/>
                    </a:moveTo>
                    <a:cubicBezTo>
                      <a:pt x="3829" y="1"/>
                      <a:pt x="3599" y="84"/>
                      <a:pt x="3243" y="210"/>
                    </a:cubicBezTo>
                    <a:cubicBezTo>
                      <a:pt x="2867" y="315"/>
                      <a:pt x="2427" y="524"/>
                      <a:pt x="1925" y="649"/>
                    </a:cubicBezTo>
                    <a:cubicBezTo>
                      <a:pt x="963" y="984"/>
                      <a:pt x="0" y="1235"/>
                      <a:pt x="0" y="1235"/>
                    </a:cubicBezTo>
                    <a:lnTo>
                      <a:pt x="126" y="1696"/>
                    </a:lnTo>
                    <a:cubicBezTo>
                      <a:pt x="126" y="1696"/>
                      <a:pt x="1130" y="1444"/>
                      <a:pt x="2092" y="1131"/>
                    </a:cubicBezTo>
                    <a:cubicBezTo>
                      <a:pt x="2595" y="984"/>
                      <a:pt x="3055" y="817"/>
                      <a:pt x="3431" y="670"/>
                    </a:cubicBezTo>
                    <a:cubicBezTo>
                      <a:pt x="3787" y="545"/>
                      <a:pt x="4017" y="461"/>
                      <a:pt x="4017" y="461"/>
                    </a:cubicBezTo>
                    <a:lnTo>
                      <a:pt x="38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5"/>
              <p:cNvSpPr/>
              <p:nvPr/>
            </p:nvSpPr>
            <p:spPr>
              <a:xfrm flipH="1" rot="7175099">
                <a:off x="4835108" y="3052652"/>
                <a:ext cx="375589" cy="392339"/>
              </a:xfrm>
              <a:custGeom>
                <a:rect b="b" l="l" r="r" t="t"/>
                <a:pathLst>
                  <a:path extrusionOk="0" h="15694" w="15024">
                    <a:moveTo>
                      <a:pt x="5838" y="1"/>
                    </a:moveTo>
                    <a:lnTo>
                      <a:pt x="5022" y="796"/>
                    </a:lnTo>
                    <a:cubicBezTo>
                      <a:pt x="4771" y="1047"/>
                      <a:pt x="4457" y="1298"/>
                      <a:pt x="4143" y="1591"/>
                    </a:cubicBezTo>
                    <a:cubicBezTo>
                      <a:pt x="3829" y="1905"/>
                      <a:pt x="3453" y="2156"/>
                      <a:pt x="3097" y="2449"/>
                    </a:cubicBezTo>
                    <a:cubicBezTo>
                      <a:pt x="2909" y="2574"/>
                      <a:pt x="2720" y="2742"/>
                      <a:pt x="2532" y="2867"/>
                    </a:cubicBezTo>
                    <a:cubicBezTo>
                      <a:pt x="2365" y="3014"/>
                      <a:pt x="2176" y="3097"/>
                      <a:pt x="1988" y="3244"/>
                    </a:cubicBezTo>
                    <a:cubicBezTo>
                      <a:pt x="1632" y="3474"/>
                      <a:pt x="1319" y="3725"/>
                      <a:pt x="1005" y="3892"/>
                    </a:cubicBezTo>
                    <a:cubicBezTo>
                      <a:pt x="398" y="4269"/>
                      <a:pt x="0" y="4499"/>
                      <a:pt x="0" y="4499"/>
                    </a:cubicBezTo>
                    <a:lnTo>
                      <a:pt x="6361" y="15693"/>
                    </a:lnTo>
                    <a:cubicBezTo>
                      <a:pt x="6361" y="15693"/>
                      <a:pt x="6926" y="15317"/>
                      <a:pt x="7826" y="14794"/>
                    </a:cubicBezTo>
                    <a:cubicBezTo>
                      <a:pt x="8265" y="14543"/>
                      <a:pt x="8767" y="14208"/>
                      <a:pt x="9290" y="13831"/>
                    </a:cubicBezTo>
                    <a:cubicBezTo>
                      <a:pt x="9542" y="13643"/>
                      <a:pt x="9814" y="13434"/>
                      <a:pt x="10106" y="13266"/>
                    </a:cubicBezTo>
                    <a:cubicBezTo>
                      <a:pt x="10358" y="13057"/>
                      <a:pt x="10651" y="12848"/>
                      <a:pt x="10902" y="12638"/>
                    </a:cubicBezTo>
                    <a:cubicBezTo>
                      <a:pt x="12011" y="11822"/>
                      <a:pt x="12994" y="10881"/>
                      <a:pt x="13789" y="10190"/>
                    </a:cubicBezTo>
                    <a:cubicBezTo>
                      <a:pt x="14521" y="9500"/>
                      <a:pt x="15024" y="8998"/>
                      <a:pt x="15024" y="8998"/>
                    </a:cubicBezTo>
                    <a:lnTo>
                      <a:pt x="58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5"/>
              <p:cNvSpPr/>
              <p:nvPr/>
            </p:nvSpPr>
            <p:spPr>
              <a:xfrm flipH="1" rot="7175099">
                <a:off x="4917035" y="3261144"/>
                <a:ext cx="91022" cy="65423"/>
              </a:xfrm>
              <a:custGeom>
                <a:rect b="b" l="l" r="r" t="t"/>
                <a:pathLst>
                  <a:path extrusionOk="0" h="2617" w="3641">
                    <a:moveTo>
                      <a:pt x="3369" y="1"/>
                    </a:moveTo>
                    <a:cubicBezTo>
                      <a:pt x="3369" y="1"/>
                      <a:pt x="3327" y="22"/>
                      <a:pt x="3243" y="105"/>
                    </a:cubicBezTo>
                    <a:cubicBezTo>
                      <a:pt x="3160" y="147"/>
                      <a:pt x="3034" y="273"/>
                      <a:pt x="2867" y="377"/>
                    </a:cubicBezTo>
                    <a:cubicBezTo>
                      <a:pt x="2553" y="587"/>
                      <a:pt x="2134" y="859"/>
                      <a:pt x="1716" y="1151"/>
                    </a:cubicBezTo>
                    <a:cubicBezTo>
                      <a:pt x="1297" y="1444"/>
                      <a:pt x="858" y="1675"/>
                      <a:pt x="544" y="1884"/>
                    </a:cubicBezTo>
                    <a:cubicBezTo>
                      <a:pt x="209" y="2072"/>
                      <a:pt x="0" y="2198"/>
                      <a:pt x="0" y="2198"/>
                    </a:cubicBezTo>
                    <a:lnTo>
                      <a:pt x="230" y="2616"/>
                    </a:lnTo>
                    <a:cubicBezTo>
                      <a:pt x="230" y="2616"/>
                      <a:pt x="439" y="2491"/>
                      <a:pt x="774" y="2281"/>
                    </a:cubicBezTo>
                    <a:cubicBezTo>
                      <a:pt x="1130" y="2072"/>
                      <a:pt x="1569" y="1842"/>
                      <a:pt x="1988" y="1549"/>
                    </a:cubicBezTo>
                    <a:cubicBezTo>
                      <a:pt x="2406" y="1256"/>
                      <a:pt x="2825" y="963"/>
                      <a:pt x="3139" y="754"/>
                    </a:cubicBezTo>
                    <a:cubicBezTo>
                      <a:pt x="3285" y="649"/>
                      <a:pt x="3432" y="587"/>
                      <a:pt x="3494" y="503"/>
                    </a:cubicBezTo>
                    <a:cubicBezTo>
                      <a:pt x="3578" y="419"/>
                      <a:pt x="3641" y="398"/>
                      <a:pt x="3641" y="398"/>
                    </a:cubicBezTo>
                    <a:lnTo>
                      <a:pt x="33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5"/>
              <p:cNvSpPr/>
              <p:nvPr/>
            </p:nvSpPr>
            <p:spPr>
              <a:xfrm flipH="1" rot="7175099">
                <a:off x="5035632" y="3008826"/>
                <a:ext cx="392839" cy="375064"/>
              </a:xfrm>
              <a:custGeom>
                <a:rect b="b" l="l" r="r" t="t"/>
                <a:pathLst>
                  <a:path extrusionOk="0" h="15003" w="15714">
                    <a:moveTo>
                      <a:pt x="4436" y="0"/>
                    </a:moveTo>
                    <a:cubicBezTo>
                      <a:pt x="4436" y="0"/>
                      <a:pt x="4185" y="377"/>
                      <a:pt x="3829" y="1005"/>
                    </a:cubicBezTo>
                    <a:cubicBezTo>
                      <a:pt x="3808" y="1088"/>
                      <a:pt x="3746" y="1172"/>
                      <a:pt x="3704" y="1256"/>
                    </a:cubicBezTo>
                    <a:lnTo>
                      <a:pt x="3536" y="1486"/>
                    </a:lnTo>
                    <a:cubicBezTo>
                      <a:pt x="3411" y="1632"/>
                      <a:pt x="3306" y="1821"/>
                      <a:pt x="3181" y="2009"/>
                    </a:cubicBezTo>
                    <a:cubicBezTo>
                      <a:pt x="3076" y="2197"/>
                      <a:pt x="2930" y="2407"/>
                      <a:pt x="2804" y="2574"/>
                    </a:cubicBezTo>
                    <a:cubicBezTo>
                      <a:pt x="2762" y="2679"/>
                      <a:pt x="2679" y="2762"/>
                      <a:pt x="2616" y="2867"/>
                    </a:cubicBezTo>
                    <a:lnTo>
                      <a:pt x="2407" y="3160"/>
                    </a:lnTo>
                    <a:cubicBezTo>
                      <a:pt x="2135" y="3557"/>
                      <a:pt x="1842" y="3913"/>
                      <a:pt x="1570" y="4248"/>
                    </a:cubicBezTo>
                    <a:cubicBezTo>
                      <a:pt x="1298" y="4604"/>
                      <a:pt x="1026" y="4876"/>
                      <a:pt x="795" y="5148"/>
                    </a:cubicBezTo>
                    <a:cubicBezTo>
                      <a:pt x="586" y="5399"/>
                      <a:pt x="398" y="5650"/>
                      <a:pt x="251" y="5775"/>
                    </a:cubicBezTo>
                    <a:lnTo>
                      <a:pt x="0" y="6006"/>
                    </a:lnTo>
                    <a:lnTo>
                      <a:pt x="9207" y="15003"/>
                    </a:lnTo>
                    <a:lnTo>
                      <a:pt x="9562" y="14668"/>
                    </a:lnTo>
                    <a:cubicBezTo>
                      <a:pt x="9793" y="14459"/>
                      <a:pt x="10065" y="14145"/>
                      <a:pt x="10399" y="13747"/>
                    </a:cubicBezTo>
                    <a:cubicBezTo>
                      <a:pt x="10734" y="13350"/>
                      <a:pt x="11132" y="12910"/>
                      <a:pt x="11550" y="12408"/>
                    </a:cubicBezTo>
                    <a:cubicBezTo>
                      <a:pt x="11927" y="11885"/>
                      <a:pt x="12345" y="11362"/>
                      <a:pt x="12764" y="10818"/>
                    </a:cubicBezTo>
                    <a:lnTo>
                      <a:pt x="13098" y="10420"/>
                    </a:lnTo>
                    <a:cubicBezTo>
                      <a:pt x="13203" y="10295"/>
                      <a:pt x="13266" y="10148"/>
                      <a:pt x="13370" y="10002"/>
                    </a:cubicBezTo>
                    <a:cubicBezTo>
                      <a:pt x="13559" y="9730"/>
                      <a:pt x="13747" y="9458"/>
                      <a:pt x="13935" y="9207"/>
                    </a:cubicBezTo>
                    <a:cubicBezTo>
                      <a:pt x="14082" y="8935"/>
                      <a:pt x="14270" y="8684"/>
                      <a:pt x="14417" y="8433"/>
                    </a:cubicBezTo>
                    <a:cubicBezTo>
                      <a:pt x="14500" y="8307"/>
                      <a:pt x="14584" y="8182"/>
                      <a:pt x="14668" y="8077"/>
                    </a:cubicBezTo>
                    <a:cubicBezTo>
                      <a:pt x="14731" y="7951"/>
                      <a:pt x="14814" y="7847"/>
                      <a:pt x="14856" y="7742"/>
                    </a:cubicBezTo>
                    <a:cubicBezTo>
                      <a:pt x="15358" y="6842"/>
                      <a:pt x="15714" y="6278"/>
                      <a:pt x="15714" y="6278"/>
                    </a:cubicBez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5"/>
              <p:cNvSpPr/>
              <p:nvPr/>
            </p:nvSpPr>
            <p:spPr>
              <a:xfrm flipH="1" rot="7175099">
                <a:off x="5139726" y="3177218"/>
                <a:ext cx="75848" cy="84748"/>
              </a:xfrm>
              <a:custGeom>
                <a:rect b="b" l="l" r="r" t="t"/>
                <a:pathLst>
                  <a:path extrusionOk="0" h="3390" w="3034">
                    <a:moveTo>
                      <a:pt x="2636" y="0"/>
                    </a:moveTo>
                    <a:cubicBezTo>
                      <a:pt x="2636" y="0"/>
                      <a:pt x="2490" y="209"/>
                      <a:pt x="2260" y="481"/>
                    </a:cubicBezTo>
                    <a:cubicBezTo>
                      <a:pt x="2155" y="649"/>
                      <a:pt x="2009" y="837"/>
                      <a:pt x="1862" y="1004"/>
                    </a:cubicBezTo>
                    <a:cubicBezTo>
                      <a:pt x="1695" y="1193"/>
                      <a:pt x="1527" y="1381"/>
                      <a:pt x="1360" y="1569"/>
                    </a:cubicBezTo>
                    <a:cubicBezTo>
                      <a:pt x="1025" y="1946"/>
                      <a:pt x="711" y="2323"/>
                      <a:pt x="439" y="2615"/>
                    </a:cubicBezTo>
                    <a:lnTo>
                      <a:pt x="0" y="3055"/>
                    </a:lnTo>
                    <a:lnTo>
                      <a:pt x="377" y="3390"/>
                    </a:lnTo>
                    <a:lnTo>
                      <a:pt x="816" y="2950"/>
                    </a:lnTo>
                    <a:cubicBezTo>
                      <a:pt x="1067" y="2657"/>
                      <a:pt x="1423" y="2302"/>
                      <a:pt x="1758" y="1904"/>
                    </a:cubicBezTo>
                    <a:cubicBezTo>
                      <a:pt x="1904" y="1695"/>
                      <a:pt x="2092" y="1507"/>
                      <a:pt x="2260" y="1318"/>
                    </a:cubicBezTo>
                    <a:cubicBezTo>
                      <a:pt x="2385" y="1151"/>
                      <a:pt x="2532" y="963"/>
                      <a:pt x="2636" y="795"/>
                    </a:cubicBezTo>
                    <a:cubicBezTo>
                      <a:pt x="2887" y="523"/>
                      <a:pt x="3034" y="314"/>
                      <a:pt x="3034" y="314"/>
                    </a:cubicBezTo>
                    <a:lnTo>
                      <a:pt x="2636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5"/>
              <p:cNvSpPr/>
              <p:nvPr/>
            </p:nvSpPr>
            <p:spPr>
              <a:xfrm flipH="1" rot="7175099">
                <a:off x="5263815" y="3032824"/>
                <a:ext cx="383439" cy="336366"/>
              </a:xfrm>
              <a:custGeom>
                <a:rect b="b" l="l" r="r" t="t"/>
                <a:pathLst>
                  <a:path extrusionOk="0" h="13455" w="15338">
                    <a:moveTo>
                      <a:pt x="3035" y="1"/>
                    </a:moveTo>
                    <a:cubicBezTo>
                      <a:pt x="3035" y="1"/>
                      <a:pt x="2993" y="126"/>
                      <a:pt x="2930" y="336"/>
                    </a:cubicBezTo>
                    <a:cubicBezTo>
                      <a:pt x="2888" y="524"/>
                      <a:pt x="2784" y="838"/>
                      <a:pt x="2658" y="1173"/>
                    </a:cubicBezTo>
                    <a:cubicBezTo>
                      <a:pt x="2512" y="1528"/>
                      <a:pt x="2386" y="1926"/>
                      <a:pt x="2240" y="2365"/>
                    </a:cubicBezTo>
                    <a:cubicBezTo>
                      <a:pt x="2156" y="2574"/>
                      <a:pt x="2072" y="2825"/>
                      <a:pt x="1968" y="3035"/>
                    </a:cubicBezTo>
                    <a:cubicBezTo>
                      <a:pt x="1863" y="3265"/>
                      <a:pt x="1779" y="3474"/>
                      <a:pt x="1675" y="3704"/>
                    </a:cubicBezTo>
                    <a:cubicBezTo>
                      <a:pt x="1570" y="3934"/>
                      <a:pt x="1507" y="4186"/>
                      <a:pt x="1403" y="4395"/>
                    </a:cubicBezTo>
                    <a:cubicBezTo>
                      <a:pt x="1319" y="4604"/>
                      <a:pt x="1215" y="4813"/>
                      <a:pt x="1110" y="5022"/>
                    </a:cubicBezTo>
                    <a:cubicBezTo>
                      <a:pt x="901" y="5399"/>
                      <a:pt x="712" y="5797"/>
                      <a:pt x="566" y="6111"/>
                    </a:cubicBezTo>
                    <a:cubicBezTo>
                      <a:pt x="399" y="6445"/>
                      <a:pt x="273" y="6717"/>
                      <a:pt x="168" y="6906"/>
                    </a:cubicBezTo>
                    <a:cubicBezTo>
                      <a:pt x="64" y="7073"/>
                      <a:pt x="1" y="7178"/>
                      <a:pt x="1" y="7178"/>
                    </a:cubicBezTo>
                    <a:lnTo>
                      <a:pt x="11237" y="13455"/>
                    </a:lnTo>
                    <a:lnTo>
                      <a:pt x="11467" y="13078"/>
                    </a:lnTo>
                    <a:cubicBezTo>
                      <a:pt x="11614" y="12806"/>
                      <a:pt x="11781" y="12450"/>
                      <a:pt x="12011" y="11990"/>
                    </a:cubicBezTo>
                    <a:cubicBezTo>
                      <a:pt x="12241" y="11551"/>
                      <a:pt x="12492" y="11028"/>
                      <a:pt x="12764" y="10484"/>
                    </a:cubicBezTo>
                    <a:cubicBezTo>
                      <a:pt x="12911" y="10212"/>
                      <a:pt x="13036" y="9898"/>
                      <a:pt x="13162" y="9626"/>
                    </a:cubicBezTo>
                    <a:cubicBezTo>
                      <a:pt x="13287" y="9312"/>
                      <a:pt x="13434" y="9019"/>
                      <a:pt x="13559" y="8705"/>
                    </a:cubicBezTo>
                    <a:cubicBezTo>
                      <a:pt x="13664" y="8391"/>
                      <a:pt x="13790" y="8077"/>
                      <a:pt x="13915" y="7784"/>
                    </a:cubicBezTo>
                    <a:cubicBezTo>
                      <a:pt x="14062" y="7471"/>
                      <a:pt x="14166" y="7178"/>
                      <a:pt x="14271" y="6906"/>
                    </a:cubicBezTo>
                    <a:cubicBezTo>
                      <a:pt x="14480" y="6320"/>
                      <a:pt x="14647" y="5797"/>
                      <a:pt x="14815" y="5336"/>
                    </a:cubicBezTo>
                    <a:cubicBezTo>
                      <a:pt x="14961" y="4855"/>
                      <a:pt x="15108" y="4458"/>
                      <a:pt x="15212" y="4206"/>
                    </a:cubicBezTo>
                    <a:cubicBezTo>
                      <a:pt x="15275" y="3934"/>
                      <a:pt x="15338" y="3788"/>
                      <a:pt x="15338" y="3788"/>
                    </a:cubicBezTo>
                    <a:lnTo>
                      <a:pt x="3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5"/>
              <p:cNvSpPr/>
              <p:nvPr/>
            </p:nvSpPr>
            <p:spPr>
              <a:xfrm flipH="1" rot="7175099">
                <a:off x="5378302" y="3156716"/>
                <a:ext cx="55473" cy="95747"/>
              </a:xfrm>
              <a:custGeom>
                <a:rect b="b" l="l" r="r" t="t"/>
                <a:pathLst>
                  <a:path extrusionOk="0" h="3830" w="2219">
                    <a:moveTo>
                      <a:pt x="1779" y="1"/>
                    </a:moveTo>
                    <a:cubicBezTo>
                      <a:pt x="1779" y="1"/>
                      <a:pt x="1695" y="231"/>
                      <a:pt x="1549" y="566"/>
                    </a:cubicBezTo>
                    <a:cubicBezTo>
                      <a:pt x="1402" y="942"/>
                      <a:pt x="1151" y="1382"/>
                      <a:pt x="942" y="1821"/>
                    </a:cubicBezTo>
                    <a:cubicBezTo>
                      <a:pt x="712" y="2260"/>
                      <a:pt x="481" y="2721"/>
                      <a:pt x="314" y="3056"/>
                    </a:cubicBezTo>
                    <a:cubicBezTo>
                      <a:pt x="126" y="3390"/>
                      <a:pt x="0" y="3600"/>
                      <a:pt x="0" y="3600"/>
                    </a:cubicBezTo>
                    <a:lnTo>
                      <a:pt x="440" y="3830"/>
                    </a:lnTo>
                    <a:cubicBezTo>
                      <a:pt x="440" y="3830"/>
                      <a:pt x="586" y="3621"/>
                      <a:pt x="753" y="3286"/>
                    </a:cubicBezTo>
                    <a:cubicBezTo>
                      <a:pt x="942" y="2951"/>
                      <a:pt x="1151" y="2470"/>
                      <a:pt x="1381" y="2030"/>
                    </a:cubicBezTo>
                    <a:cubicBezTo>
                      <a:pt x="1590" y="1591"/>
                      <a:pt x="1821" y="1110"/>
                      <a:pt x="1988" y="775"/>
                    </a:cubicBezTo>
                    <a:cubicBezTo>
                      <a:pt x="2113" y="440"/>
                      <a:pt x="2218" y="210"/>
                      <a:pt x="2218" y="210"/>
                    </a:cubicBez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5"/>
              <p:cNvSpPr/>
              <p:nvPr/>
            </p:nvSpPr>
            <p:spPr>
              <a:xfrm flipH="1" rot="7175099">
                <a:off x="5494970" y="3105593"/>
                <a:ext cx="362015" cy="293467"/>
              </a:xfrm>
              <a:custGeom>
                <a:rect b="b" l="l" r="r" t="t"/>
                <a:pathLst>
                  <a:path extrusionOk="0" h="11739" w="14481">
                    <a:moveTo>
                      <a:pt x="1738" y="1"/>
                    </a:moveTo>
                    <a:cubicBezTo>
                      <a:pt x="1738" y="1"/>
                      <a:pt x="1654" y="524"/>
                      <a:pt x="1528" y="1277"/>
                    </a:cubicBezTo>
                    <a:cubicBezTo>
                      <a:pt x="1382" y="2030"/>
                      <a:pt x="1235" y="3056"/>
                      <a:pt x="1005" y="4039"/>
                    </a:cubicBezTo>
                    <a:cubicBezTo>
                      <a:pt x="901" y="4541"/>
                      <a:pt x="796" y="5043"/>
                      <a:pt x="691" y="5504"/>
                    </a:cubicBezTo>
                    <a:cubicBezTo>
                      <a:pt x="587" y="5985"/>
                      <a:pt x="440" y="6403"/>
                      <a:pt x="336" y="6759"/>
                    </a:cubicBezTo>
                    <a:cubicBezTo>
                      <a:pt x="126" y="7491"/>
                      <a:pt x="1" y="7973"/>
                      <a:pt x="1" y="7973"/>
                    </a:cubicBezTo>
                    <a:lnTo>
                      <a:pt x="12304" y="11739"/>
                    </a:lnTo>
                    <a:cubicBezTo>
                      <a:pt x="12304" y="11739"/>
                      <a:pt x="12492" y="11132"/>
                      <a:pt x="12743" y="10191"/>
                    </a:cubicBezTo>
                    <a:cubicBezTo>
                      <a:pt x="12848" y="9730"/>
                      <a:pt x="13036" y="9165"/>
                      <a:pt x="13162" y="8600"/>
                    </a:cubicBezTo>
                    <a:cubicBezTo>
                      <a:pt x="13287" y="8015"/>
                      <a:pt x="13455" y="7387"/>
                      <a:pt x="13580" y="6759"/>
                    </a:cubicBezTo>
                    <a:cubicBezTo>
                      <a:pt x="13873" y="5504"/>
                      <a:pt x="14062" y="4290"/>
                      <a:pt x="14208" y="3349"/>
                    </a:cubicBezTo>
                    <a:lnTo>
                      <a:pt x="14480" y="1779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5"/>
              <p:cNvSpPr/>
              <p:nvPr/>
            </p:nvSpPr>
            <p:spPr>
              <a:xfrm flipH="1" rot="7175099">
                <a:off x="5613022" y="3190602"/>
                <a:ext cx="36624" cy="100972"/>
              </a:xfrm>
              <a:custGeom>
                <a:rect b="b" l="l" r="r" t="t"/>
                <a:pathLst>
                  <a:path extrusionOk="0" h="4039" w="1465">
                    <a:moveTo>
                      <a:pt x="1005" y="0"/>
                    </a:moveTo>
                    <a:cubicBezTo>
                      <a:pt x="1005" y="0"/>
                      <a:pt x="942" y="251"/>
                      <a:pt x="858" y="628"/>
                    </a:cubicBezTo>
                    <a:cubicBezTo>
                      <a:pt x="837" y="816"/>
                      <a:pt x="795" y="1026"/>
                      <a:pt x="733" y="1256"/>
                    </a:cubicBezTo>
                    <a:cubicBezTo>
                      <a:pt x="712" y="1465"/>
                      <a:pt x="607" y="1716"/>
                      <a:pt x="544" y="1946"/>
                    </a:cubicBezTo>
                    <a:cubicBezTo>
                      <a:pt x="272" y="2930"/>
                      <a:pt x="0" y="3892"/>
                      <a:pt x="0" y="3892"/>
                    </a:cubicBezTo>
                    <a:lnTo>
                      <a:pt x="461" y="4039"/>
                    </a:lnTo>
                    <a:cubicBezTo>
                      <a:pt x="461" y="4039"/>
                      <a:pt x="733" y="3076"/>
                      <a:pt x="1025" y="2093"/>
                    </a:cubicBezTo>
                    <a:cubicBezTo>
                      <a:pt x="1067" y="1821"/>
                      <a:pt x="1151" y="1591"/>
                      <a:pt x="1214" y="1360"/>
                    </a:cubicBezTo>
                    <a:cubicBezTo>
                      <a:pt x="1256" y="1109"/>
                      <a:pt x="1277" y="900"/>
                      <a:pt x="1339" y="733"/>
                    </a:cubicBezTo>
                    <a:cubicBezTo>
                      <a:pt x="1402" y="356"/>
                      <a:pt x="1465" y="105"/>
                      <a:pt x="1465" y="105"/>
                    </a:cubicBez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3" name="Google Shape;563;p5"/>
            <p:cNvGrpSpPr/>
            <p:nvPr/>
          </p:nvGrpSpPr>
          <p:grpSpPr>
            <a:xfrm flipH="1" rot="1784782">
              <a:off x="4397905" y="2423706"/>
              <a:ext cx="2045197" cy="1154711"/>
              <a:chOff x="4459577" y="2935429"/>
              <a:chExt cx="1425007" cy="804555"/>
            </a:xfrm>
          </p:grpSpPr>
          <p:sp>
            <p:nvSpPr>
              <p:cNvPr id="564" name="Google Shape;564;p5"/>
              <p:cNvSpPr/>
              <p:nvPr/>
            </p:nvSpPr>
            <p:spPr>
              <a:xfrm flipH="1" rot="7175099">
                <a:off x="4539295" y="3362416"/>
                <a:ext cx="276717" cy="344440"/>
              </a:xfrm>
              <a:custGeom>
                <a:rect b="b" l="l" r="r" t="t"/>
                <a:pathLst>
                  <a:path extrusionOk="0" h="13778" w="11069">
                    <a:moveTo>
                      <a:pt x="712" y="921"/>
                    </a:moveTo>
                    <a:cubicBezTo>
                      <a:pt x="667" y="921"/>
                      <a:pt x="669" y="923"/>
                      <a:pt x="711" y="925"/>
                    </a:cubicBezTo>
                    <a:lnTo>
                      <a:pt x="711" y="925"/>
                    </a:lnTo>
                    <a:lnTo>
                      <a:pt x="712" y="921"/>
                    </a:lnTo>
                    <a:close/>
                    <a:moveTo>
                      <a:pt x="7805" y="1"/>
                    </a:moveTo>
                    <a:lnTo>
                      <a:pt x="7491" y="84"/>
                    </a:lnTo>
                    <a:cubicBezTo>
                      <a:pt x="7282" y="147"/>
                      <a:pt x="6989" y="189"/>
                      <a:pt x="6654" y="273"/>
                    </a:cubicBezTo>
                    <a:cubicBezTo>
                      <a:pt x="5943" y="419"/>
                      <a:pt x="5022" y="587"/>
                      <a:pt x="4080" y="712"/>
                    </a:cubicBezTo>
                    <a:cubicBezTo>
                      <a:pt x="3181" y="838"/>
                      <a:pt x="2239" y="900"/>
                      <a:pt x="1570" y="921"/>
                    </a:cubicBezTo>
                    <a:cubicBezTo>
                      <a:pt x="1353" y="928"/>
                      <a:pt x="1170" y="931"/>
                      <a:pt x="1026" y="931"/>
                    </a:cubicBezTo>
                    <a:cubicBezTo>
                      <a:pt x="870" y="931"/>
                      <a:pt x="762" y="928"/>
                      <a:pt x="711" y="925"/>
                    </a:cubicBezTo>
                    <a:lnTo>
                      <a:pt x="711" y="925"/>
                    </a:lnTo>
                    <a:lnTo>
                      <a:pt x="0" y="13768"/>
                    </a:lnTo>
                    <a:cubicBezTo>
                      <a:pt x="126" y="13768"/>
                      <a:pt x="502" y="13778"/>
                      <a:pt x="1062" y="13778"/>
                    </a:cubicBezTo>
                    <a:cubicBezTo>
                      <a:pt x="1342" y="13778"/>
                      <a:pt x="1667" y="13775"/>
                      <a:pt x="2030" y="13768"/>
                    </a:cubicBezTo>
                    <a:cubicBezTo>
                      <a:pt x="3097" y="13748"/>
                      <a:pt x="4457" y="13643"/>
                      <a:pt x="5796" y="13455"/>
                    </a:cubicBezTo>
                    <a:cubicBezTo>
                      <a:pt x="7156" y="13266"/>
                      <a:pt x="8453" y="13036"/>
                      <a:pt x="9458" y="12806"/>
                    </a:cubicBezTo>
                    <a:cubicBezTo>
                      <a:pt x="9918" y="12660"/>
                      <a:pt x="10337" y="12597"/>
                      <a:pt x="10629" y="12513"/>
                    </a:cubicBezTo>
                    <a:cubicBezTo>
                      <a:pt x="10922" y="12429"/>
                      <a:pt x="11069" y="12388"/>
                      <a:pt x="11069" y="12388"/>
                    </a:cubicBezTo>
                    <a:lnTo>
                      <a:pt x="78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5"/>
              <p:cNvSpPr/>
              <p:nvPr/>
            </p:nvSpPr>
            <p:spPr>
              <a:xfrm flipH="1" rot="7175099">
                <a:off x="4576281" y="3590751"/>
                <a:ext cx="102547" cy="18349"/>
              </a:xfrm>
              <a:custGeom>
                <a:rect b="b" l="l" r="r" t="t"/>
                <a:pathLst>
                  <a:path extrusionOk="0" h="734" w="4102">
                    <a:moveTo>
                      <a:pt x="4039" y="1"/>
                    </a:moveTo>
                    <a:cubicBezTo>
                      <a:pt x="4039" y="1"/>
                      <a:pt x="3788" y="43"/>
                      <a:pt x="3411" y="64"/>
                    </a:cubicBezTo>
                    <a:cubicBezTo>
                      <a:pt x="3035" y="105"/>
                      <a:pt x="2533" y="147"/>
                      <a:pt x="2031" y="168"/>
                    </a:cubicBezTo>
                    <a:cubicBezTo>
                      <a:pt x="1528" y="210"/>
                      <a:pt x="1005" y="231"/>
                      <a:pt x="650" y="231"/>
                    </a:cubicBezTo>
                    <a:lnTo>
                      <a:pt x="22" y="231"/>
                    </a:lnTo>
                    <a:lnTo>
                      <a:pt x="1" y="733"/>
                    </a:lnTo>
                    <a:lnTo>
                      <a:pt x="650" y="733"/>
                    </a:lnTo>
                    <a:cubicBezTo>
                      <a:pt x="1047" y="733"/>
                      <a:pt x="1528" y="691"/>
                      <a:pt x="2051" y="670"/>
                    </a:cubicBezTo>
                    <a:cubicBezTo>
                      <a:pt x="2575" y="649"/>
                      <a:pt x="3077" y="628"/>
                      <a:pt x="3474" y="566"/>
                    </a:cubicBezTo>
                    <a:cubicBezTo>
                      <a:pt x="3830" y="524"/>
                      <a:pt x="4102" y="482"/>
                      <a:pt x="4102" y="482"/>
                    </a:cubicBezTo>
                    <a:lnTo>
                      <a:pt x="403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5"/>
              <p:cNvSpPr/>
              <p:nvPr/>
            </p:nvSpPr>
            <p:spPr>
              <a:xfrm flipH="1" rot="7175099">
                <a:off x="4663577" y="3177232"/>
                <a:ext cx="332191" cy="381339"/>
              </a:xfrm>
              <a:custGeom>
                <a:rect b="b" l="l" r="r" t="t"/>
                <a:pathLst>
                  <a:path extrusionOk="0" h="15254" w="13288">
                    <a:moveTo>
                      <a:pt x="6905" y="0"/>
                    </a:moveTo>
                    <a:cubicBezTo>
                      <a:pt x="6905" y="0"/>
                      <a:pt x="6487" y="209"/>
                      <a:pt x="5880" y="544"/>
                    </a:cubicBezTo>
                    <a:cubicBezTo>
                      <a:pt x="5608" y="733"/>
                      <a:pt x="5211" y="879"/>
                      <a:pt x="4813" y="1067"/>
                    </a:cubicBezTo>
                    <a:cubicBezTo>
                      <a:pt x="4416" y="1277"/>
                      <a:pt x="3997" y="1444"/>
                      <a:pt x="3558" y="1611"/>
                    </a:cubicBezTo>
                    <a:cubicBezTo>
                      <a:pt x="2700" y="1988"/>
                      <a:pt x="1800" y="2260"/>
                      <a:pt x="1131" y="2490"/>
                    </a:cubicBezTo>
                    <a:cubicBezTo>
                      <a:pt x="817" y="2574"/>
                      <a:pt x="524" y="2657"/>
                      <a:pt x="315" y="2720"/>
                    </a:cubicBezTo>
                    <a:lnTo>
                      <a:pt x="1" y="2783"/>
                    </a:lnTo>
                    <a:lnTo>
                      <a:pt x="3244" y="15254"/>
                    </a:lnTo>
                    <a:cubicBezTo>
                      <a:pt x="3244" y="15254"/>
                      <a:pt x="3411" y="15191"/>
                      <a:pt x="3683" y="15107"/>
                    </a:cubicBezTo>
                    <a:cubicBezTo>
                      <a:pt x="3976" y="15044"/>
                      <a:pt x="4395" y="14940"/>
                      <a:pt x="4876" y="14772"/>
                    </a:cubicBezTo>
                    <a:cubicBezTo>
                      <a:pt x="5838" y="14479"/>
                      <a:pt x="7115" y="14061"/>
                      <a:pt x="8370" y="13538"/>
                    </a:cubicBezTo>
                    <a:cubicBezTo>
                      <a:pt x="8998" y="13287"/>
                      <a:pt x="9626" y="13057"/>
                      <a:pt x="10211" y="12764"/>
                    </a:cubicBezTo>
                    <a:cubicBezTo>
                      <a:pt x="10776" y="12492"/>
                      <a:pt x="11320" y="12261"/>
                      <a:pt x="11781" y="12010"/>
                    </a:cubicBezTo>
                    <a:cubicBezTo>
                      <a:pt x="12680" y="11508"/>
                      <a:pt x="13287" y="11194"/>
                      <a:pt x="13287" y="11194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 flipH="1" rot="7175099">
                <a:off x="4724990" y="3404489"/>
                <a:ext cx="100447" cy="42399"/>
              </a:xfrm>
              <a:custGeom>
                <a:rect b="b" l="l" r="r" t="t"/>
                <a:pathLst>
                  <a:path extrusionOk="0" h="1696" w="4018">
                    <a:moveTo>
                      <a:pt x="3829" y="1"/>
                    </a:moveTo>
                    <a:cubicBezTo>
                      <a:pt x="3829" y="1"/>
                      <a:pt x="3599" y="84"/>
                      <a:pt x="3243" y="210"/>
                    </a:cubicBezTo>
                    <a:cubicBezTo>
                      <a:pt x="2867" y="315"/>
                      <a:pt x="2427" y="524"/>
                      <a:pt x="1925" y="649"/>
                    </a:cubicBezTo>
                    <a:cubicBezTo>
                      <a:pt x="963" y="984"/>
                      <a:pt x="0" y="1235"/>
                      <a:pt x="0" y="1235"/>
                    </a:cubicBezTo>
                    <a:lnTo>
                      <a:pt x="126" y="1696"/>
                    </a:lnTo>
                    <a:cubicBezTo>
                      <a:pt x="126" y="1696"/>
                      <a:pt x="1130" y="1444"/>
                      <a:pt x="2092" y="1131"/>
                    </a:cubicBezTo>
                    <a:cubicBezTo>
                      <a:pt x="2595" y="984"/>
                      <a:pt x="3055" y="817"/>
                      <a:pt x="3431" y="670"/>
                    </a:cubicBezTo>
                    <a:cubicBezTo>
                      <a:pt x="3787" y="545"/>
                      <a:pt x="4017" y="461"/>
                      <a:pt x="4017" y="461"/>
                    </a:cubicBezTo>
                    <a:lnTo>
                      <a:pt x="38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5"/>
              <p:cNvSpPr/>
              <p:nvPr/>
            </p:nvSpPr>
            <p:spPr>
              <a:xfrm flipH="1" rot="7175099">
                <a:off x="4826582" y="3056344"/>
                <a:ext cx="375589" cy="392339"/>
              </a:xfrm>
              <a:custGeom>
                <a:rect b="b" l="l" r="r" t="t"/>
                <a:pathLst>
                  <a:path extrusionOk="0" h="15694" w="15024">
                    <a:moveTo>
                      <a:pt x="5838" y="1"/>
                    </a:moveTo>
                    <a:lnTo>
                      <a:pt x="5022" y="796"/>
                    </a:lnTo>
                    <a:cubicBezTo>
                      <a:pt x="4771" y="1047"/>
                      <a:pt x="4457" y="1298"/>
                      <a:pt x="4143" y="1591"/>
                    </a:cubicBezTo>
                    <a:cubicBezTo>
                      <a:pt x="3829" y="1905"/>
                      <a:pt x="3453" y="2156"/>
                      <a:pt x="3097" y="2449"/>
                    </a:cubicBezTo>
                    <a:cubicBezTo>
                      <a:pt x="2909" y="2574"/>
                      <a:pt x="2720" y="2742"/>
                      <a:pt x="2532" y="2867"/>
                    </a:cubicBezTo>
                    <a:cubicBezTo>
                      <a:pt x="2365" y="3014"/>
                      <a:pt x="2176" y="3097"/>
                      <a:pt x="1988" y="3244"/>
                    </a:cubicBezTo>
                    <a:cubicBezTo>
                      <a:pt x="1632" y="3474"/>
                      <a:pt x="1319" y="3725"/>
                      <a:pt x="1005" y="3892"/>
                    </a:cubicBezTo>
                    <a:cubicBezTo>
                      <a:pt x="398" y="4269"/>
                      <a:pt x="0" y="4499"/>
                      <a:pt x="0" y="4499"/>
                    </a:cubicBezTo>
                    <a:lnTo>
                      <a:pt x="6361" y="15693"/>
                    </a:lnTo>
                    <a:cubicBezTo>
                      <a:pt x="6361" y="15693"/>
                      <a:pt x="6926" y="15317"/>
                      <a:pt x="7826" y="14794"/>
                    </a:cubicBezTo>
                    <a:cubicBezTo>
                      <a:pt x="8265" y="14543"/>
                      <a:pt x="8767" y="14208"/>
                      <a:pt x="9290" y="13831"/>
                    </a:cubicBezTo>
                    <a:cubicBezTo>
                      <a:pt x="9542" y="13643"/>
                      <a:pt x="9814" y="13434"/>
                      <a:pt x="10106" y="13266"/>
                    </a:cubicBezTo>
                    <a:cubicBezTo>
                      <a:pt x="10358" y="13057"/>
                      <a:pt x="10651" y="12848"/>
                      <a:pt x="10902" y="12638"/>
                    </a:cubicBezTo>
                    <a:cubicBezTo>
                      <a:pt x="12011" y="11822"/>
                      <a:pt x="12994" y="10881"/>
                      <a:pt x="13789" y="10190"/>
                    </a:cubicBezTo>
                    <a:cubicBezTo>
                      <a:pt x="14521" y="9500"/>
                      <a:pt x="15024" y="8998"/>
                      <a:pt x="15024" y="8998"/>
                    </a:cubicBezTo>
                    <a:lnTo>
                      <a:pt x="58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5"/>
              <p:cNvSpPr/>
              <p:nvPr/>
            </p:nvSpPr>
            <p:spPr>
              <a:xfrm flipH="1" rot="7175099">
                <a:off x="4917035" y="3261144"/>
                <a:ext cx="91022" cy="65423"/>
              </a:xfrm>
              <a:custGeom>
                <a:rect b="b" l="l" r="r" t="t"/>
                <a:pathLst>
                  <a:path extrusionOk="0" h="2617" w="3641">
                    <a:moveTo>
                      <a:pt x="3369" y="1"/>
                    </a:moveTo>
                    <a:cubicBezTo>
                      <a:pt x="3369" y="1"/>
                      <a:pt x="3327" y="22"/>
                      <a:pt x="3243" y="105"/>
                    </a:cubicBezTo>
                    <a:cubicBezTo>
                      <a:pt x="3160" y="147"/>
                      <a:pt x="3034" y="273"/>
                      <a:pt x="2867" y="377"/>
                    </a:cubicBezTo>
                    <a:cubicBezTo>
                      <a:pt x="2553" y="587"/>
                      <a:pt x="2134" y="859"/>
                      <a:pt x="1716" y="1151"/>
                    </a:cubicBezTo>
                    <a:cubicBezTo>
                      <a:pt x="1297" y="1444"/>
                      <a:pt x="858" y="1675"/>
                      <a:pt x="544" y="1884"/>
                    </a:cubicBezTo>
                    <a:cubicBezTo>
                      <a:pt x="209" y="2072"/>
                      <a:pt x="0" y="2198"/>
                      <a:pt x="0" y="2198"/>
                    </a:cubicBezTo>
                    <a:lnTo>
                      <a:pt x="230" y="2616"/>
                    </a:lnTo>
                    <a:cubicBezTo>
                      <a:pt x="230" y="2616"/>
                      <a:pt x="439" y="2491"/>
                      <a:pt x="774" y="2281"/>
                    </a:cubicBezTo>
                    <a:cubicBezTo>
                      <a:pt x="1130" y="2072"/>
                      <a:pt x="1569" y="1842"/>
                      <a:pt x="1988" y="1549"/>
                    </a:cubicBezTo>
                    <a:cubicBezTo>
                      <a:pt x="2406" y="1256"/>
                      <a:pt x="2825" y="963"/>
                      <a:pt x="3139" y="754"/>
                    </a:cubicBezTo>
                    <a:cubicBezTo>
                      <a:pt x="3285" y="649"/>
                      <a:pt x="3432" y="587"/>
                      <a:pt x="3494" y="503"/>
                    </a:cubicBezTo>
                    <a:cubicBezTo>
                      <a:pt x="3578" y="419"/>
                      <a:pt x="3641" y="398"/>
                      <a:pt x="3641" y="398"/>
                    </a:cubicBezTo>
                    <a:lnTo>
                      <a:pt x="336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5"/>
              <p:cNvSpPr/>
              <p:nvPr/>
            </p:nvSpPr>
            <p:spPr>
              <a:xfrm flipH="1" rot="7175099">
                <a:off x="5026577" y="3011295"/>
                <a:ext cx="392839" cy="375064"/>
              </a:xfrm>
              <a:custGeom>
                <a:rect b="b" l="l" r="r" t="t"/>
                <a:pathLst>
                  <a:path extrusionOk="0" h="15003" w="15714">
                    <a:moveTo>
                      <a:pt x="4436" y="0"/>
                    </a:moveTo>
                    <a:cubicBezTo>
                      <a:pt x="4436" y="0"/>
                      <a:pt x="4185" y="377"/>
                      <a:pt x="3829" y="1005"/>
                    </a:cubicBezTo>
                    <a:cubicBezTo>
                      <a:pt x="3808" y="1088"/>
                      <a:pt x="3746" y="1172"/>
                      <a:pt x="3704" y="1256"/>
                    </a:cubicBezTo>
                    <a:lnTo>
                      <a:pt x="3536" y="1486"/>
                    </a:lnTo>
                    <a:cubicBezTo>
                      <a:pt x="3411" y="1632"/>
                      <a:pt x="3306" y="1821"/>
                      <a:pt x="3181" y="2009"/>
                    </a:cubicBezTo>
                    <a:cubicBezTo>
                      <a:pt x="3076" y="2197"/>
                      <a:pt x="2930" y="2407"/>
                      <a:pt x="2804" y="2574"/>
                    </a:cubicBezTo>
                    <a:cubicBezTo>
                      <a:pt x="2762" y="2679"/>
                      <a:pt x="2679" y="2762"/>
                      <a:pt x="2616" y="2867"/>
                    </a:cubicBezTo>
                    <a:lnTo>
                      <a:pt x="2407" y="3160"/>
                    </a:lnTo>
                    <a:cubicBezTo>
                      <a:pt x="2135" y="3557"/>
                      <a:pt x="1842" y="3913"/>
                      <a:pt x="1570" y="4248"/>
                    </a:cubicBezTo>
                    <a:cubicBezTo>
                      <a:pt x="1298" y="4604"/>
                      <a:pt x="1026" y="4876"/>
                      <a:pt x="795" y="5148"/>
                    </a:cubicBezTo>
                    <a:cubicBezTo>
                      <a:pt x="586" y="5399"/>
                      <a:pt x="398" y="5650"/>
                      <a:pt x="251" y="5775"/>
                    </a:cubicBezTo>
                    <a:lnTo>
                      <a:pt x="0" y="6006"/>
                    </a:lnTo>
                    <a:lnTo>
                      <a:pt x="9207" y="15003"/>
                    </a:lnTo>
                    <a:lnTo>
                      <a:pt x="9562" y="14668"/>
                    </a:lnTo>
                    <a:cubicBezTo>
                      <a:pt x="9793" y="14459"/>
                      <a:pt x="10065" y="14145"/>
                      <a:pt x="10399" y="13747"/>
                    </a:cubicBezTo>
                    <a:cubicBezTo>
                      <a:pt x="10734" y="13350"/>
                      <a:pt x="11132" y="12910"/>
                      <a:pt x="11550" y="12408"/>
                    </a:cubicBezTo>
                    <a:cubicBezTo>
                      <a:pt x="11927" y="11885"/>
                      <a:pt x="12345" y="11362"/>
                      <a:pt x="12764" y="10818"/>
                    </a:cubicBezTo>
                    <a:lnTo>
                      <a:pt x="13098" y="10420"/>
                    </a:lnTo>
                    <a:cubicBezTo>
                      <a:pt x="13203" y="10295"/>
                      <a:pt x="13266" y="10148"/>
                      <a:pt x="13370" y="10002"/>
                    </a:cubicBezTo>
                    <a:cubicBezTo>
                      <a:pt x="13559" y="9730"/>
                      <a:pt x="13747" y="9458"/>
                      <a:pt x="13935" y="9207"/>
                    </a:cubicBezTo>
                    <a:cubicBezTo>
                      <a:pt x="14082" y="8935"/>
                      <a:pt x="14270" y="8684"/>
                      <a:pt x="14417" y="8433"/>
                    </a:cubicBezTo>
                    <a:cubicBezTo>
                      <a:pt x="14500" y="8307"/>
                      <a:pt x="14584" y="8182"/>
                      <a:pt x="14668" y="8077"/>
                    </a:cubicBezTo>
                    <a:cubicBezTo>
                      <a:pt x="14731" y="7951"/>
                      <a:pt x="14814" y="7847"/>
                      <a:pt x="14856" y="7742"/>
                    </a:cubicBezTo>
                    <a:cubicBezTo>
                      <a:pt x="15358" y="6842"/>
                      <a:pt x="15714" y="6278"/>
                      <a:pt x="15714" y="6278"/>
                    </a:cubicBezTo>
                    <a:lnTo>
                      <a:pt x="4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5"/>
              <p:cNvSpPr/>
              <p:nvPr/>
            </p:nvSpPr>
            <p:spPr>
              <a:xfrm flipH="1" rot="7175099">
                <a:off x="5139726" y="3177218"/>
                <a:ext cx="75848" cy="84748"/>
              </a:xfrm>
              <a:custGeom>
                <a:rect b="b" l="l" r="r" t="t"/>
                <a:pathLst>
                  <a:path extrusionOk="0" h="3390" w="3034">
                    <a:moveTo>
                      <a:pt x="2636" y="0"/>
                    </a:moveTo>
                    <a:cubicBezTo>
                      <a:pt x="2636" y="0"/>
                      <a:pt x="2490" y="209"/>
                      <a:pt x="2260" y="481"/>
                    </a:cubicBezTo>
                    <a:cubicBezTo>
                      <a:pt x="2155" y="649"/>
                      <a:pt x="2009" y="837"/>
                      <a:pt x="1862" y="1004"/>
                    </a:cubicBezTo>
                    <a:cubicBezTo>
                      <a:pt x="1695" y="1193"/>
                      <a:pt x="1527" y="1381"/>
                      <a:pt x="1360" y="1569"/>
                    </a:cubicBezTo>
                    <a:cubicBezTo>
                      <a:pt x="1025" y="1946"/>
                      <a:pt x="711" y="2323"/>
                      <a:pt x="439" y="2615"/>
                    </a:cubicBezTo>
                    <a:lnTo>
                      <a:pt x="0" y="3055"/>
                    </a:lnTo>
                    <a:lnTo>
                      <a:pt x="377" y="3390"/>
                    </a:lnTo>
                    <a:lnTo>
                      <a:pt x="816" y="2950"/>
                    </a:lnTo>
                    <a:cubicBezTo>
                      <a:pt x="1067" y="2657"/>
                      <a:pt x="1423" y="2302"/>
                      <a:pt x="1758" y="1904"/>
                    </a:cubicBezTo>
                    <a:cubicBezTo>
                      <a:pt x="1904" y="1695"/>
                      <a:pt x="2092" y="1507"/>
                      <a:pt x="2260" y="1318"/>
                    </a:cubicBezTo>
                    <a:cubicBezTo>
                      <a:pt x="2385" y="1151"/>
                      <a:pt x="2532" y="963"/>
                      <a:pt x="2636" y="795"/>
                    </a:cubicBezTo>
                    <a:cubicBezTo>
                      <a:pt x="2887" y="523"/>
                      <a:pt x="3034" y="314"/>
                      <a:pt x="3034" y="314"/>
                    </a:cubicBezTo>
                    <a:lnTo>
                      <a:pt x="2636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5"/>
              <p:cNvSpPr/>
              <p:nvPr/>
            </p:nvSpPr>
            <p:spPr>
              <a:xfrm flipH="1" rot="7175099">
                <a:off x="5255107" y="3034417"/>
                <a:ext cx="383439" cy="336366"/>
              </a:xfrm>
              <a:custGeom>
                <a:rect b="b" l="l" r="r" t="t"/>
                <a:pathLst>
                  <a:path extrusionOk="0" h="13455" w="15338">
                    <a:moveTo>
                      <a:pt x="3035" y="1"/>
                    </a:moveTo>
                    <a:cubicBezTo>
                      <a:pt x="3035" y="1"/>
                      <a:pt x="2993" y="126"/>
                      <a:pt x="2930" y="336"/>
                    </a:cubicBezTo>
                    <a:cubicBezTo>
                      <a:pt x="2888" y="524"/>
                      <a:pt x="2784" y="838"/>
                      <a:pt x="2658" y="1173"/>
                    </a:cubicBezTo>
                    <a:cubicBezTo>
                      <a:pt x="2512" y="1528"/>
                      <a:pt x="2386" y="1926"/>
                      <a:pt x="2240" y="2365"/>
                    </a:cubicBezTo>
                    <a:cubicBezTo>
                      <a:pt x="2156" y="2574"/>
                      <a:pt x="2072" y="2825"/>
                      <a:pt x="1968" y="3035"/>
                    </a:cubicBezTo>
                    <a:cubicBezTo>
                      <a:pt x="1863" y="3265"/>
                      <a:pt x="1779" y="3474"/>
                      <a:pt x="1675" y="3704"/>
                    </a:cubicBezTo>
                    <a:cubicBezTo>
                      <a:pt x="1570" y="3934"/>
                      <a:pt x="1507" y="4186"/>
                      <a:pt x="1403" y="4395"/>
                    </a:cubicBezTo>
                    <a:cubicBezTo>
                      <a:pt x="1319" y="4604"/>
                      <a:pt x="1215" y="4813"/>
                      <a:pt x="1110" y="5022"/>
                    </a:cubicBezTo>
                    <a:cubicBezTo>
                      <a:pt x="901" y="5399"/>
                      <a:pt x="712" y="5797"/>
                      <a:pt x="566" y="6111"/>
                    </a:cubicBezTo>
                    <a:cubicBezTo>
                      <a:pt x="399" y="6445"/>
                      <a:pt x="273" y="6717"/>
                      <a:pt x="168" y="6906"/>
                    </a:cubicBezTo>
                    <a:cubicBezTo>
                      <a:pt x="64" y="7073"/>
                      <a:pt x="1" y="7178"/>
                      <a:pt x="1" y="7178"/>
                    </a:cubicBezTo>
                    <a:lnTo>
                      <a:pt x="11237" y="13455"/>
                    </a:lnTo>
                    <a:lnTo>
                      <a:pt x="11467" y="13078"/>
                    </a:lnTo>
                    <a:cubicBezTo>
                      <a:pt x="11614" y="12806"/>
                      <a:pt x="11781" y="12450"/>
                      <a:pt x="12011" y="11990"/>
                    </a:cubicBezTo>
                    <a:cubicBezTo>
                      <a:pt x="12241" y="11551"/>
                      <a:pt x="12492" y="11028"/>
                      <a:pt x="12764" y="10484"/>
                    </a:cubicBezTo>
                    <a:cubicBezTo>
                      <a:pt x="12911" y="10212"/>
                      <a:pt x="13036" y="9898"/>
                      <a:pt x="13162" y="9626"/>
                    </a:cubicBezTo>
                    <a:cubicBezTo>
                      <a:pt x="13287" y="9312"/>
                      <a:pt x="13434" y="9019"/>
                      <a:pt x="13559" y="8705"/>
                    </a:cubicBezTo>
                    <a:cubicBezTo>
                      <a:pt x="13664" y="8391"/>
                      <a:pt x="13790" y="8077"/>
                      <a:pt x="13915" y="7784"/>
                    </a:cubicBezTo>
                    <a:cubicBezTo>
                      <a:pt x="14062" y="7471"/>
                      <a:pt x="14166" y="7178"/>
                      <a:pt x="14271" y="6906"/>
                    </a:cubicBezTo>
                    <a:cubicBezTo>
                      <a:pt x="14480" y="6320"/>
                      <a:pt x="14647" y="5797"/>
                      <a:pt x="14815" y="5336"/>
                    </a:cubicBezTo>
                    <a:cubicBezTo>
                      <a:pt x="14961" y="4855"/>
                      <a:pt x="15108" y="4458"/>
                      <a:pt x="15212" y="4206"/>
                    </a:cubicBezTo>
                    <a:cubicBezTo>
                      <a:pt x="15275" y="3934"/>
                      <a:pt x="15338" y="3788"/>
                      <a:pt x="15338" y="3788"/>
                    </a:cubicBezTo>
                    <a:lnTo>
                      <a:pt x="3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5"/>
              <p:cNvSpPr/>
              <p:nvPr/>
            </p:nvSpPr>
            <p:spPr>
              <a:xfrm flipH="1" rot="7175099">
                <a:off x="5378302" y="3156716"/>
                <a:ext cx="55473" cy="95747"/>
              </a:xfrm>
              <a:custGeom>
                <a:rect b="b" l="l" r="r" t="t"/>
                <a:pathLst>
                  <a:path extrusionOk="0" h="3830" w="2219">
                    <a:moveTo>
                      <a:pt x="1779" y="1"/>
                    </a:moveTo>
                    <a:cubicBezTo>
                      <a:pt x="1779" y="1"/>
                      <a:pt x="1695" y="231"/>
                      <a:pt x="1549" y="566"/>
                    </a:cubicBezTo>
                    <a:cubicBezTo>
                      <a:pt x="1402" y="942"/>
                      <a:pt x="1151" y="1382"/>
                      <a:pt x="942" y="1821"/>
                    </a:cubicBezTo>
                    <a:cubicBezTo>
                      <a:pt x="712" y="2260"/>
                      <a:pt x="481" y="2721"/>
                      <a:pt x="314" y="3056"/>
                    </a:cubicBezTo>
                    <a:cubicBezTo>
                      <a:pt x="126" y="3390"/>
                      <a:pt x="0" y="3600"/>
                      <a:pt x="0" y="3600"/>
                    </a:cubicBezTo>
                    <a:lnTo>
                      <a:pt x="440" y="3830"/>
                    </a:lnTo>
                    <a:cubicBezTo>
                      <a:pt x="440" y="3830"/>
                      <a:pt x="586" y="3621"/>
                      <a:pt x="753" y="3286"/>
                    </a:cubicBezTo>
                    <a:cubicBezTo>
                      <a:pt x="942" y="2951"/>
                      <a:pt x="1151" y="2470"/>
                      <a:pt x="1381" y="2030"/>
                    </a:cubicBezTo>
                    <a:cubicBezTo>
                      <a:pt x="1590" y="1591"/>
                      <a:pt x="1821" y="1110"/>
                      <a:pt x="1988" y="775"/>
                    </a:cubicBezTo>
                    <a:cubicBezTo>
                      <a:pt x="2113" y="440"/>
                      <a:pt x="2218" y="210"/>
                      <a:pt x="2218" y="210"/>
                    </a:cubicBez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5"/>
              <p:cNvSpPr/>
              <p:nvPr/>
            </p:nvSpPr>
            <p:spPr>
              <a:xfrm flipH="1" rot="7175099">
                <a:off x="5486608" y="3106311"/>
                <a:ext cx="362015" cy="293467"/>
              </a:xfrm>
              <a:custGeom>
                <a:rect b="b" l="l" r="r" t="t"/>
                <a:pathLst>
                  <a:path extrusionOk="0" h="11739" w="14481">
                    <a:moveTo>
                      <a:pt x="1738" y="1"/>
                    </a:moveTo>
                    <a:cubicBezTo>
                      <a:pt x="1738" y="1"/>
                      <a:pt x="1654" y="524"/>
                      <a:pt x="1528" y="1277"/>
                    </a:cubicBezTo>
                    <a:cubicBezTo>
                      <a:pt x="1382" y="2030"/>
                      <a:pt x="1235" y="3056"/>
                      <a:pt x="1005" y="4039"/>
                    </a:cubicBezTo>
                    <a:cubicBezTo>
                      <a:pt x="901" y="4541"/>
                      <a:pt x="796" y="5043"/>
                      <a:pt x="691" y="5504"/>
                    </a:cubicBezTo>
                    <a:cubicBezTo>
                      <a:pt x="587" y="5985"/>
                      <a:pt x="440" y="6403"/>
                      <a:pt x="336" y="6759"/>
                    </a:cubicBezTo>
                    <a:cubicBezTo>
                      <a:pt x="126" y="7491"/>
                      <a:pt x="1" y="7973"/>
                      <a:pt x="1" y="7973"/>
                    </a:cubicBezTo>
                    <a:lnTo>
                      <a:pt x="12304" y="11739"/>
                    </a:lnTo>
                    <a:cubicBezTo>
                      <a:pt x="12304" y="11739"/>
                      <a:pt x="12492" y="11132"/>
                      <a:pt x="12743" y="10191"/>
                    </a:cubicBezTo>
                    <a:cubicBezTo>
                      <a:pt x="12848" y="9730"/>
                      <a:pt x="13036" y="9165"/>
                      <a:pt x="13162" y="8600"/>
                    </a:cubicBezTo>
                    <a:cubicBezTo>
                      <a:pt x="13287" y="8015"/>
                      <a:pt x="13455" y="7387"/>
                      <a:pt x="13580" y="6759"/>
                    </a:cubicBezTo>
                    <a:cubicBezTo>
                      <a:pt x="13873" y="5504"/>
                      <a:pt x="14062" y="4290"/>
                      <a:pt x="14208" y="3349"/>
                    </a:cubicBezTo>
                    <a:lnTo>
                      <a:pt x="14480" y="1779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 flipH="1" rot="7175099">
                <a:off x="5613022" y="3190602"/>
                <a:ext cx="36624" cy="100972"/>
              </a:xfrm>
              <a:custGeom>
                <a:rect b="b" l="l" r="r" t="t"/>
                <a:pathLst>
                  <a:path extrusionOk="0" h="4039" w="1465">
                    <a:moveTo>
                      <a:pt x="1005" y="0"/>
                    </a:moveTo>
                    <a:cubicBezTo>
                      <a:pt x="1005" y="0"/>
                      <a:pt x="942" y="251"/>
                      <a:pt x="858" y="628"/>
                    </a:cubicBezTo>
                    <a:cubicBezTo>
                      <a:pt x="837" y="816"/>
                      <a:pt x="795" y="1026"/>
                      <a:pt x="733" y="1256"/>
                    </a:cubicBezTo>
                    <a:cubicBezTo>
                      <a:pt x="712" y="1465"/>
                      <a:pt x="607" y="1716"/>
                      <a:pt x="544" y="1946"/>
                    </a:cubicBezTo>
                    <a:cubicBezTo>
                      <a:pt x="272" y="2930"/>
                      <a:pt x="0" y="3892"/>
                      <a:pt x="0" y="3892"/>
                    </a:cubicBezTo>
                    <a:lnTo>
                      <a:pt x="461" y="4039"/>
                    </a:lnTo>
                    <a:cubicBezTo>
                      <a:pt x="461" y="4039"/>
                      <a:pt x="733" y="3076"/>
                      <a:pt x="1025" y="2093"/>
                    </a:cubicBezTo>
                    <a:cubicBezTo>
                      <a:pt x="1067" y="1821"/>
                      <a:pt x="1151" y="1591"/>
                      <a:pt x="1214" y="1360"/>
                    </a:cubicBezTo>
                    <a:cubicBezTo>
                      <a:pt x="1256" y="1109"/>
                      <a:pt x="1277" y="900"/>
                      <a:pt x="1339" y="733"/>
                    </a:cubicBezTo>
                    <a:cubicBezTo>
                      <a:pt x="1402" y="356"/>
                      <a:pt x="1465" y="105"/>
                      <a:pt x="1465" y="105"/>
                    </a:cubicBez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6" name="Google Shape;576;p5"/>
            <p:cNvGrpSpPr/>
            <p:nvPr/>
          </p:nvGrpSpPr>
          <p:grpSpPr>
            <a:xfrm rot="10800000">
              <a:off x="7239611" y="4157121"/>
              <a:ext cx="1431825" cy="462029"/>
              <a:chOff x="1190625" y="1436175"/>
              <a:chExt cx="1431825" cy="462029"/>
            </a:xfrm>
          </p:grpSpPr>
          <p:sp>
            <p:nvSpPr>
              <p:cNvPr id="577" name="Google Shape;577;p5"/>
              <p:cNvSpPr/>
              <p:nvPr/>
            </p:nvSpPr>
            <p:spPr>
              <a:xfrm>
                <a:off x="1204913" y="1436175"/>
                <a:ext cx="354609" cy="462029"/>
              </a:xfrm>
              <a:custGeom>
                <a:rect b="b" l="l" r="r" t="t"/>
                <a:pathLst>
                  <a:path extrusionOk="0" h="12869" w="9877">
                    <a:moveTo>
                      <a:pt x="0" y="1"/>
                    </a:moveTo>
                    <a:lnTo>
                      <a:pt x="0" y="12869"/>
                    </a:lnTo>
                    <a:lnTo>
                      <a:pt x="9876" y="12869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5"/>
              <p:cNvSpPr/>
              <p:nvPr/>
            </p:nvSpPr>
            <p:spPr>
              <a:xfrm>
                <a:off x="1190625" y="1658517"/>
                <a:ext cx="156284" cy="18095"/>
              </a:xfrm>
              <a:custGeom>
                <a:rect b="b" l="l" r="r" t="t"/>
                <a:pathLst>
                  <a:path extrusionOk="0" h="504" w="4353">
                    <a:moveTo>
                      <a:pt x="0" y="1"/>
                    </a:moveTo>
                    <a:lnTo>
                      <a:pt x="0" y="503"/>
                    </a:lnTo>
                    <a:lnTo>
                      <a:pt x="4352" y="503"/>
                    </a:lnTo>
                    <a:lnTo>
                      <a:pt x="435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5"/>
              <p:cNvSpPr/>
              <p:nvPr/>
            </p:nvSpPr>
            <p:spPr>
              <a:xfrm>
                <a:off x="1558719" y="1436175"/>
                <a:ext cx="354609" cy="462029"/>
              </a:xfrm>
              <a:custGeom>
                <a:rect b="b" l="l" r="r" t="t"/>
                <a:pathLst>
                  <a:path extrusionOk="0" h="12869" w="9877">
                    <a:moveTo>
                      <a:pt x="0" y="1"/>
                    </a:moveTo>
                    <a:lnTo>
                      <a:pt x="0" y="12869"/>
                    </a:lnTo>
                    <a:lnTo>
                      <a:pt x="9876" y="12869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5"/>
              <p:cNvSpPr/>
              <p:nvPr/>
            </p:nvSpPr>
            <p:spPr>
              <a:xfrm>
                <a:off x="1544432" y="1658517"/>
                <a:ext cx="157038" cy="18095"/>
              </a:xfrm>
              <a:custGeom>
                <a:rect b="b" l="l" r="r" t="t"/>
                <a:pathLst>
                  <a:path extrusionOk="0" h="504" w="4374">
                    <a:moveTo>
                      <a:pt x="0" y="1"/>
                    </a:moveTo>
                    <a:lnTo>
                      <a:pt x="0" y="503"/>
                    </a:lnTo>
                    <a:lnTo>
                      <a:pt x="4373" y="503"/>
                    </a:lnTo>
                    <a:lnTo>
                      <a:pt x="437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5"/>
              <p:cNvSpPr/>
              <p:nvPr/>
            </p:nvSpPr>
            <p:spPr>
              <a:xfrm>
                <a:off x="1913280" y="1436175"/>
                <a:ext cx="355363" cy="462029"/>
              </a:xfrm>
              <a:custGeom>
                <a:rect b="b" l="l" r="r" t="t"/>
                <a:pathLst>
                  <a:path extrusionOk="0" h="12869" w="9898">
                    <a:moveTo>
                      <a:pt x="0" y="1"/>
                    </a:moveTo>
                    <a:lnTo>
                      <a:pt x="0" y="12869"/>
                    </a:lnTo>
                    <a:lnTo>
                      <a:pt x="9897" y="12869"/>
                    </a:lnTo>
                    <a:lnTo>
                      <a:pt x="98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5"/>
              <p:cNvSpPr/>
              <p:nvPr/>
            </p:nvSpPr>
            <p:spPr>
              <a:xfrm>
                <a:off x="1898993" y="1658517"/>
                <a:ext cx="157038" cy="18095"/>
              </a:xfrm>
              <a:custGeom>
                <a:rect b="b" l="l" r="r" t="t"/>
                <a:pathLst>
                  <a:path extrusionOk="0" h="504" w="4374">
                    <a:moveTo>
                      <a:pt x="0" y="1"/>
                    </a:moveTo>
                    <a:lnTo>
                      <a:pt x="0" y="503"/>
                    </a:lnTo>
                    <a:lnTo>
                      <a:pt x="4373" y="503"/>
                    </a:lnTo>
                    <a:lnTo>
                      <a:pt x="437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5"/>
              <p:cNvSpPr/>
              <p:nvPr/>
            </p:nvSpPr>
            <p:spPr>
              <a:xfrm>
                <a:off x="2267841" y="1436175"/>
                <a:ext cx="354609" cy="462029"/>
              </a:xfrm>
              <a:custGeom>
                <a:rect b="b" l="l" r="r" t="t"/>
                <a:pathLst>
                  <a:path extrusionOk="0" h="12869" w="9877">
                    <a:moveTo>
                      <a:pt x="0" y="1"/>
                    </a:moveTo>
                    <a:lnTo>
                      <a:pt x="0" y="12869"/>
                    </a:lnTo>
                    <a:lnTo>
                      <a:pt x="9876" y="12869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5"/>
              <p:cNvSpPr/>
              <p:nvPr/>
            </p:nvSpPr>
            <p:spPr>
              <a:xfrm>
                <a:off x="2253553" y="1658517"/>
                <a:ext cx="156284" cy="18095"/>
              </a:xfrm>
              <a:custGeom>
                <a:rect b="b" l="l" r="r" t="t"/>
                <a:pathLst>
                  <a:path extrusionOk="0" h="504" w="4353">
                    <a:moveTo>
                      <a:pt x="0" y="1"/>
                    </a:moveTo>
                    <a:lnTo>
                      <a:pt x="0" y="503"/>
                    </a:lnTo>
                    <a:lnTo>
                      <a:pt x="4352" y="503"/>
                    </a:lnTo>
                    <a:lnTo>
                      <a:pt x="435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5" name="Google Shape;585;p5"/>
            <p:cNvGrpSpPr/>
            <p:nvPr/>
          </p:nvGrpSpPr>
          <p:grpSpPr>
            <a:xfrm rot="10800000">
              <a:off x="8652373" y="4157121"/>
              <a:ext cx="1436587" cy="462029"/>
              <a:chOff x="1190625" y="1436175"/>
              <a:chExt cx="1436587" cy="462029"/>
            </a:xfrm>
          </p:grpSpPr>
          <p:sp>
            <p:nvSpPr>
              <p:cNvPr id="586" name="Google Shape;586;p5"/>
              <p:cNvSpPr/>
              <p:nvPr/>
            </p:nvSpPr>
            <p:spPr>
              <a:xfrm>
                <a:off x="1228725" y="1436175"/>
                <a:ext cx="354609" cy="462029"/>
              </a:xfrm>
              <a:custGeom>
                <a:rect b="b" l="l" r="r" t="t"/>
                <a:pathLst>
                  <a:path extrusionOk="0" h="12869" w="9877">
                    <a:moveTo>
                      <a:pt x="0" y="1"/>
                    </a:moveTo>
                    <a:lnTo>
                      <a:pt x="0" y="12869"/>
                    </a:lnTo>
                    <a:lnTo>
                      <a:pt x="9876" y="12869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5"/>
              <p:cNvSpPr/>
              <p:nvPr/>
            </p:nvSpPr>
            <p:spPr>
              <a:xfrm>
                <a:off x="1190625" y="1658517"/>
                <a:ext cx="156284" cy="18095"/>
              </a:xfrm>
              <a:custGeom>
                <a:rect b="b" l="l" r="r" t="t"/>
                <a:pathLst>
                  <a:path extrusionOk="0" h="504" w="4353">
                    <a:moveTo>
                      <a:pt x="0" y="1"/>
                    </a:moveTo>
                    <a:lnTo>
                      <a:pt x="0" y="503"/>
                    </a:lnTo>
                    <a:lnTo>
                      <a:pt x="4352" y="503"/>
                    </a:lnTo>
                    <a:lnTo>
                      <a:pt x="435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5"/>
              <p:cNvSpPr/>
              <p:nvPr/>
            </p:nvSpPr>
            <p:spPr>
              <a:xfrm>
                <a:off x="1573007" y="1436175"/>
                <a:ext cx="354609" cy="462029"/>
              </a:xfrm>
              <a:custGeom>
                <a:rect b="b" l="l" r="r" t="t"/>
                <a:pathLst>
                  <a:path extrusionOk="0" h="12869" w="9877">
                    <a:moveTo>
                      <a:pt x="0" y="1"/>
                    </a:moveTo>
                    <a:lnTo>
                      <a:pt x="0" y="12869"/>
                    </a:lnTo>
                    <a:lnTo>
                      <a:pt x="9876" y="12869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5"/>
              <p:cNvSpPr/>
              <p:nvPr/>
            </p:nvSpPr>
            <p:spPr>
              <a:xfrm>
                <a:off x="1544432" y="1658517"/>
                <a:ext cx="157038" cy="18095"/>
              </a:xfrm>
              <a:custGeom>
                <a:rect b="b" l="l" r="r" t="t"/>
                <a:pathLst>
                  <a:path extrusionOk="0" h="504" w="4374">
                    <a:moveTo>
                      <a:pt x="0" y="1"/>
                    </a:moveTo>
                    <a:lnTo>
                      <a:pt x="0" y="503"/>
                    </a:lnTo>
                    <a:lnTo>
                      <a:pt x="4373" y="503"/>
                    </a:lnTo>
                    <a:lnTo>
                      <a:pt x="437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5"/>
              <p:cNvSpPr/>
              <p:nvPr/>
            </p:nvSpPr>
            <p:spPr>
              <a:xfrm>
                <a:off x="1918043" y="1436175"/>
                <a:ext cx="355363" cy="462029"/>
              </a:xfrm>
              <a:custGeom>
                <a:rect b="b" l="l" r="r" t="t"/>
                <a:pathLst>
                  <a:path extrusionOk="0" h="12869" w="9898">
                    <a:moveTo>
                      <a:pt x="0" y="1"/>
                    </a:moveTo>
                    <a:lnTo>
                      <a:pt x="0" y="12869"/>
                    </a:lnTo>
                    <a:lnTo>
                      <a:pt x="9897" y="12869"/>
                    </a:lnTo>
                    <a:lnTo>
                      <a:pt x="98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5"/>
              <p:cNvSpPr/>
              <p:nvPr/>
            </p:nvSpPr>
            <p:spPr>
              <a:xfrm>
                <a:off x="1898993" y="1658517"/>
                <a:ext cx="157038" cy="18095"/>
              </a:xfrm>
              <a:custGeom>
                <a:rect b="b" l="l" r="r" t="t"/>
                <a:pathLst>
                  <a:path extrusionOk="0" h="504" w="4374">
                    <a:moveTo>
                      <a:pt x="0" y="1"/>
                    </a:moveTo>
                    <a:lnTo>
                      <a:pt x="0" y="503"/>
                    </a:lnTo>
                    <a:lnTo>
                      <a:pt x="4373" y="503"/>
                    </a:lnTo>
                    <a:lnTo>
                      <a:pt x="4373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5"/>
              <p:cNvSpPr/>
              <p:nvPr/>
            </p:nvSpPr>
            <p:spPr>
              <a:xfrm>
                <a:off x="2272603" y="1436175"/>
                <a:ext cx="354609" cy="462029"/>
              </a:xfrm>
              <a:custGeom>
                <a:rect b="b" l="l" r="r" t="t"/>
                <a:pathLst>
                  <a:path extrusionOk="0" h="12869" w="9877">
                    <a:moveTo>
                      <a:pt x="0" y="1"/>
                    </a:moveTo>
                    <a:lnTo>
                      <a:pt x="0" y="12869"/>
                    </a:lnTo>
                    <a:lnTo>
                      <a:pt x="9876" y="12869"/>
                    </a:lnTo>
                    <a:lnTo>
                      <a:pt x="98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5"/>
              <p:cNvSpPr/>
              <p:nvPr/>
            </p:nvSpPr>
            <p:spPr>
              <a:xfrm>
                <a:off x="2253553" y="1658517"/>
                <a:ext cx="156284" cy="18095"/>
              </a:xfrm>
              <a:custGeom>
                <a:rect b="b" l="l" r="r" t="t"/>
                <a:pathLst>
                  <a:path extrusionOk="0" h="504" w="4353">
                    <a:moveTo>
                      <a:pt x="0" y="1"/>
                    </a:moveTo>
                    <a:lnTo>
                      <a:pt x="0" y="503"/>
                    </a:lnTo>
                    <a:lnTo>
                      <a:pt x="4352" y="503"/>
                    </a:lnTo>
                    <a:lnTo>
                      <a:pt x="4352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4" name="Google Shape;594;p5"/>
          <p:cNvSpPr txBox="1"/>
          <p:nvPr/>
        </p:nvSpPr>
        <p:spPr>
          <a:xfrm>
            <a:off x="3803441" y="3562070"/>
            <a:ext cx="13434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rPr>
              <a:t>MLPs</a:t>
            </a:r>
            <a:endParaRPr b="1" i="0" sz="1400" u="none" cap="none" strike="noStrike">
              <a:solidFill>
                <a:schemeClr val="dk1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595" name="Google Shape;595;p5"/>
          <p:cNvSpPr txBox="1"/>
          <p:nvPr/>
        </p:nvSpPr>
        <p:spPr>
          <a:xfrm>
            <a:off x="3424224" y="4003345"/>
            <a:ext cx="2103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70% accurate</a:t>
            </a:r>
            <a:endParaRPr b="0" i="0" sz="1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6" name="Google Shape;596;p5"/>
          <p:cNvSpPr txBox="1"/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02 – Models Implemented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6"/>
          <p:cNvSpPr txBox="1"/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02 – Models Implemented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603" name="Google Shape;603;p6"/>
          <p:cNvGraphicFramePr/>
          <p:nvPr/>
        </p:nvGraphicFramePr>
        <p:xfrm>
          <a:off x="2138362" y="1270000"/>
          <a:ext cx="4867275" cy="324485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"/>
          <p:cNvSpPr/>
          <p:nvPr/>
        </p:nvSpPr>
        <p:spPr>
          <a:xfrm>
            <a:off x="166875" y="107975"/>
            <a:ext cx="383400" cy="383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7"/>
          <p:cNvSpPr txBox="1"/>
          <p:nvPr>
            <p:ph type="title"/>
          </p:nvPr>
        </p:nvSpPr>
        <p:spPr>
          <a:xfrm>
            <a:off x="865625" y="39017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02 – Models Implemented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610" name="Google Shape;610;p7"/>
          <p:cNvGrpSpPr/>
          <p:nvPr/>
        </p:nvGrpSpPr>
        <p:grpSpPr>
          <a:xfrm>
            <a:off x="166875" y="1331082"/>
            <a:ext cx="3401640" cy="2736770"/>
            <a:chOff x="166875" y="1331082"/>
            <a:chExt cx="3401640" cy="2736770"/>
          </a:xfrm>
        </p:grpSpPr>
        <p:grpSp>
          <p:nvGrpSpPr>
            <p:cNvPr id="611" name="Google Shape;611;p7"/>
            <p:cNvGrpSpPr/>
            <p:nvPr/>
          </p:nvGrpSpPr>
          <p:grpSpPr>
            <a:xfrm>
              <a:off x="166875" y="2607060"/>
              <a:ext cx="3401640" cy="1460792"/>
              <a:chOff x="5399922" y="1841360"/>
              <a:chExt cx="3401640" cy="1460792"/>
            </a:xfrm>
          </p:grpSpPr>
          <p:sp>
            <p:nvSpPr>
              <p:cNvPr id="612" name="Google Shape;612;p7"/>
              <p:cNvSpPr/>
              <p:nvPr/>
            </p:nvSpPr>
            <p:spPr>
              <a:xfrm flipH="1">
                <a:off x="6518160" y="2679871"/>
                <a:ext cx="661632" cy="331177"/>
              </a:xfrm>
              <a:custGeom>
                <a:rect b="b" l="l" r="r" t="t"/>
                <a:pathLst>
                  <a:path extrusionOk="0" h="9165" w="18310">
                    <a:moveTo>
                      <a:pt x="9165" y="0"/>
                    </a:moveTo>
                    <a:cubicBezTo>
                      <a:pt x="4123" y="0"/>
                      <a:pt x="1" y="4122"/>
                      <a:pt x="1" y="9165"/>
                    </a:cubicBezTo>
                    <a:lnTo>
                      <a:pt x="18309" y="9165"/>
                    </a:lnTo>
                    <a:cubicBezTo>
                      <a:pt x="18309" y="4122"/>
                      <a:pt x="14208" y="0"/>
                      <a:pt x="9165" y="0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 flipH="1">
                <a:off x="6947624" y="2779675"/>
                <a:ext cx="463504" cy="231372"/>
              </a:xfrm>
              <a:custGeom>
                <a:rect b="b" l="l" r="r" t="t"/>
                <a:pathLst>
                  <a:path extrusionOk="0" h="6403" w="12827">
                    <a:moveTo>
                      <a:pt x="6403" y="0"/>
                    </a:moveTo>
                    <a:cubicBezTo>
                      <a:pt x="2888" y="0"/>
                      <a:pt x="0" y="2867"/>
                      <a:pt x="0" y="6403"/>
                    </a:cubicBezTo>
                    <a:lnTo>
                      <a:pt x="12826" y="6403"/>
                    </a:lnTo>
                    <a:cubicBezTo>
                      <a:pt x="12826" y="2867"/>
                      <a:pt x="9939" y="0"/>
                      <a:pt x="6403" y="0"/>
                    </a:cubicBezTo>
                    <a:close/>
                  </a:path>
                </a:pathLst>
              </a:custGeom>
              <a:solidFill>
                <a:srgbClr val="B2C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 flipH="1">
                <a:off x="6168123" y="2893067"/>
                <a:ext cx="238202" cy="118740"/>
              </a:xfrm>
              <a:custGeom>
                <a:rect b="b" l="l" r="r" t="t"/>
                <a:pathLst>
                  <a:path extrusionOk="0" h="3286" w="6592">
                    <a:moveTo>
                      <a:pt x="3286" y="1"/>
                    </a:moveTo>
                    <a:cubicBezTo>
                      <a:pt x="1465" y="1"/>
                      <a:pt x="1" y="1465"/>
                      <a:pt x="22" y="3286"/>
                    </a:cubicBezTo>
                    <a:lnTo>
                      <a:pt x="6592" y="3286"/>
                    </a:lnTo>
                    <a:cubicBezTo>
                      <a:pt x="6592" y="1465"/>
                      <a:pt x="5085" y="1"/>
                      <a:pt x="3286" y="1"/>
                    </a:cubicBezTo>
                    <a:close/>
                  </a:path>
                </a:pathLst>
              </a:custGeom>
              <a:solidFill>
                <a:srgbClr val="B2C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 flipH="1">
                <a:off x="5831670" y="2018855"/>
                <a:ext cx="353870" cy="344511"/>
              </a:xfrm>
              <a:custGeom>
                <a:rect b="b" l="l" r="r" t="t"/>
                <a:pathLst>
                  <a:path extrusionOk="0" h="9534" w="9793">
                    <a:moveTo>
                      <a:pt x="4899" y="0"/>
                    </a:moveTo>
                    <a:cubicBezTo>
                      <a:pt x="2383" y="0"/>
                      <a:pt x="269" y="2007"/>
                      <a:pt x="147" y="4546"/>
                    </a:cubicBezTo>
                    <a:cubicBezTo>
                      <a:pt x="0" y="7183"/>
                      <a:pt x="2051" y="9401"/>
                      <a:pt x="4666" y="9526"/>
                    </a:cubicBezTo>
                    <a:cubicBezTo>
                      <a:pt x="4755" y="9531"/>
                      <a:pt x="4844" y="9534"/>
                      <a:pt x="4932" y="9534"/>
                    </a:cubicBezTo>
                    <a:cubicBezTo>
                      <a:pt x="7450" y="9534"/>
                      <a:pt x="9526" y="7534"/>
                      <a:pt x="9667" y="5007"/>
                    </a:cubicBezTo>
                    <a:cubicBezTo>
                      <a:pt x="9793" y="2370"/>
                      <a:pt x="7742" y="152"/>
                      <a:pt x="5127" y="6"/>
                    </a:cubicBezTo>
                    <a:cubicBezTo>
                      <a:pt x="5050" y="2"/>
                      <a:pt x="4975" y="0"/>
                      <a:pt x="4899" y="0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 flipH="1">
                <a:off x="6348074" y="2104278"/>
                <a:ext cx="353111" cy="344475"/>
              </a:xfrm>
              <a:custGeom>
                <a:rect b="b" l="l" r="r" t="t"/>
                <a:pathLst>
                  <a:path extrusionOk="0" h="9533" w="9772">
                    <a:moveTo>
                      <a:pt x="4895" y="1"/>
                    </a:moveTo>
                    <a:cubicBezTo>
                      <a:pt x="2360" y="1"/>
                      <a:pt x="248" y="1987"/>
                      <a:pt x="126" y="4526"/>
                    </a:cubicBezTo>
                    <a:cubicBezTo>
                      <a:pt x="1" y="7162"/>
                      <a:pt x="2030" y="9401"/>
                      <a:pt x="4646" y="9527"/>
                    </a:cubicBezTo>
                    <a:cubicBezTo>
                      <a:pt x="4724" y="9530"/>
                      <a:pt x="4802" y="9532"/>
                      <a:pt x="4879" y="9532"/>
                    </a:cubicBezTo>
                    <a:cubicBezTo>
                      <a:pt x="7432" y="9532"/>
                      <a:pt x="9524" y="7546"/>
                      <a:pt x="9646" y="5007"/>
                    </a:cubicBezTo>
                    <a:cubicBezTo>
                      <a:pt x="9772" y="2350"/>
                      <a:pt x="7742" y="132"/>
                      <a:pt x="5127" y="6"/>
                    </a:cubicBezTo>
                    <a:cubicBezTo>
                      <a:pt x="5049" y="3"/>
                      <a:pt x="4972" y="1"/>
                      <a:pt x="4895" y="1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 flipH="1">
                <a:off x="6221024" y="2223812"/>
                <a:ext cx="351630" cy="324203"/>
              </a:xfrm>
              <a:custGeom>
                <a:rect b="b" l="l" r="r" t="t"/>
                <a:pathLst>
                  <a:path extrusionOk="0" h="8972" w="9731">
                    <a:moveTo>
                      <a:pt x="68" y="0"/>
                    </a:moveTo>
                    <a:cubicBezTo>
                      <a:pt x="44" y="0"/>
                      <a:pt x="27" y="8"/>
                      <a:pt x="21" y="25"/>
                    </a:cubicBezTo>
                    <a:cubicBezTo>
                      <a:pt x="1" y="67"/>
                      <a:pt x="42" y="193"/>
                      <a:pt x="147" y="339"/>
                    </a:cubicBezTo>
                    <a:cubicBezTo>
                      <a:pt x="147" y="339"/>
                      <a:pt x="273" y="465"/>
                      <a:pt x="524" y="674"/>
                    </a:cubicBezTo>
                    <a:cubicBezTo>
                      <a:pt x="754" y="883"/>
                      <a:pt x="1089" y="1197"/>
                      <a:pt x="1528" y="1574"/>
                    </a:cubicBezTo>
                    <a:cubicBezTo>
                      <a:pt x="1946" y="1929"/>
                      <a:pt x="2449" y="2348"/>
                      <a:pt x="2972" y="2787"/>
                    </a:cubicBezTo>
                    <a:cubicBezTo>
                      <a:pt x="3495" y="3226"/>
                      <a:pt x="4081" y="3708"/>
                      <a:pt x="4625" y="4210"/>
                    </a:cubicBezTo>
                    <a:cubicBezTo>
                      <a:pt x="5169" y="4670"/>
                      <a:pt x="5755" y="5172"/>
                      <a:pt x="6236" y="5654"/>
                    </a:cubicBezTo>
                    <a:cubicBezTo>
                      <a:pt x="6508" y="5884"/>
                      <a:pt x="6738" y="6093"/>
                      <a:pt x="6968" y="6323"/>
                    </a:cubicBezTo>
                    <a:cubicBezTo>
                      <a:pt x="7219" y="6532"/>
                      <a:pt x="7428" y="6742"/>
                      <a:pt x="7596" y="6930"/>
                    </a:cubicBezTo>
                    <a:cubicBezTo>
                      <a:pt x="7993" y="7328"/>
                      <a:pt x="8286" y="7641"/>
                      <a:pt x="8496" y="7872"/>
                    </a:cubicBezTo>
                    <a:cubicBezTo>
                      <a:pt x="8705" y="8102"/>
                      <a:pt x="8788" y="8227"/>
                      <a:pt x="8788" y="8227"/>
                    </a:cubicBezTo>
                    <a:cubicBezTo>
                      <a:pt x="8935" y="8436"/>
                      <a:pt x="9060" y="8604"/>
                      <a:pt x="9144" y="8708"/>
                    </a:cubicBezTo>
                    <a:lnTo>
                      <a:pt x="9249" y="8813"/>
                    </a:lnTo>
                    <a:cubicBezTo>
                      <a:pt x="9270" y="8855"/>
                      <a:pt x="9312" y="8918"/>
                      <a:pt x="9353" y="8939"/>
                    </a:cubicBezTo>
                    <a:cubicBezTo>
                      <a:pt x="9392" y="8951"/>
                      <a:pt x="9422" y="8972"/>
                      <a:pt x="9459" y="8972"/>
                    </a:cubicBezTo>
                    <a:cubicBezTo>
                      <a:pt x="9482" y="8972"/>
                      <a:pt x="9509" y="8963"/>
                      <a:pt x="9542" y="8939"/>
                    </a:cubicBezTo>
                    <a:cubicBezTo>
                      <a:pt x="9625" y="8897"/>
                      <a:pt x="9688" y="8792"/>
                      <a:pt x="9688" y="8625"/>
                    </a:cubicBezTo>
                    <a:cubicBezTo>
                      <a:pt x="9730" y="8499"/>
                      <a:pt x="9688" y="8332"/>
                      <a:pt x="9646" y="8206"/>
                    </a:cubicBezTo>
                    <a:cubicBezTo>
                      <a:pt x="9667" y="8081"/>
                      <a:pt x="9605" y="7955"/>
                      <a:pt x="9500" y="7788"/>
                    </a:cubicBezTo>
                    <a:cubicBezTo>
                      <a:pt x="9500" y="7788"/>
                      <a:pt x="9395" y="7641"/>
                      <a:pt x="9144" y="7369"/>
                    </a:cubicBezTo>
                    <a:cubicBezTo>
                      <a:pt x="8935" y="7118"/>
                      <a:pt x="8600" y="6763"/>
                      <a:pt x="8182" y="6386"/>
                    </a:cubicBezTo>
                    <a:cubicBezTo>
                      <a:pt x="7972" y="6198"/>
                      <a:pt x="7763" y="5988"/>
                      <a:pt x="7512" y="5779"/>
                    </a:cubicBezTo>
                    <a:cubicBezTo>
                      <a:pt x="7261" y="5570"/>
                      <a:pt x="7010" y="5340"/>
                      <a:pt x="6738" y="5131"/>
                    </a:cubicBezTo>
                    <a:cubicBezTo>
                      <a:pt x="6215" y="4670"/>
                      <a:pt x="5650" y="4210"/>
                      <a:pt x="5043" y="3729"/>
                    </a:cubicBezTo>
                    <a:cubicBezTo>
                      <a:pt x="4478" y="3268"/>
                      <a:pt x="3871" y="2808"/>
                      <a:pt x="3327" y="2390"/>
                    </a:cubicBezTo>
                    <a:cubicBezTo>
                      <a:pt x="2762" y="1992"/>
                      <a:pt x="2239" y="1594"/>
                      <a:pt x="1800" y="1239"/>
                    </a:cubicBezTo>
                    <a:cubicBezTo>
                      <a:pt x="1361" y="904"/>
                      <a:pt x="984" y="653"/>
                      <a:pt x="733" y="444"/>
                    </a:cubicBezTo>
                    <a:lnTo>
                      <a:pt x="335" y="130"/>
                    </a:lnTo>
                    <a:cubicBezTo>
                      <a:pt x="244" y="54"/>
                      <a:pt x="131" y="0"/>
                      <a:pt x="68" y="0"/>
                    </a:cubicBezTo>
                    <a:close/>
                  </a:path>
                </a:pathLst>
              </a:custGeom>
              <a:solidFill>
                <a:srgbClr val="9E5B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 flipH="1">
                <a:off x="5985136" y="2175572"/>
                <a:ext cx="238202" cy="242213"/>
              </a:xfrm>
              <a:custGeom>
                <a:rect b="b" l="l" r="r" t="t"/>
                <a:pathLst>
                  <a:path extrusionOk="0" h="6703" w="6592">
                    <a:moveTo>
                      <a:pt x="6487" y="0"/>
                    </a:moveTo>
                    <a:cubicBezTo>
                      <a:pt x="6445" y="0"/>
                      <a:pt x="6340" y="42"/>
                      <a:pt x="6319" y="147"/>
                    </a:cubicBezTo>
                    <a:lnTo>
                      <a:pt x="6152" y="460"/>
                    </a:lnTo>
                    <a:cubicBezTo>
                      <a:pt x="6110" y="565"/>
                      <a:pt x="6026" y="670"/>
                      <a:pt x="5943" y="816"/>
                    </a:cubicBezTo>
                    <a:cubicBezTo>
                      <a:pt x="5901" y="879"/>
                      <a:pt x="5859" y="942"/>
                      <a:pt x="5817" y="1025"/>
                    </a:cubicBezTo>
                    <a:lnTo>
                      <a:pt x="5650" y="1256"/>
                    </a:lnTo>
                    <a:cubicBezTo>
                      <a:pt x="5608" y="1339"/>
                      <a:pt x="5545" y="1402"/>
                      <a:pt x="5482" y="1486"/>
                    </a:cubicBezTo>
                    <a:cubicBezTo>
                      <a:pt x="5419" y="1569"/>
                      <a:pt x="5336" y="1653"/>
                      <a:pt x="5273" y="1716"/>
                    </a:cubicBezTo>
                    <a:cubicBezTo>
                      <a:pt x="5189" y="1800"/>
                      <a:pt x="5127" y="1904"/>
                      <a:pt x="5064" y="1988"/>
                    </a:cubicBezTo>
                    <a:cubicBezTo>
                      <a:pt x="4980" y="2072"/>
                      <a:pt x="4896" y="2134"/>
                      <a:pt x="4813" y="2239"/>
                    </a:cubicBezTo>
                    <a:cubicBezTo>
                      <a:pt x="4750" y="2323"/>
                      <a:pt x="4645" y="2406"/>
                      <a:pt x="4562" y="2511"/>
                    </a:cubicBezTo>
                    <a:cubicBezTo>
                      <a:pt x="4457" y="2595"/>
                      <a:pt x="4373" y="2657"/>
                      <a:pt x="4269" y="2762"/>
                    </a:cubicBezTo>
                    <a:cubicBezTo>
                      <a:pt x="4080" y="2929"/>
                      <a:pt x="3871" y="3076"/>
                      <a:pt x="3662" y="3243"/>
                    </a:cubicBezTo>
                    <a:cubicBezTo>
                      <a:pt x="3243" y="3557"/>
                      <a:pt x="2825" y="3850"/>
                      <a:pt x="2448" y="4122"/>
                    </a:cubicBezTo>
                    <a:cubicBezTo>
                      <a:pt x="2239" y="4269"/>
                      <a:pt x="2051" y="4415"/>
                      <a:pt x="1862" y="4541"/>
                    </a:cubicBezTo>
                    <a:cubicBezTo>
                      <a:pt x="1758" y="4624"/>
                      <a:pt x="1674" y="4687"/>
                      <a:pt x="1611" y="4750"/>
                    </a:cubicBezTo>
                    <a:cubicBezTo>
                      <a:pt x="1528" y="4833"/>
                      <a:pt x="1444" y="4896"/>
                      <a:pt x="1360" y="4938"/>
                    </a:cubicBezTo>
                    <a:cubicBezTo>
                      <a:pt x="1298" y="5001"/>
                      <a:pt x="1214" y="5064"/>
                      <a:pt x="1130" y="5126"/>
                    </a:cubicBezTo>
                    <a:cubicBezTo>
                      <a:pt x="1046" y="5168"/>
                      <a:pt x="1005" y="5231"/>
                      <a:pt x="921" y="5273"/>
                    </a:cubicBezTo>
                    <a:cubicBezTo>
                      <a:pt x="795" y="5378"/>
                      <a:pt x="691" y="5461"/>
                      <a:pt x="607" y="5566"/>
                    </a:cubicBezTo>
                    <a:cubicBezTo>
                      <a:pt x="419" y="5733"/>
                      <a:pt x="356" y="5838"/>
                      <a:pt x="356" y="5838"/>
                    </a:cubicBezTo>
                    <a:lnTo>
                      <a:pt x="251" y="5942"/>
                    </a:lnTo>
                    <a:cubicBezTo>
                      <a:pt x="210" y="5984"/>
                      <a:pt x="189" y="6005"/>
                      <a:pt x="168" y="6068"/>
                    </a:cubicBezTo>
                    <a:cubicBezTo>
                      <a:pt x="105" y="6152"/>
                      <a:pt x="84" y="6214"/>
                      <a:pt x="63" y="6298"/>
                    </a:cubicBezTo>
                    <a:cubicBezTo>
                      <a:pt x="0" y="6466"/>
                      <a:pt x="42" y="6570"/>
                      <a:pt x="105" y="6633"/>
                    </a:cubicBezTo>
                    <a:cubicBezTo>
                      <a:pt x="154" y="6682"/>
                      <a:pt x="217" y="6702"/>
                      <a:pt x="291" y="6702"/>
                    </a:cubicBezTo>
                    <a:cubicBezTo>
                      <a:pt x="343" y="6702"/>
                      <a:pt x="400" y="6692"/>
                      <a:pt x="461" y="6675"/>
                    </a:cubicBezTo>
                    <a:cubicBezTo>
                      <a:pt x="523" y="6633"/>
                      <a:pt x="586" y="6612"/>
                      <a:pt x="670" y="6570"/>
                    </a:cubicBezTo>
                    <a:cubicBezTo>
                      <a:pt x="691" y="6570"/>
                      <a:pt x="733" y="6486"/>
                      <a:pt x="837" y="6403"/>
                    </a:cubicBezTo>
                    <a:lnTo>
                      <a:pt x="837" y="6403"/>
                    </a:lnTo>
                    <a:cubicBezTo>
                      <a:pt x="827" y="6413"/>
                      <a:pt x="827" y="6418"/>
                      <a:pt x="829" y="6418"/>
                    </a:cubicBezTo>
                    <a:cubicBezTo>
                      <a:pt x="832" y="6418"/>
                      <a:pt x="837" y="6413"/>
                      <a:pt x="837" y="6403"/>
                    </a:cubicBezTo>
                    <a:lnTo>
                      <a:pt x="837" y="6403"/>
                    </a:lnTo>
                    <a:cubicBezTo>
                      <a:pt x="837" y="6403"/>
                      <a:pt x="837" y="6403"/>
                      <a:pt x="837" y="6403"/>
                    </a:cubicBezTo>
                    <a:cubicBezTo>
                      <a:pt x="837" y="6403"/>
                      <a:pt x="921" y="6319"/>
                      <a:pt x="1109" y="6173"/>
                    </a:cubicBezTo>
                    <a:cubicBezTo>
                      <a:pt x="1193" y="6089"/>
                      <a:pt x="1298" y="6005"/>
                      <a:pt x="1402" y="5901"/>
                    </a:cubicBezTo>
                    <a:cubicBezTo>
                      <a:pt x="1444" y="5859"/>
                      <a:pt x="1528" y="5796"/>
                      <a:pt x="1570" y="5754"/>
                    </a:cubicBezTo>
                    <a:cubicBezTo>
                      <a:pt x="1653" y="5691"/>
                      <a:pt x="1716" y="5650"/>
                      <a:pt x="1779" y="5566"/>
                    </a:cubicBezTo>
                    <a:cubicBezTo>
                      <a:pt x="1862" y="5524"/>
                      <a:pt x="1946" y="5440"/>
                      <a:pt x="2030" y="5378"/>
                    </a:cubicBezTo>
                    <a:cubicBezTo>
                      <a:pt x="2093" y="5315"/>
                      <a:pt x="2176" y="5252"/>
                      <a:pt x="2281" y="5168"/>
                    </a:cubicBezTo>
                    <a:cubicBezTo>
                      <a:pt x="2469" y="5043"/>
                      <a:pt x="2637" y="4896"/>
                      <a:pt x="2825" y="4729"/>
                    </a:cubicBezTo>
                    <a:cubicBezTo>
                      <a:pt x="3223" y="4415"/>
                      <a:pt x="3641" y="4101"/>
                      <a:pt x="4039" y="3745"/>
                    </a:cubicBezTo>
                    <a:cubicBezTo>
                      <a:pt x="4248" y="3557"/>
                      <a:pt x="4436" y="3369"/>
                      <a:pt x="4645" y="3181"/>
                    </a:cubicBezTo>
                    <a:cubicBezTo>
                      <a:pt x="4750" y="3118"/>
                      <a:pt x="4813" y="3013"/>
                      <a:pt x="4917" y="2909"/>
                    </a:cubicBezTo>
                    <a:cubicBezTo>
                      <a:pt x="5001" y="2804"/>
                      <a:pt x="5106" y="2720"/>
                      <a:pt x="5189" y="2616"/>
                    </a:cubicBezTo>
                    <a:cubicBezTo>
                      <a:pt x="5273" y="2511"/>
                      <a:pt x="5336" y="2427"/>
                      <a:pt x="5419" y="2323"/>
                    </a:cubicBezTo>
                    <a:cubicBezTo>
                      <a:pt x="5503" y="2239"/>
                      <a:pt x="5545" y="2134"/>
                      <a:pt x="5629" y="2030"/>
                    </a:cubicBezTo>
                    <a:cubicBezTo>
                      <a:pt x="5712" y="1925"/>
                      <a:pt x="5754" y="1862"/>
                      <a:pt x="5817" y="1758"/>
                    </a:cubicBezTo>
                    <a:cubicBezTo>
                      <a:pt x="5859" y="1653"/>
                      <a:pt x="5922" y="1569"/>
                      <a:pt x="5964" y="1486"/>
                    </a:cubicBezTo>
                    <a:cubicBezTo>
                      <a:pt x="6026" y="1402"/>
                      <a:pt x="6068" y="1297"/>
                      <a:pt x="6131" y="1235"/>
                    </a:cubicBezTo>
                    <a:cubicBezTo>
                      <a:pt x="6173" y="1151"/>
                      <a:pt x="6215" y="1067"/>
                      <a:pt x="6236" y="984"/>
                    </a:cubicBezTo>
                    <a:cubicBezTo>
                      <a:pt x="6319" y="837"/>
                      <a:pt x="6361" y="712"/>
                      <a:pt x="6424" y="607"/>
                    </a:cubicBezTo>
                    <a:cubicBezTo>
                      <a:pt x="6487" y="398"/>
                      <a:pt x="6549" y="251"/>
                      <a:pt x="6549" y="251"/>
                    </a:cubicBezTo>
                    <a:cubicBezTo>
                      <a:pt x="6591" y="126"/>
                      <a:pt x="6570" y="21"/>
                      <a:pt x="6487" y="0"/>
                    </a:cubicBezTo>
                    <a:close/>
                  </a:path>
                </a:pathLst>
              </a:custGeom>
              <a:solidFill>
                <a:srgbClr val="9E5B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 flipH="1">
                <a:off x="6335210" y="2293011"/>
                <a:ext cx="273723" cy="132579"/>
              </a:xfrm>
              <a:custGeom>
                <a:rect b="b" l="l" r="r" t="t"/>
                <a:pathLst>
                  <a:path extrusionOk="0" h="3669" w="7575">
                    <a:moveTo>
                      <a:pt x="47" y="0"/>
                    </a:moveTo>
                    <a:cubicBezTo>
                      <a:pt x="18" y="0"/>
                      <a:pt x="0" y="6"/>
                      <a:pt x="0" y="14"/>
                    </a:cubicBezTo>
                    <a:cubicBezTo>
                      <a:pt x="0" y="35"/>
                      <a:pt x="63" y="98"/>
                      <a:pt x="168" y="140"/>
                    </a:cubicBezTo>
                    <a:cubicBezTo>
                      <a:pt x="168" y="140"/>
                      <a:pt x="272" y="203"/>
                      <a:pt x="461" y="307"/>
                    </a:cubicBezTo>
                    <a:cubicBezTo>
                      <a:pt x="628" y="391"/>
                      <a:pt x="900" y="537"/>
                      <a:pt x="1235" y="663"/>
                    </a:cubicBezTo>
                    <a:cubicBezTo>
                      <a:pt x="1549" y="830"/>
                      <a:pt x="1946" y="977"/>
                      <a:pt x="2344" y="1144"/>
                    </a:cubicBezTo>
                    <a:cubicBezTo>
                      <a:pt x="2762" y="1291"/>
                      <a:pt x="3181" y="1479"/>
                      <a:pt x="3620" y="1667"/>
                    </a:cubicBezTo>
                    <a:cubicBezTo>
                      <a:pt x="4059" y="1855"/>
                      <a:pt x="4478" y="2023"/>
                      <a:pt x="4875" y="2211"/>
                    </a:cubicBezTo>
                    <a:cubicBezTo>
                      <a:pt x="5085" y="2316"/>
                      <a:pt x="5273" y="2400"/>
                      <a:pt x="5440" y="2504"/>
                    </a:cubicBezTo>
                    <a:cubicBezTo>
                      <a:pt x="5629" y="2588"/>
                      <a:pt x="5796" y="2692"/>
                      <a:pt x="5943" y="2755"/>
                    </a:cubicBezTo>
                    <a:cubicBezTo>
                      <a:pt x="6256" y="2923"/>
                      <a:pt x="6487" y="3069"/>
                      <a:pt x="6654" y="3216"/>
                    </a:cubicBezTo>
                    <a:cubicBezTo>
                      <a:pt x="6800" y="3320"/>
                      <a:pt x="6905" y="3383"/>
                      <a:pt x="6905" y="3383"/>
                    </a:cubicBezTo>
                    <a:cubicBezTo>
                      <a:pt x="7072" y="3488"/>
                      <a:pt x="7198" y="3571"/>
                      <a:pt x="7303" y="3634"/>
                    </a:cubicBezTo>
                    <a:cubicBezTo>
                      <a:pt x="7364" y="3659"/>
                      <a:pt x="7425" y="3669"/>
                      <a:pt x="7470" y="3669"/>
                    </a:cubicBezTo>
                    <a:cubicBezTo>
                      <a:pt x="7501" y="3669"/>
                      <a:pt x="7524" y="3664"/>
                      <a:pt x="7533" y="3655"/>
                    </a:cubicBezTo>
                    <a:cubicBezTo>
                      <a:pt x="7575" y="3592"/>
                      <a:pt x="7575" y="3529"/>
                      <a:pt x="7491" y="3446"/>
                    </a:cubicBezTo>
                    <a:cubicBezTo>
                      <a:pt x="7470" y="3383"/>
                      <a:pt x="7407" y="3341"/>
                      <a:pt x="7365" y="3278"/>
                    </a:cubicBezTo>
                    <a:lnTo>
                      <a:pt x="7282" y="3216"/>
                    </a:lnTo>
                    <a:lnTo>
                      <a:pt x="7114" y="3048"/>
                    </a:lnTo>
                    <a:cubicBezTo>
                      <a:pt x="7114" y="3048"/>
                      <a:pt x="7010" y="2964"/>
                      <a:pt x="6863" y="2860"/>
                    </a:cubicBezTo>
                    <a:cubicBezTo>
                      <a:pt x="6675" y="2755"/>
                      <a:pt x="6424" y="2609"/>
                      <a:pt x="6110" y="2420"/>
                    </a:cubicBezTo>
                    <a:cubicBezTo>
                      <a:pt x="5943" y="2337"/>
                      <a:pt x="5754" y="2232"/>
                      <a:pt x="5587" y="2169"/>
                    </a:cubicBezTo>
                    <a:cubicBezTo>
                      <a:pt x="5399" y="2065"/>
                      <a:pt x="5189" y="1981"/>
                      <a:pt x="5001" y="1897"/>
                    </a:cubicBezTo>
                    <a:cubicBezTo>
                      <a:pt x="4583" y="1709"/>
                      <a:pt x="4164" y="1563"/>
                      <a:pt x="3725" y="1374"/>
                    </a:cubicBezTo>
                    <a:cubicBezTo>
                      <a:pt x="3285" y="1228"/>
                      <a:pt x="2825" y="1060"/>
                      <a:pt x="2406" y="914"/>
                    </a:cubicBezTo>
                    <a:cubicBezTo>
                      <a:pt x="1988" y="747"/>
                      <a:pt x="1611" y="621"/>
                      <a:pt x="1297" y="495"/>
                    </a:cubicBezTo>
                    <a:cubicBezTo>
                      <a:pt x="942" y="349"/>
                      <a:pt x="691" y="244"/>
                      <a:pt x="502" y="182"/>
                    </a:cubicBezTo>
                    <a:cubicBezTo>
                      <a:pt x="314" y="98"/>
                      <a:pt x="209" y="35"/>
                      <a:pt x="209" y="35"/>
                    </a:cubicBezTo>
                    <a:cubicBezTo>
                      <a:pt x="148" y="11"/>
                      <a:pt x="87" y="0"/>
                      <a:pt x="47" y="0"/>
                    </a:cubicBezTo>
                    <a:close/>
                  </a:path>
                </a:pathLst>
              </a:custGeom>
              <a:solidFill>
                <a:srgbClr val="9E5B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 flipH="1">
                <a:off x="6410227" y="2164985"/>
                <a:ext cx="66416" cy="187721"/>
              </a:xfrm>
              <a:custGeom>
                <a:rect b="b" l="l" r="r" t="t"/>
                <a:pathLst>
                  <a:path extrusionOk="0" h="5195" w="1838">
                    <a:moveTo>
                      <a:pt x="64" y="0"/>
                    </a:moveTo>
                    <a:cubicBezTo>
                      <a:pt x="22" y="0"/>
                      <a:pt x="1" y="84"/>
                      <a:pt x="1" y="126"/>
                    </a:cubicBezTo>
                    <a:cubicBezTo>
                      <a:pt x="1" y="126"/>
                      <a:pt x="1" y="209"/>
                      <a:pt x="43" y="335"/>
                    </a:cubicBezTo>
                    <a:cubicBezTo>
                      <a:pt x="64" y="481"/>
                      <a:pt x="64" y="691"/>
                      <a:pt x="85" y="921"/>
                    </a:cubicBezTo>
                    <a:cubicBezTo>
                      <a:pt x="105" y="1151"/>
                      <a:pt x="147" y="1423"/>
                      <a:pt x="210" y="1695"/>
                    </a:cubicBezTo>
                    <a:cubicBezTo>
                      <a:pt x="252" y="1862"/>
                      <a:pt x="273" y="1988"/>
                      <a:pt x="294" y="2155"/>
                    </a:cubicBezTo>
                    <a:cubicBezTo>
                      <a:pt x="315" y="2302"/>
                      <a:pt x="377" y="2469"/>
                      <a:pt x="398" y="2595"/>
                    </a:cubicBezTo>
                    <a:cubicBezTo>
                      <a:pt x="419" y="2741"/>
                      <a:pt x="482" y="2909"/>
                      <a:pt x="524" y="3034"/>
                    </a:cubicBezTo>
                    <a:cubicBezTo>
                      <a:pt x="587" y="3202"/>
                      <a:pt x="608" y="3327"/>
                      <a:pt x="670" y="3474"/>
                    </a:cubicBezTo>
                    <a:lnTo>
                      <a:pt x="817" y="3871"/>
                    </a:lnTo>
                    <a:cubicBezTo>
                      <a:pt x="838" y="3913"/>
                      <a:pt x="880" y="3997"/>
                      <a:pt x="901" y="4059"/>
                    </a:cubicBezTo>
                    <a:lnTo>
                      <a:pt x="984" y="4206"/>
                    </a:lnTo>
                    <a:cubicBezTo>
                      <a:pt x="1089" y="4415"/>
                      <a:pt x="1152" y="4603"/>
                      <a:pt x="1235" y="4729"/>
                    </a:cubicBezTo>
                    <a:cubicBezTo>
                      <a:pt x="1319" y="4854"/>
                      <a:pt x="1340" y="4917"/>
                      <a:pt x="1340" y="4917"/>
                    </a:cubicBezTo>
                    <a:cubicBezTo>
                      <a:pt x="1439" y="5082"/>
                      <a:pt x="1563" y="5195"/>
                      <a:pt x="1663" y="5195"/>
                    </a:cubicBezTo>
                    <a:cubicBezTo>
                      <a:pt x="1690" y="5195"/>
                      <a:pt x="1715" y="5186"/>
                      <a:pt x="1738" y="5168"/>
                    </a:cubicBezTo>
                    <a:cubicBezTo>
                      <a:pt x="1747" y="5172"/>
                      <a:pt x="1755" y="5174"/>
                      <a:pt x="1762" y="5174"/>
                    </a:cubicBezTo>
                    <a:cubicBezTo>
                      <a:pt x="1838" y="5174"/>
                      <a:pt x="1808" y="4983"/>
                      <a:pt x="1675" y="4792"/>
                    </a:cubicBezTo>
                    <a:cubicBezTo>
                      <a:pt x="1675" y="4792"/>
                      <a:pt x="1633" y="4729"/>
                      <a:pt x="1570" y="4603"/>
                    </a:cubicBezTo>
                    <a:cubicBezTo>
                      <a:pt x="1507" y="4499"/>
                      <a:pt x="1424" y="4310"/>
                      <a:pt x="1319" y="4101"/>
                    </a:cubicBezTo>
                    <a:lnTo>
                      <a:pt x="1235" y="3955"/>
                    </a:lnTo>
                    <a:cubicBezTo>
                      <a:pt x="1214" y="3892"/>
                      <a:pt x="1194" y="3850"/>
                      <a:pt x="1152" y="3766"/>
                    </a:cubicBezTo>
                    <a:cubicBezTo>
                      <a:pt x="1110" y="3641"/>
                      <a:pt x="1047" y="3536"/>
                      <a:pt x="1005" y="3411"/>
                    </a:cubicBezTo>
                    <a:cubicBezTo>
                      <a:pt x="942" y="3264"/>
                      <a:pt x="901" y="3139"/>
                      <a:pt x="838" y="2992"/>
                    </a:cubicBezTo>
                    <a:cubicBezTo>
                      <a:pt x="796" y="2846"/>
                      <a:pt x="733" y="2699"/>
                      <a:pt x="691" y="2532"/>
                    </a:cubicBezTo>
                    <a:cubicBezTo>
                      <a:pt x="629" y="2385"/>
                      <a:pt x="608" y="2260"/>
                      <a:pt x="545" y="2093"/>
                    </a:cubicBezTo>
                    <a:cubicBezTo>
                      <a:pt x="503" y="1946"/>
                      <a:pt x="482" y="1800"/>
                      <a:pt x="461" y="1674"/>
                    </a:cubicBezTo>
                    <a:cubicBezTo>
                      <a:pt x="377" y="1381"/>
                      <a:pt x="315" y="1130"/>
                      <a:pt x="273" y="900"/>
                    </a:cubicBezTo>
                    <a:cubicBezTo>
                      <a:pt x="210" y="649"/>
                      <a:pt x="189" y="481"/>
                      <a:pt x="168" y="335"/>
                    </a:cubicBezTo>
                    <a:cubicBezTo>
                      <a:pt x="147" y="209"/>
                      <a:pt x="147" y="126"/>
                      <a:pt x="147" y="126"/>
                    </a:cubicBezTo>
                    <a:cubicBezTo>
                      <a:pt x="105" y="63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rgbClr val="9E5B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 flipH="1">
                <a:off x="6047902" y="2136583"/>
                <a:ext cx="65802" cy="193539"/>
              </a:xfrm>
              <a:custGeom>
                <a:rect b="b" l="l" r="r" t="t"/>
                <a:pathLst>
                  <a:path extrusionOk="0" h="5356" w="1821">
                    <a:moveTo>
                      <a:pt x="1771" y="1"/>
                    </a:moveTo>
                    <a:cubicBezTo>
                      <a:pt x="1766" y="1"/>
                      <a:pt x="1762" y="4"/>
                      <a:pt x="1758" y="12"/>
                    </a:cubicBezTo>
                    <a:cubicBezTo>
                      <a:pt x="1737" y="12"/>
                      <a:pt x="1716" y="54"/>
                      <a:pt x="1674" y="138"/>
                    </a:cubicBezTo>
                    <a:cubicBezTo>
                      <a:pt x="1674" y="138"/>
                      <a:pt x="1674" y="221"/>
                      <a:pt x="1653" y="347"/>
                    </a:cubicBezTo>
                    <a:cubicBezTo>
                      <a:pt x="1632" y="472"/>
                      <a:pt x="1611" y="682"/>
                      <a:pt x="1569" y="912"/>
                    </a:cubicBezTo>
                    <a:cubicBezTo>
                      <a:pt x="1549" y="1163"/>
                      <a:pt x="1507" y="1435"/>
                      <a:pt x="1444" y="1728"/>
                    </a:cubicBezTo>
                    <a:cubicBezTo>
                      <a:pt x="1402" y="2021"/>
                      <a:pt x="1318" y="2335"/>
                      <a:pt x="1235" y="2648"/>
                    </a:cubicBezTo>
                    <a:cubicBezTo>
                      <a:pt x="1151" y="2962"/>
                      <a:pt x="1088" y="3276"/>
                      <a:pt x="984" y="3527"/>
                    </a:cubicBezTo>
                    <a:lnTo>
                      <a:pt x="816" y="3925"/>
                    </a:lnTo>
                    <a:cubicBezTo>
                      <a:pt x="774" y="4050"/>
                      <a:pt x="712" y="4155"/>
                      <a:pt x="649" y="4260"/>
                    </a:cubicBezTo>
                    <a:cubicBezTo>
                      <a:pt x="565" y="4469"/>
                      <a:pt x="440" y="4636"/>
                      <a:pt x="377" y="4741"/>
                    </a:cubicBezTo>
                    <a:cubicBezTo>
                      <a:pt x="293" y="4845"/>
                      <a:pt x="230" y="4887"/>
                      <a:pt x="230" y="4887"/>
                    </a:cubicBezTo>
                    <a:cubicBezTo>
                      <a:pt x="209" y="4950"/>
                      <a:pt x="168" y="4971"/>
                      <a:pt x="126" y="4992"/>
                    </a:cubicBezTo>
                    <a:cubicBezTo>
                      <a:pt x="105" y="5034"/>
                      <a:pt x="84" y="5076"/>
                      <a:pt x="63" y="5096"/>
                    </a:cubicBezTo>
                    <a:cubicBezTo>
                      <a:pt x="0" y="5159"/>
                      <a:pt x="0" y="5243"/>
                      <a:pt x="21" y="5285"/>
                    </a:cubicBezTo>
                    <a:cubicBezTo>
                      <a:pt x="53" y="5332"/>
                      <a:pt x="84" y="5355"/>
                      <a:pt x="142" y="5355"/>
                    </a:cubicBezTo>
                    <a:cubicBezTo>
                      <a:pt x="161" y="5355"/>
                      <a:pt x="183" y="5353"/>
                      <a:pt x="209" y="5348"/>
                    </a:cubicBezTo>
                    <a:cubicBezTo>
                      <a:pt x="272" y="5348"/>
                      <a:pt x="314" y="5306"/>
                      <a:pt x="377" y="5285"/>
                    </a:cubicBezTo>
                    <a:cubicBezTo>
                      <a:pt x="419" y="5285"/>
                      <a:pt x="481" y="5264"/>
                      <a:pt x="523" y="5180"/>
                    </a:cubicBezTo>
                    <a:cubicBezTo>
                      <a:pt x="523" y="5180"/>
                      <a:pt x="586" y="5138"/>
                      <a:pt x="691" y="4992"/>
                    </a:cubicBezTo>
                    <a:cubicBezTo>
                      <a:pt x="774" y="4866"/>
                      <a:pt x="900" y="4678"/>
                      <a:pt x="1005" y="4448"/>
                    </a:cubicBezTo>
                    <a:cubicBezTo>
                      <a:pt x="1046" y="4343"/>
                      <a:pt x="1109" y="4218"/>
                      <a:pt x="1151" y="4092"/>
                    </a:cubicBezTo>
                    <a:cubicBezTo>
                      <a:pt x="1214" y="3946"/>
                      <a:pt x="1256" y="3799"/>
                      <a:pt x="1297" y="3674"/>
                    </a:cubicBezTo>
                    <a:cubicBezTo>
                      <a:pt x="1360" y="3381"/>
                      <a:pt x="1444" y="3067"/>
                      <a:pt x="1528" y="2732"/>
                    </a:cubicBezTo>
                    <a:cubicBezTo>
                      <a:pt x="1569" y="2418"/>
                      <a:pt x="1632" y="2063"/>
                      <a:pt x="1674" y="1791"/>
                    </a:cubicBezTo>
                    <a:cubicBezTo>
                      <a:pt x="1737" y="1477"/>
                      <a:pt x="1758" y="1205"/>
                      <a:pt x="1758" y="954"/>
                    </a:cubicBezTo>
                    <a:cubicBezTo>
                      <a:pt x="1779" y="703"/>
                      <a:pt x="1779" y="493"/>
                      <a:pt x="1821" y="368"/>
                    </a:cubicBezTo>
                    <a:lnTo>
                      <a:pt x="1821" y="138"/>
                    </a:lnTo>
                    <a:cubicBezTo>
                      <a:pt x="1821" y="69"/>
                      <a:pt x="1793" y="1"/>
                      <a:pt x="1771" y="1"/>
                    </a:cubicBezTo>
                    <a:close/>
                  </a:path>
                </a:pathLst>
              </a:custGeom>
              <a:solidFill>
                <a:srgbClr val="9E5B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 flipH="1">
                <a:off x="6190815" y="2876445"/>
                <a:ext cx="269170" cy="134603"/>
              </a:xfrm>
              <a:custGeom>
                <a:rect b="b" l="l" r="r" t="t"/>
                <a:pathLst>
                  <a:path extrusionOk="0" h="3725" w="7449">
                    <a:moveTo>
                      <a:pt x="3725" y="0"/>
                    </a:moveTo>
                    <a:cubicBezTo>
                      <a:pt x="1695" y="0"/>
                      <a:pt x="21" y="1674"/>
                      <a:pt x="0" y="3725"/>
                    </a:cubicBezTo>
                    <a:lnTo>
                      <a:pt x="7449" y="3725"/>
                    </a:lnTo>
                    <a:cubicBezTo>
                      <a:pt x="7449" y="1674"/>
                      <a:pt x="5796" y="0"/>
                      <a:pt x="3725" y="0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 flipH="1">
                <a:off x="6364697" y="2917277"/>
                <a:ext cx="189058" cy="94529"/>
              </a:xfrm>
              <a:custGeom>
                <a:rect b="b" l="l" r="r" t="t"/>
                <a:pathLst>
                  <a:path extrusionOk="0" h="2616" w="5232">
                    <a:moveTo>
                      <a:pt x="2616" y="0"/>
                    </a:moveTo>
                    <a:cubicBezTo>
                      <a:pt x="1172" y="0"/>
                      <a:pt x="1" y="1151"/>
                      <a:pt x="22" y="2616"/>
                    </a:cubicBezTo>
                    <a:lnTo>
                      <a:pt x="5232" y="2616"/>
                    </a:lnTo>
                    <a:cubicBezTo>
                      <a:pt x="5232" y="1172"/>
                      <a:pt x="4060" y="0"/>
                      <a:pt x="2616" y="0"/>
                    </a:cubicBezTo>
                    <a:close/>
                  </a:path>
                </a:pathLst>
              </a:custGeom>
              <a:solidFill>
                <a:srgbClr val="B2C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 flipH="1">
                <a:off x="6047902" y="2962626"/>
                <a:ext cx="96806" cy="48421"/>
              </a:xfrm>
              <a:custGeom>
                <a:rect b="b" l="l" r="r" t="t"/>
                <a:pathLst>
                  <a:path extrusionOk="0" h="1340" w="2679">
                    <a:moveTo>
                      <a:pt x="1339" y="1"/>
                    </a:moveTo>
                    <a:cubicBezTo>
                      <a:pt x="586" y="1"/>
                      <a:pt x="0" y="607"/>
                      <a:pt x="0" y="1340"/>
                    </a:cubicBezTo>
                    <a:lnTo>
                      <a:pt x="2679" y="1340"/>
                    </a:lnTo>
                    <a:cubicBezTo>
                      <a:pt x="2679" y="607"/>
                      <a:pt x="2072" y="1"/>
                      <a:pt x="1339" y="1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 flipH="1">
                <a:off x="8038646" y="2893067"/>
                <a:ext cx="238202" cy="118740"/>
              </a:xfrm>
              <a:custGeom>
                <a:rect b="b" l="l" r="r" t="t"/>
                <a:pathLst>
                  <a:path extrusionOk="0" h="3286" w="6592">
                    <a:moveTo>
                      <a:pt x="3307" y="1"/>
                    </a:moveTo>
                    <a:cubicBezTo>
                      <a:pt x="1486" y="1"/>
                      <a:pt x="1" y="1465"/>
                      <a:pt x="22" y="3286"/>
                    </a:cubicBezTo>
                    <a:lnTo>
                      <a:pt x="6592" y="3286"/>
                    </a:lnTo>
                    <a:cubicBezTo>
                      <a:pt x="6592" y="1465"/>
                      <a:pt x="5106" y="1"/>
                      <a:pt x="3307" y="1"/>
                    </a:cubicBezTo>
                    <a:close/>
                  </a:path>
                </a:pathLst>
              </a:custGeom>
              <a:solidFill>
                <a:srgbClr val="B2C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 flipH="1">
                <a:off x="5509564" y="2888152"/>
                <a:ext cx="161849" cy="85098"/>
              </a:xfrm>
              <a:custGeom>
                <a:rect b="b" l="l" r="r" t="t"/>
                <a:pathLst>
                  <a:path extrusionOk="0" h="2355" w="4479">
                    <a:moveTo>
                      <a:pt x="963" y="1"/>
                    </a:moveTo>
                    <a:cubicBezTo>
                      <a:pt x="900" y="1"/>
                      <a:pt x="837" y="11"/>
                      <a:pt x="775" y="32"/>
                    </a:cubicBezTo>
                    <a:cubicBezTo>
                      <a:pt x="524" y="32"/>
                      <a:pt x="356" y="74"/>
                      <a:pt x="210" y="137"/>
                    </a:cubicBezTo>
                    <a:cubicBezTo>
                      <a:pt x="126" y="158"/>
                      <a:pt x="84" y="178"/>
                      <a:pt x="63" y="178"/>
                    </a:cubicBezTo>
                    <a:cubicBezTo>
                      <a:pt x="21" y="199"/>
                      <a:pt x="1" y="199"/>
                      <a:pt x="1" y="199"/>
                    </a:cubicBezTo>
                    <a:lnTo>
                      <a:pt x="1" y="241"/>
                    </a:lnTo>
                    <a:lnTo>
                      <a:pt x="63" y="241"/>
                    </a:lnTo>
                    <a:cubicBezTo>
                      <a:pt x="105" y="241"/>
                      <a:pt x="147" y="199"/>
                      <a:pt x="210" y="199"/>
                    </a:cubicBezTo>
                    <a:cubicBezTo>
                      <a:pt x="356" y="178"/>
                      <a:pt x="524" y="178"/>
                      <a:pt x="775" y="178"/>
                    </a:cubicBezTo>
                    <a:cubicBezTo>
                      <a:pt x="900" y="199"/>
                      <a:pt x="1005" y="199"/>
                      <a:pt x="1130" y="241"/>
                    </a:cubicBezTo>
                    <a:cubicBezTo>
                      <a:pt x="1256" y="262"/>
                      <a:pt x="1402" y="283"/>
                      <a:pt x="1528" y="346"/>
                    </a:cubicBezTo>
                    <a:cubicBezTo>
                      <a:pt x="1821" y="409"/>
                      <a:pt x="2072" y="576"/>
                      <a:pt x="2302" y="723"/>
                    </a:cubicBezTo>
                    <a:cubicBezTo>
                      <a:pt x="2804" y="1078"/>
                      <a:pt x="3244" y="1455"/>
                      <a:pt x="3495" y="1811"/>
                    </a:cubicBezTo>
                    <a:cubicBezTo>
                      <a:pt x="3620" y="1978"/>
                      <a:pt x="3683" y="2124"/>
                      <a:pt x="3725" y="2229"/>
                    </a:cubicBezTo>
                    <a:cubicBezTo>
                      <a:pt x="3725" y="2229"/>
                      <a:pt x="3746" y="2250"/>
                      <a:pt x="3746" y="2271"/>
                    </a:cubicBezTo>
                    <a:lnTo>
                      <a:pt x="3746" y="2334"/>
                    </a:lnTo>
                    <a:lnTo>
                      <a:pt x="3746" y="2355"/>
                    </a:lnTo>
                    <a:lnTo>
                      <a:pt x="4478" y="2145"/>
                    </a:lnTo>
                    <a:cubicBezTo>
                      <a:pt x="4478" y="2145"/>
                      <a:pt x="4478" y="2124"/>
                      <a:pt x="4457" y="2062"/>
                    </a:cubicBezTo>
                    <a:cubicBezTo>
                      <a:pt x="4457" y="2041"/>
                      <a:pt x="4457" y="2020"/>
                      <a:pt x="4436" y="1978"/>
                    </a:cubicBezTo>
                    <a:cubicBezTo>
                      <a:pt x="4436" y="1957"/>
                      <a:pt x="4394" y="1915"/>
                      <a:pt x="4374" y="1873"/>
                    </a:cubicBezTo>
                    <a:cubicBezTo>
                      <a:pt x="4290" y="1727"/>
                      <a:pt x="4164" y="1539"/>
                      <a:pt x="3976" y="1350"/>
                    </a:cubicBezTo>
                    <a:cubicBezTo>
                      <a:pt x="3620" y="995"/>
                      <a:pt x="3076" y="618"/>
                      <a:pt x="2490" y="367"/>
                    </a:cubicBezTo>
                    <a:cubicBezTo>
                      <a:pt x="2197" y="241"/>
                      <a:pt x="1884" y="137"/>
                      <a:pt x="1612" y="74"/>
                    </a:cubicBezTo>
                    <a:cubicBezTo>
                      <a:pt x="1444" y="53"/>
                      <a:pt x="1298" y="32"/>
                      <a:pt x="1151" y="32"/>
                    </a:cubicBezTo>
                    <a:cubicBezTo>
                      <a:pt x="1089" y="11"/>
                      <a:pt x="1026" y="1"/>
                      <a:pt x="963" y="1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 flipH="1">
                <a:off x="5513359" y="2833336"/>
                <a:ext cx="46144" cy="124810"/>
              </a:xfrm>
              <a:custGeom>
                <a:rect b="b" l="l" r="r" t="t"/>
                <a:pathLst>
                  <a:path extrusionOk="0" h="3454" w="1277">
                    <a:moveTo>
                      <a:pt x="21" y="1"/>
                    </a:moveTo>
                    <a:lnTo>
                      <a:pt x="0" y="22"/>
                    </a:lnTo>
                    <a:cubicBezTo>
                      <a:pt x="0" y="22"/>
                      <a:pt x="21" y="84"/>
                      <a:pt x="42" y="147"/>
                    </a:cubicBezTo>
                    <a:cubicBezTo>
                      <a:pt x="42" y="189"/>
                      <a:pt x="63" y="210"/>
                      <a:pt x="63" y="231"/>
                    </a:cubicBezTo>
                    <a:cubicBezTo>
                      <a:pt x="63" y="252"/>
                      <a:pt x="105" y="294"/>
                      <a:pt x="105" y="315"/>
                    </a:cubicBezTo>
                    <a:cubicBezTo>
                      <a:pt x="105" y="335"/>
                      <a:pt x="126" y="398"/>
                      <a:pt x="126" y="419"/>
                    </a:cubicBezTo>
                    <a:cubicBezTo>
                      <a:pt x="147" y="440"/>
                      <a:pt x="147" y="440"/>
                      <a:pt x="147" y="461"/>
                    </a:cubicBezTo>
                    <a:lnTo>
                      <a:pt x="147" y="524"/>
                    </a:lnTo>
                    <a:cubicBezTo>
                      <a:pt x="209" y="670"/>
                      <a:pt x="230" y="859"/>
                      <a:pt x="251" y="1047"/>
                    </a:cubicBezTo>
                    <a:cubicBezTo>
                      <a:pt x="272" y="1256"/>
                      <a:pt x="335" y="1465"/>
                      <a:pt x="356" y="1675"/>
                    </a:cubicBezTo>
                    <a:cubicBezTo>
                      <a:pt x="356" y="1716"/>
                      <a:pt x="377" y="1779"/>
                      <a:pt x="377" y="1821"/>
                    </a:cubicBezTo>
                    <a:lnTo>
                      <a:pt x="377" y="1884"/>
                    </a:lnTo>
                    <a:lnTo>
                      <a:pt x="377" y="1905"/>
                    </a:lnTo>
                    <a:lnTo>
                      <a:pt x="377" y="1988"/>
                    </a:lnTo>
                    <a:lnTo>
                      <a:pt x="377" y="2072"/>
                    </a:lnTo>
                    <a:lnTo>
                      <a:pt x="377" y="2135"/>
                    </a:lnTo>
                    <a:lnTo>
                      <a:pt x="377" y="2302"/>
                    </a:lnTo>
                    <a:cubicBezTo>
                      <a:pt x="419" y="2491"/>
                      <a:pt x="419" y="2700"/>
                      <a:pt x="419" y="2846"/>
                    </a:cubicBezTo>
                    <a:cubicBezTo>
                      <a:pt x="440" y="2930"/>
                      <a:pt x="440" y="3014"/>
                      <a:pt x="440" y="3076"/>
                    </a:cubicBezTo>
                    <a:cubicBezTo>
                      <a:pt x="440" y="3160"/>
                      <a:pt x="461" y="3223"/>
                      <a:pt x="461" y="3265"/>
                    </a:cubicBezTo>
                    <a:cubicBezTo>
                      <a:pt x="481" y="3369"/>
                      <a:pt x="523" y="3453"/>
                      <a:pt x="523" y="3453"/>
                    </a:cubicBezTo>
                    <a:lnTo>
                      <a:pt x="1277" y="3076"/>
                    </a:lnTo>
                    <a:cubicBezTo>
                      <a:pt x="1277" y="3076"/>
                      <a:pt x="1256" y="3056"/>
                      <a:pt x="1235" y="2993"/>
                    </a:cubicBezTo>
                    <a:cubicBezTo>
                      <a:pt x="1193" y="2972"/>
                      <a:pt x="1193" y="2930"/>
                      <a:pt x="1172" y="2867"/>
                    </a:cubicBezTo>
                    <a:cubicBezTo>
                      <a:pt x="1172" y="2825"/>
                      <a:pt x="1151" y="2763"/>
                      <a:pt x="1130" y="2700"/>
                    </a:cubicBezTo>
                    <a:cubicBezTo>
                      <a:pt x="1088" y="2532"/>
                      <a:pt x="1046" y="2386"/>
                      <a:pt x="984" y="2177"/>
                    </a:cubicBezTo>
                    <a:cubicBezTo>
                      <a:pt x="963" y="2114"/>
                      <a:pt x="963" y="2051"/>
                      <a:pt x="942" y="2009"/>
                    </a:cubicBezTo>
                    <a:cubicBezTo>
                      <a:pt x="942" y="1988"/>
                      <a:pt x="921" y="1947"/>
                      <a:pt x="921" y="1926"/>
                    </a:cubicBezTo>
                    <a:cubicBezTo>
                      <a:pt x="921" y="1905"/>
                      <a:pt x="879" y="1884"/>
                      <a:pt x="879" y="1842"/>
                    </a:cubicBezTo>
                    <a:cubicBezTo>
                      <a:pt x="879" y="1821"/>
                      <a:pt x="858" y="1800"/>
                      <a:pt x="858" y="1779"/>
                    </a:cubicBezTo>
                    <a:cubicBezTo>
                      <a:pt x="837" y="1737"/>
                      <a:pt x="837" y="1716"/>
                      <a:pt x="837" y="1716"/>
                    </a:cubicBezTo>
                    <a:lnTo>
                      <a:pt x="795" y="1695"/>
                    </a:lnTo>
                    <a:cubicBezTo>
                      <a:pt x="795" y="1654"/>
                      <a:pt x="774" y="1591"/>
                      <a:pt x="753" y="1528"/>
                    </a:cubicBezTo>
                    <a:cubicBezTo>
                      <a:pt x="670" y="1361"/>
                      <a:pt x="586" y="1151"/>
                      <a:pt x="523" y="963"/>
                    </a:cubicBezTo>
                    <a:cubicBezTo>
                      <a:pt x="461" y="775"/>
                      <a:pt x="377" y="628"/>
                      <a:pt x="314" y="461"/>
                    </a:cubicBezTo>
                    <a:cubicBezTo>
                      <a:pt x="314" y="440"/>
                      <a:pt x="272" y="440"/>
                      <a:pt x="272" y="419"/>
                    </a:cubicBezTo>
                    <a:cubicBezTo>
                      <a:pt x="272" y="398"/>
                      <a:pt x="251" y="398"/>
                      <a:pt x="251" y="356"/>
                    </a:cubicBezTo>
                    <a:cubicBezTo>
                      <a:pt x="230" y="315"/>
                      <a:pt x="230" y="294"/>
                      <a:pt x="209" y="252"/>
                    </a:cubicBezTo>
                    <a:cubicBezTo>
                      <a:pt x="168" y="231"/>
                      <a:pt x="168" y="210"/>
                      <a:pt x="147" y="189"/>
                    </a:cubicBezTo>
                    <a:cubicBezTo>
                      <a:pt x="126" y="189"/>
                      <a:pt x="105" y="147"/>
                      <a:pt x="105" y="126"/>
                    </a:cubicBezTo>
                    <a:cubicBezTo>
                      <a:pt x="42" y="43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 flipH="1">
                <a:off x="5494460" y="2849235"/>
                <a:ext cx="44627" cy="120980"/>
              </a:xfrm>
              <a:custGeom>
                <a:rect b="b" l="l" r="r" t="t"/>
                <a:pathLst>
                  <a:path extrusionOk="0" h="3348" w="1235">
                    <a:moveTo>
                      <a:pt x="1214" y="0"/>
                    </a:moveTo>
                    <a:cubicBezTo>
                      <a:pt x="1214" y="0"/>
                      <a:pt x="1193" y="21"/>
                      <a:pt x="1130" y="105"/>
                    </a:cubicBezTo>
                    <a:cubicBezTo>
                      <a:pt x="1109" y="126"/>
                      <a:pt x="1046" y="188"/>
                      <a:pt x="1025" y="230"/>
                    </a:cubicBezTo>
                    <a:cubicBezTo>
                      <a:pt x="984" y="293"/>
                      <a:pt x="942" y="377"/>
                      <a:pt x="900" y="419"/>
                    </a:cubicBezTo>
                    <a:cubicBezTo>
                      <a:pt x="712" y="691"/>
                      <a:pt x="502" y="1046"/>
                      <a:pt x="356" y="1465"/>
                    </a:cubicBezTo>
                    <a:cubicBezTo>
                      <a:pt x="314" y="1527"/>
                      <a:pt x="314" y="1569"/>
                      <a:pt x="293" y="1632"/>
                    </a:cubicBezTo>
                    <a:cubicBezTo>
                      <a:pt x="272" y="1674"/>
                      <a:pt x="272" y="1737"/>
                      <a:pt x="251" y="1779"/>
                    </a:cubicBezTo>
                    <a:lnTo>
                      <a:pt x="168" y="2092"/>
                    </a:lnTo>
                    <a:cubicBezTo>
                      <a:pt x="147" y="2197"/>
                      <a:pt x="105" y="2281"/>
                      <a:pt x="84" y="2385"/>
                    </a:cubicBezTo>
                    <a:cubicBezTo>
                      <a:pt x="63" y="2469"/>
                      <a:pt x="63" y="2574"/>
                      <a:pt x="42" y="2636"/>
                    </a:cubicBezTo>
                    <a:cubicBezTo>
                      <a:pt x="0" y="2720"/>
                      <a:pt x="0" y="2804"/>
                      <a:pt x="0" y="2888"/>
                    </a:cubicBezTo>
                    <a:cubicBezTo>
                      <a:pt x="0" y="2950"/>
                      <a:pt x="0" y="3034"/>
                      <a:pt x="42" y="3118"/>
                    </a:cubicBezTo>
                    <a:cubicBezTo>
                      <a:pt x="63" y="3201"/>
                      <a:pt x="84" y="3243"/>
                      <a:pt x="105" y="3306"/>
                    </a:cubicBezTo>
                    <a:lnTo>
                      <a:pt x="168" y="3348"/>
                    </a:lnTo>
                    <a:lnTo>
                      <a:pt x="732" y="2950"/>
                    </a:lnTo>
                    <a:cubicBezTo>
                      <a:pt x="732" y="2950"/>
                      <a:pt x="712" y="2929"/>
                      <a:pt x="712" y="2888"/>
                    </a:cubicBezTo>
                    <a:cubicBezTo>
                      <a:pt x="691" y="2825"/>
                      <a:pt x="691" y="2783"/>
                      <a:pt x="691" y="2699"/>
                    </a:cubicBezTo>
                    <a:lnTo>
                      <a:pt x="691" y="2469"/>
                    </a:lnTo>
                    <a:lnTo>
                      <a:pt x="691" y="2176"/>
                    </a:lnTo>
                    <a:lnTo>
                      <a:pt x="691" y="1883"/>
                    </a:lnTo>
                    <a:cubicBezTo>
                      <a:pt x="712" y="1841"/>
                      <a:pt x="712" y="1779"/>
                      <a:pt x="712" y="1737"/>
                    </a:cubicBezTo>
                    <a:cubicBezTo>
                      <a:pt x="732" y="1674"/>
                      <a:pt x="732" y="1632"/>
                      <a:pt x="732" y="1569"/>
                    </a:cubicBezTo>
                    <a:cubicBezTo>
                      <a:pt x="795" y="1172"/>
                      <a:pt x="921" y="795"/>
                      <a:pt x="1025" y="502"/>
                    </a:cubicBezTo>
                    <a:cubicBezTo>
                      <a:pt x="1046" y="439"/>
                      <a:pt x="1088" y="377"/>
                      <a:pt x="1109" y="314"/>
                    </a:cubicBezTo>
                    <a:cubicBezTo>
                      <a:pt x="1130" y="230"/>
                      <a:pt x="1151" y="209"/>
                      <a:pt x="1193" y="167"/>
                    </a:cubicBezTo>
                    <a:cubicBezTo>
                      <a:pt x="1214" y="84"/>
                      <a:pt x="1235" y="21"/>
                      <a:pt x="1235" y="21"/>
                    </a:cubicBezTo>
                    <a:lnTo>
                      <a:pt x="1214" y="0"/>
                    </a:ln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 flipH="1">
                <a:off x="5445317" y="2860545"/>
                <a:ext cx="91530" cy="105153"/>
              </a:xfrm>
              <a:custGeom>
                <a:rect b="b" l="l" r="r" t="t"/>
                <a:pathLst>
                  <a:path extrusionOk="0" h="2910" w="2533">
                    <a:moveTo>
                      <a:pt x="2512" y="1"/>
                    </a:moveTo>
                    <a:cubicBezTo>
                      <a:pt x="2512" y="1"/>
                      <a:pt x="2449" y="22"/>
                      <a:pt x="2344" y="64"/>
                    </a:cubicBezTo>
                    <a:cubicBezTo>
                      <a:pt x="2323" y="64"/>
                      <a:pt x="2303" y="85"/>
                      <a:pt x="2261" y="85"/>
                    </a:cubicBezTo>
                    <a:cubicBezTo>
                      <a:pt x="2240" y="106"/>
                      <a:pt x="2240" y="106"/>
                      <a:pt x="2219" y="106"/>
                    </a:cubicBezTo>
                    <a:cubicBezTo>
                      <a:pt x="2198" y="106"/>
                      <a:pt x="2198" y="126"/>
                      <a:pt x="2156" y="126"/>
                    </a:cubicBezTo>
                    <a:cubicBezTo>
                      <a:pt x="2114" y="147"/>
                      <a:pt x="2031" y="189"/>
                      <a:pt x="1947" y="231"/>
                    </a:cubicBezTo>
                    <a:lnTo>
                      <a:pt x="1717" y="398"/>
                    </a:lnTo>
                    <a:cubicBezTo>
                      <a:pt x="1633" y="440"/>
                      <a:pt x="1528" y="503"/>
                      <a:pt x="1466" y="566"/>
                    </a:cubicBezTo>
                    <a:cubicBezTo>
                      <a:pt x="1403" y="608"/>
                      <a:pt x="1382" y="650"/>
                      <a:pt x="1319" y="670"/>
                    </a:cubicBezTo>
                    <a:cubicBezTo>
                      <a:pt x="1277" y="712"/>
                      <a:pt x="1256" y="733"/>
                      <a:pt x="1194" y="775"/>
                    </a:cubicBezTo>
                    <a:cubicBezTo>
                      <a:pt x="1089" y="859"/>
                      <a:pt x="1005" y="942"/>
                      <a:pt x="942" y="1026"/>
                    </a:cubicBezTo>
                    <a:lnTo>
                      <a:pt x="796" y="1152"/>
                    </a:lnTo>
                    <a:cubicBezTo>
                      <a:pt x="775" y="1173"/>
                      <a:pt x="733" y="1235"/>
                      <a:pt x="691" y="1277"/>
                    </a:cubicBezTo>
                    <a:cubicBezTo>
                      <a:pt x="670" y="1340"/>
                      <a:pt x="629" y="1361"/>
                      <a:pt x="587" y="1424"/>
                    </a:cubicBezTo>
                    <a:cubicBezTo>
                      <a:pt x="545" y="1466"/>
                      <a:pt x="524" y="1487"/>
                      <a:pt x="482" y="1549"/>
                    </a:cubicBezTo>
                    <a:cubicBezTo>
                      <a:pt x="357" y="1717"/>
                      <a:pt x="252" y="1905"/>
                      <a:pt x="147" y="2072"/>
                    </a:cubicBezTo>
                    <a:cubicBezTo>
                      <a:pt x="126" y="2177"/>
                      <a:pt x="85" y="2240"/>
                      <a:pt x="43" y="2323"/>
                    </a:cubicBezTo>
                    <a:cubicBezTo>
                      <a:pt x="22" y="2407"/>
                      <a:pt x="1" y="2512"/>
                      <a:pt x="1" y="2616"/>
                    </a:cubicBezTo>
                    <a:cubicBezTo>
                      <a:pt x="1" y="2700"/>
                      <a:pt x="1" y="2784"/>
                      <a:pt x="22" y="2826"/>
                    </a:cubicBezTo>
                    <a:cubicBezTo>
                      <a:pt x="22" y="2847"/>
                      <a:pt x="22" y="2888"/>
                      <a:pt x="43" y="2909"/>
                    </a:cubicBezTo>
                    <a:lnTo>
                      <a:pt x="754" y="2575"/>
                    </a:lnTo>
                    <a:lnTo>
                      <a:pt x="733" y="2575"/>
                    </a:lnTo>
                    <a:lnTo>
                      <a:pt x="733" y="2491"/>
                    </a:lnTo>
                    <a:cubicBezTo>
                      <a:pt x="754" y="2428"/>
                      <a:pt x="754" y="2386"/>
                      <a:pt x="775" y="2303"/>
                    </a:cubicBezTo>
                    <a:cubicBezTo>
                      <a:pt x="838" y="2177"/>
                      <a:pt x="922" y="1989"/>
                      <a:pt x="984" y="1800"/>
                    </a:cubicBezTo>
                    <a:lnTo>
                      <a:pt x="1068" y="1654"/>
                    </a:lnTo>
                    <a:cubicBezTo>
                      <a:pt x="1089" y="1591"/>
                      <a:pt x="1110" y="1570"/>
                      <a:pt x="1152" y="1528"/>
                    </a:cubicBezTo>
                    <a:cubicBezTo>
                      <a:pt x="1173" y="1487"/>
                      <a:pt x="1194" y="1445"/>
                      <a:pt x="1214" y="1382"/>
                    </a:cubicBezTo>
                    <a:cubicBezTo>
                      <a:pt x="1256" y="1361"/>
                      <a:pt x="1277" y="1298"/>
                      <a:pt x="1298" y="1256"/>
                    </a:cubicBezTo>
                    <a:cubicBezTo>
                      <a:pt x="1361" y="1173"/>
                      <a:pt x="1424" y="1068"/>
                      <a:pt x="1486" y="1005"/>
                    </a:cubicBezTo>
                    <a:cubicBezTo>
                      <a:pt x="1507" y="942"/>
                      <a:pt x="1570" y="922"/>
                      <a:pt x="1591" y="859"/>
                    </a:cubicBezTo>
                    <a:cubicBezTo>
                      <a:pt x="1633" y="817"/>
                      <a:pt x="1675" y="775"/>
                      <a:pt x="1696" y="733"/>
                    </a:cubicBezTo>
                    <a:cubicBezTo>
                      <a:pt x="1779" y="650"/>
                      <a:pt x="1842" y="608"/>
                      <a:pt x="1905" y="524"/>
                    </a:cubicBezTo>
                    <a:cubicBezTo>
                      <a:pt x="1947" y="440"/>
                      <a:pt x="2031" y="398"/>
                      <a:pt x="2093" y="336"/>
                    </a:cubicBezTo>
                    <a:cubicBezTo>
                      <a:pt x="2156" y="294"/>
                      <a:pt x="2219" y="252"/>
                      <a:pt x="2261" y="210"/>
                    </a:cubicBezTo>
                    <a:lnTo>
                      <a:pt x="2303" y="189"/>
                    </a:lnTo>
                    <a:lnTo>
                      <a:pt x="2323" y="168"/>
                    </a:lnTo>
                    <a:cubicBezTo>
                      <a:pt x="2344" y="126"/>
                      <a:pt x="2365" y="126"/>
                      <a:pt x="2407" y="106"/>
                    </a:cubicBezTo>
                    <a:cubicBezTo>
                      <a:pt x="2470" y="64"/>
                      <a:pt x="2533" y="22"/>
                      <a:pt x="2533" y="22"/>
                    </a:cubicBez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 flipH="1">
                <a:off x="5519393" y="2848476"/>
                <a:ext cx="65079" cy="111151"/>
              </a:xfrm>
              <a:custGeom>
                <a:rect b="b" l="l" r="r" t="t"/>
                <a:pathLst>
                  <a:path extrusionOk="0" h="3076" w="1801">
                    <a:moveTo>
                      <a:pt x="22" y="0"/>
                    </a:moveTo>
                    <a:lnTo>
                      <a:pt x="1" y="21"/>
                    </a:lnTo>
                    <a:cubicBezTo>
                      <a:pt x="1" y="21"/>
                      <a:pt x="1" y="63"/>
                      <a:pt x="63" y="147"/>
                    </a:cubicBezTo>
                    <a:cubicBezTo>
                      <a:pt x="84" y="188"/>
                      <a:pt x="105" y="230"/>
                      <a:pt x="126" y="293"/>
                    </a:cubicBezTo>
                    <a:cubicBezTo>
                      <a:pt x="168" y="314"/>
                      <a:pt x="168" y="335"/>
                      <a:pt x="189" y="356"/>
                    </a:cubicBezTo>
                    <a:cubicBezTo>
                      <a:pt x="210" y="398"/>
                      <a:pt x="210" y="440"/>
                      <a:pt x="231" y="460"/>
                    </a:cubicBezTo>
                    <a:cubicBezTo>
                      <a:pt x="273" y="544"/>
                      <a:pt x="315" y="628"/>
                      <a:pt x="336" y="712"/>
                    </a:cubicBezTo>
                    <a:cubicBezTo>
                      <a:pt x="377" y="753"/>
                      <a:pt x="377" y="774"/>
                      <a:pt x="398" y="837"/>
                    </a:cubicBezTo>
                    <a:cubicBezTo>
                      <a:pt x="419" y="879"/>
                      <a:pt x="419" y="921"/>
                      <a:pt x="461" y="963"/>
                    </a:cubicBezTo>
                    <a:cubicBezTo>
                      <a:pt x="524" y="1130"/>
                      <a:pt x="587" y="1339"/>
                      <a:pt x="649" y="1507"/>
                    </a:cubicBezTo>
                    <a:cubicBezTo>
                      <a:pt x="775" y="1904"/>
                      <a:pt x="900" y="2302"/>
                      <a:pt x="984" y="2595"/>
                    </a:cubicBezTo>
                    <a:cubicBezTo>
                      <a:pt x="1047" y="2867"/>
                      <a:pt x="1110" y="3076"/>
                      <a:pt x="1110" y="3076"/>
                    </a:cubicBezTo>
                    <a:lnTo>
                      <a:pt x="1800" y="2804"/>
                    </a:lnTo>
                    <a:cubicBezTo>
                      <a:pt x="1800" y="2804"/>
                      <a:pt x="1737" y="2616"/>
                      <a:pt x="1570" y="2344"/>
                    </a:cubicBezTo>
                    <a:cubicBezTo>
                      <a:pt x="1424" y="2072"/>
                      <a:pt x="1214" y="1716"/>
                      <a:pt x="1005" y="1360"/>
                    </a:cubicBezTo>
                    <a:cubicBezTo>
                      <a:pt x="859" y="1172"/>
                      <a:pt x="754" y="984"/>
                      <a:pt x="649" y="837"/>
                    </a:cubicBezTo>
                    <a:cubicBezTo>
                      <a:pt x="628" y="774"/>
                      <a:pt x="608" y="732"/>
                      <a:pt x="587" y="712"/>
                    </a:cubicBezTo>
                    <a:cubicBezTo>
                      <a:pt x="545" y="670"/>
                      <a:pt x="524" y="628"/>
                      <a:pt x="503" y="607"/>
                    </a:cubicBezTo>
                    <a:cubicBezTo>
                      <a:pt x="440" y="523"/>
                      <a:pt x="398" y="440"/>
                      <a:pt x="336" y="398"/>
                    </a:cubicBezTo>
                    <a:lnTo>
                      <a:pt x="273" y="314"/>
                    </a:lnTo>
                    <a:cubicBezTo>
                      <a:pt x="273" y="293"/>
                      <a:pt x="231" y="251"/>
                      <a:pt x="210" y="230"/>
                    </a:cubicBezTo>
                    <a:cubicBezTo>
                      <a:pt x="168" y="188"/>
                      <a:pt x="126" y="126"/>
                      <a:pt x="105" y="105"/>
                    </a:cubicBezTo>
                    <a:cubicBezTo>
                      <a:pt x="63" y="21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 flipH="1">
                <a:off x="5523946" y="2919518"/>
                <a:ext cx="142914" cy="40110"/>
              </a:xfrm>
              <a:custGeom>
                <a:rect b="b" l="l" r="r" t="t"/>
                <a:pathLst>
                  <a:path extrusionOk="0" h="1110" w="3955">
                    <a:moveTo>
                      <a:pt x="1402" y="1"/>
                    </a:moveTo>
                    <a:cubicBezTo>
                      <a:pt x="1339" y="22"/>
                      <a:pt x="1276" y="22"/>
                      <a:pt x="1214" y="22"/>
                    </a:cubicBezTo>
                    <a:cubicBezTo>
                      <a:pt x="1130" y="22"/>
                      <a:pt x="1088" y="43"/>
                      <a:pt x="1025" y="43"/>
                    </a:cubicBezTo>
                    <a:cubicBezTo>
                      <a:pt x="983" y="43"/>
                      <a:pt x="921" y="43"/>
                      <a:pt x="879" y="64"/>
                    </a:cubicBezTo>
                    <a:cubicBezTo>
                      <a:pt x="774" y="106"/>
                      <a:pt x="670" y="127"/>
                      <a:pt x="586" y="147"/>
                    </a:cubicBezTo>
                    <a:cubicBezTo>
                      <a:pt x="523" y="168"/>
                      <a:pt x="502" y="210"/>
                      <a:pt x="460" y="210"/>
                    </a:cubicBezTo>
                    <a:cubicBezTo>
                      <a:pt x="419" y="231"/>
                      <a:pt x="377" y="231"/>
                      <a:pt x="356" y="252"/>
                    </a:cubicBezTo>
                    <a:cubicBezTo>
                      <a:pt x="272" y="273"/>
                      <a:pt x="209" y="315"/>
                      <a:pt x="167" y="336"/>
                    </a:cubicBezTo>
                    <a:lnTo>
                      <a:pt x="0" y="419"/>
                    </a:lnTo>
                    <a:lnTo>
                      <a:pt x="42" y="440"/>
                    </a:lnTo>
                    <a:cubicBezTo>
                      <a:pt x="42" y="440"/>
                      <a:pt x="84" y="419"/>
                      <a:pt x="188" y="378"/>
                    </a:cubicBezTo>
                    <a:cubicBezTo>
                      <a:pt x="251" y="357"/>
                      <a:pt x="293" y="357"/>
                      <a:pt x="377" y="336"/>
                    </a:cubicBezTo>
                    <a:cubicBezTo>
                      <a:pt x="398" y="336"/>
                      <a:pt x="419" y="315"/>
                      <a:pt x="481" y="315"/>
                    </a:cubicBezTo>
                    <a:cubicBezTo>
                      <a:pt x="523" y="273"/>
                      <a:pt x="565" y="273"/>
                      <a:pt x="607" y="273"/>
                    </a:cubicBezTo>
                    <a:cubicBezTo>
                      <a:pt x="691" y="252"/>
                      <a:pt x="795" y="252"/>
                      <a:pt x="900" y="252"/>
                    </a:cubicBezTo>
                    <a:lnTo>
                      <a:pt x="1214" y="252"/>
                    </a:lnTo>
                    <a:cubicBezTo>
                      <a:pt x="1276" y="273"/>
                      <a:pt x="1318" y="273"/>
                      <a:pt x="1360" y="273"/>
                    </a:cubicBezTo>
                    <a:cubicBezTo>
                      <a:pt x="1444" y="273"/>
                      <a:pt x="1507" y="315"/>
                      <a:pt x="1548" y="315"/>
                    </a:cubicBezTo>
                    <a:cubicBezTo>
                      <a:pt x="1653" y="315"/>
                      <a:pt x="1799" y="336"/>
                      <a:pt x="1883" y="357"/>
                    </a:cubicBezTo>
                    <a:cubicBezTo>
                      <a:pt x="1946" y="378"/>
                      <a:pt x="1988" y="378"/>
                      <a:pt x="2051" y="419"/>
                    </a:cubicBezTo>
                    <a:cubicBezTo>
                      <a:pt x="2071" y="419"/>
                      <a:pt x="2092" y="440"/>
                      <a:pt x="2134" y="440"/>
                    </a:cubicBezTo>
                    <a:cubicBezTo>
                      <a:pt x="2155" y="440"/>
                      <a:pt x="2176" y="461"/>
                      <a:pt x="2197" y="461"/>
                    </a:cubicBezTo>
                    <a:cubicBezTo>
                      <a:pt x="2260" y="482"/>
                      <a:pt x="2302" y="482"/>
                      <a:pt x="2364" y="524"/>
                    </a:cubicBezTo>
                    <a:cubicBezTo>
                      <a:pt x="2406" y="524"/>
                      <a:pt x="2469" y="545"/>
                      <a:pt x="2511" y="566"/>
                    </a:cubicBezTo>
                    <a:cubicBezTo>
                      <a:pt x="2574" y="566"/>
                      <a:pt x="2616" y="587"/>
                      <a:pt x="2678" y="629"/>
                    </a:cubicBezTo>
                    <a:cubicBezTo>
                      <a:pt x="2741" y="629"/>
                      <a:pt x="2762" y="650"/>
                      <a:pt x="2804" y="671"/>
                    </a:cubicBezTo>
                    <a:cubicBezTo>
                      <a:pt x="2867" y="691"/>
                      <a:pt x="2888" y="733"/>
                      <a:pt x="2929" y="754"/>
                    </a:cubicBezTo>
                    <a:cubicBezTo>
                      <a:pt x="2971" y="754"/>
                      <a:pt x="2971" y="775"/>
                      <a:pt x="2992" y="775"/>
                    </a:cubicBezTo>
                    <a:cubicBezTo>
                      <a:pt x="3013" y="775"/>
                      <a:pt x="3013" y="796"/>
                      <a:pt x="3055" y="796"/>
                    </a:cubicBezTo>
                    <a:cubicBezTo>
                      <a:pt x="3076" y="796"/>
                      <a:pt x="3118" y="838"/>
                      <a:pt x="3160" y="859"/>
                    </a:cubicBezTo>
                    <a:cubicBezTo>
                      <a:pt x="3180" y="859"/>
                      <a:pt x="3201" y="880"/>
                      <a:pt x="3222" y="901"/>
                    </a:cubicBezTo>
                    <a:cubicBezTo>
                      <a:pt x="3285" y="963"/>
                      <a:pt x="3327" y="984"/>
                      <a:pt x="3369" y="1005"/>
                    </a:cubicBezTo>
                    <a:cubicBezTo>
                      <a:pt x="3411" y="1089"/>
                      <a:pt x="3452" y="1110"/>
                      <a:pt x="3452" y="1110"/>
                    </a:cubicBezTo>
                    <a:lnTo>
                      <a:pt x="3955" y="566"/>
                    </a:lnTo>
                    <a:cubicBezTo>
                      <a:pt x="3955" y="566"/>
                      <a:pt x="3913" y="524"/>
                      <a:pt x="3808" y="461"/>
                    </a:cubicBezTo>
                    <a:cubicBezTo>
                      <a:pt x="3745" y="419"/>
                      <a:pt x="3704" y="378"/>
                      <a:pt x="3620" y="357"/>
                    </a:cubicBezTo>
                    <a:cubicBezTo>
                      <a:pt x="3578" y="336"/>
                      <a:pt x="3536" y="336"/>
                      <a:pt x="3494" y="315"/>
                    </a:cubicBezTo>
                    <a:cubicBezTo>
                      <a:pt x="3473" y="273"/>
                      <a:pt x="3411" y="273"/>
                      <a:pt x="3369" y="252"/>
                    </a:cubicBezTo>
                    <a:cubicBezTo>
                      <a:pt x="3327" y="252"/>
                      <a:pt x="3306" y="231"/>
                      <a:pt x="3285" y="231"/>
                    </a:cubicBezTo>
                    <a:cubicBezTo>
                      <a:pt x="3264" y="231"/>
                      <a:pt x="3222" y="210"/>
                      <a:pt x="3201" y="210"/>
                    </a:cubicBezTo>
                    <a:cubicBezTo>
                      <a:pt x="3160" y="168"/>
                      <a:pt x="3097" y="168"/>
                      <a:pt x="3055" y="147"/>
                    </a:cubicBezTo>
                    <a:cubicBezTo>
                      <a:pt x="2992" y="127"/>
                      <a:pt x="2950" y="127"/>
                      <a:pt x="2888" y="106"/>
                    </a:cubicBezTo>
                    <a:cubicBezTo>
                      <a:pt x="2804" y="64"/>
                      <a:pt x="2762" y="43"/>
                      <a:pt x="2699" y="43"/>
                    </a:cubicBezTo>
                    <a:cubicBezTo>
                      <a:pt x="2657" y="43"/>
                      <a:pt x="2574" y="22"/>
                      <a:pt x="2532" y="22"/>
                    </a:cubicBezTo>
                    <a:cubicBezTo>
                      <a:pt x="2469" y="22"/>
                      <a:pt x="2385" y="1"/>
                      <a:pt x="2343" y="1"/>
                    </a:cubicBezTo>
                    <a:close/>
                  </a:path>
                </a:pathLst>
              </a:custGeom>
              <a:solidFill>
                <a:srgbClr val="9CB0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 flipH="1">
                <a:off x="5454386" y="2936176"/>
                <a:ext cx="149743" cy="74872"/>
              </a:xfrm>
              <a:custGeom>
                <a:rect b="b" l="l" r="r" t="t"/>
                <a:pathLst>
                  <a:path extrusionOk="0" h="2072" w="4144">
                    <a:moveTo>
                      <a:pt x="2072" y="0"/>
                    </a:moveTo>
                    <a:cubicBezTo>
                      <a:pt x="921" y="0"/>
                      <a:pt x="1" y="921"/>
                      <a:pt x="1" y="2072"/>
                    </a:cubicBezTo>
                    <a:lnTo>
                      <a:pt x="4144" y="2072"/>
                    </a:lnTo>
                    <a:cubicBezTo>
                      <a:pt x="4144" y="942"/>
                      <a:pt x="3223" y="0"/>
                      <a:pt x="2072" y="0"/>
                    </a:cubicBezTo>
                    <a:close/>
                  </a:path>
                </a:pathLst>
              </a:custGeom>
              <a:solidFill>
                <a:srgbClr val="B2C9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7"/>
              <p:cNvSpPr/>
              <p:nvPr/>
            </p:nvSpPr>
            <p:spPr>
              <a:xfrm flipH="1">
                <a:off x="8567878" y="2831059"/>
                <a:ext cx="189058" cy="232926"/>
              </a:xfrm>
              <a:custGeom>
                <a:rect b="b" l="l" r="r" t="t"/>
                <a:pathLst>
                  <a:path extrusionOk="0" h="6446" w="5232">
                    <a:moveTo>
                      <a:pt x="0" y="1"/>
                    </a:moveTo>
                    <a:lnTo>
                      <a:pt x="0" y="6445"/>
                    </a:lnTo>
                    <a:lnTo>
                      <a:pt x="5231" y="6132"/>
                    </a:lnTo>
                    <a:lnTo>
                      <a:pt x="5022" y="19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F29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7"/>
              <p:cNvSpPr/>
              <p:nvPr/>
            </p:nvSpPr>
            <p:spPr>
              <a:xfrm flipH="1">
                <a:off x="5399922" y="1841360"/>
                <a:ext cx="3401640" cy="1277806"/>
              </a:xfrm>
              <a:custGeom>
                <a:rect b="b" l="l" r="r" t="t"/>
                <a:pathLst>
                  <a:path extrusionOk="0" h="35362" w="94137">
                    <a:moveTo>
                      <a:pt x="67458" y="1"/>
                    </a:moveTo>
                    <a:cubicBezTo>
                      <a:pt x="62981" y="22"/>
                      <a:pt x="55406" y="43"/>
                      <a:pt x="55406" y="43"/>
                    </a:cubicBezTo>
                    <a:cubicBezTo>
                      <a:pt x="55014" y="43"/>
                      <a:pt x="54331" y="23"/>
                      <a:pt x="53445" y="23"/>
                    </a:cubicBezTo>
                    <a:cubicBezTo>
                      <a:pt x="50322" y="23"/>
                      <a:pt x="44678" y="265"/>
                      <a:pt x="40341" y="2449"/>
                    </a:cubicBezTo>
                    <a:cubicBezTo>
                      <a:pt x="34734" y="5253"/>
                      <a:pt x="23603" y="12074"/>
                      <a:pt x="23017" y="12074"/>
                    </a:cubicBezTo>
                    <a:cubicBezTo>
                      <a:pt x="22473" y="12074"/>
                      <a:pt x="20715" y="12199"/>
                      <a:pt x="19481" y="12388"/>
                    </a:cubicBezTo>
                    <a:cubicBezTo>
                      <a:pt x="13768" y="13183"/>
                      <a:pt x="5106" y="16363"/>
                      <a:pt x="3558" y="18184"/>
                    </a:cubicBezTo>
                    <a:cubicBezTo>
                      <a:pt x="2051" y="20025"/>
                      <a:pt x="2281" y="22243"/>
                      <a:pt x="1758" y="23101"/>
                    </a:cubicBezTo>
                    <a:cubicBezTo>
                      <a:pt x="1235" y="23979"/>
                      <a:pt x="440" y="23875"/>
                      <a:pt x="440" y="25318"/>
                    </a:cubicBezTo>
                    <a:lnTo>
                      <a:pt x="440" y="27160"/>
                    </a:lnTo>
                    <a:cubicBezTo>
                      <a:pt x="440" y="27578"/>
                      <a:pt x="377" y="28227"/>
                      <a:pt x="1319" y="28227"/>
                    </a:cubicBezTo>
                    <a:cubicBezTo>
                      <a:pt x="2260" y="28227"/>
                      <a:pt x="4478" y="30110"/>
                      <a:pt x="4478" y="31386"/>
                    </a:cubicBezTo>
                    <a:cubicBezTo>
                      <a:pt x="4478" y="32535"/>
                      <a:pt x="3904" y="32601"/>
                      <a:pt x="3438" y="32601"/>
                    </a:cubicBezTo>
                    <a:cubicBezTo>
                      <a:pt x="3378" y="32601"/>
                      <a:pt x="3320" y="32600"/>
                      <a:pt x="3265" y="32600"/>
                    </a:cubicBezTo>
                    <a:lnTo>
                      <a:pt x="440" y="32600"/>
                    </a:lnTo>
                    <a:cubicBezTo>
                      <a:pt x="231" y="32600"/>
                      <a:pt x="1" y="32997"/>
                      <a:pt x="168" y="33646"/>
                    </a:cubicBezTo>
                    <a:cubicBezTo>
                      <a:pt x="315" y="34295"/>
                      <a:pt x="1026" y="35362"/>
                      <a:pt x="2721" y="35362"/>
                    </a:cubicBezTo>
                    <a:lnTo>
                      <a:pt x="76225" y="35362"/>
                    </a:lnTo>
                    <a:cubicBezTo>
                      <a:pt x="76225" y="35362"/>
                      <a:pt x="83088" y="33583"/>
                      <a:pt x="85557" y="33583"/>
                    </a:cubicBezTo>
                    <a:lnTo>
                      <a:pt x="91060" y="33583"/>
                    </a:lnTo>
                    <a:cubicBezTo>
                      <a:pt x="91625" y="33583"/>
                      <a:pt x="92630" y="32328"/>
                      <a:pt x="93153" y="30717"/>
                    </a:cubicBezTo>
                    <a:cubicBezTo>
                      <a:pt x="93676" y="29085"/>
                      <a:pt x="94136" y="25507"/>
                      <a:pt x="93948" y="25005"/>
                    </a:cubicBezTo>
                    <a:cubicBezTo>
                      <a:pt x="93801" y="24523"/>
                      <a:pt x="92274" y="23707"/>
                      <a:pt x="92274" y="22682"/>
                    </a:cubicBezTo>
                    <a:lnTo>
                      <a:pt x="92274" y="13538"/>
                    </a:lnTo>
                    <a:cubicBezTo>
                      <a:pt x="92274" y="13141"/>
                      <a:pt x="84992" y="4144"/>
                      <a:pt x="84909" y="4081"/>
                    </a:cubicBezTo>
                    <a:cubicBezTo>
                      <a:pt x="84825" y="4039"/>
                      <a:pt x="85620" y="3600"/>
                      <a:pt x="85327" y="3328"/>
                    </a:cubicBezTo>
                    <a:cubicBezTo>
                      <a:pt x="85034" y="3077"/>
                      <a:pt x="71936" y="1"/>
                      <a:pt x="67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7"/>
              <p:cNvSpPr/>
              <p:nvPr/>
            </p:nvSpPr>
            <p:spPr>
              <a:xfrm flipH="1">
                <a:off x="5399922" y="2629210"/>
                <a:ext cx="3401640" cy="490713"/>
              </a:xfrm>
              <a:custGeom>
                <a:rect b="b" l="l" r="r" t="t"/>
                <a:pathLst>
                  <a:path extrusionOk="0" h="13580" w="94137">
                    <a:moveTo>
                      <a:pt x="2135" y="0"/>
                    </a:moveTo>
                    <a:cubicBezTo>
                      <a:pt x="2030" y="544"/>
                      <a:pt x="1947" y="984"/>
                      <a:pt x="1758" y="1298"/>
                    </a:cubicBezTo>
                    <a:cubicBezTo>
                      <a:pt x="1235" y="2176"/>
                      <a:pt x="461" y="2072"/>
                      <a:pt x="461" y="3536"/>
                    </a:cubicBezTo>
                    <a:lnTo>
                      <a:pt x="461" y="5357"/>
                    </a:lnTo>
                    <a:cubicBezTo>
                      <a:pt x="461" y="5775"/>
                      <a:pt x="377" y="6424"/>
                      <a:pt x="1319" y="6424"/>
                    </a:cubicBezTo>
                    <a:cubicBezTo>
                      <a:pt x="2260" y="6424"/>
                      <a:pt x="4478" y="8307"/>
                      <a:pt x="4478" y="9604"/>
                    </a:cubicBezTo>
                    <a:cubicBezTo>
                      <a:pt x="4478" y="10733"/>
                      <a:pt x="3906" y="10798"/>
                      <a:pt x="3455" y="10798"/>
                    </a:cubicBezTo>
                    <a:cubicBezTo>
                      <a:pt x="3396" y="10798"/>
                      <a:pt x="3339" y="10797"/>
                      <a:pt x="3286" y="10797"/>
                    </a:cubicBezTo>
                    <a:lnTo>
                      <a:pt x="461" y="10797"/>
                    </a:lnTo>
                    <a:cubicBezTo>
                      <a:pt x="252" y="10797"/>
                      <a:pt x="1" y="11194"/>
                      <a:pt x="168" y="11843"/>
                    </a:cubicBezTo>
                    <a:cubicBezTo>
                      <a:pt x="315" y="12492"/>
                      <a:pt x="1026" y="13580"/>
                      <a:pt x="2721" y="13580"/>
                    </a:cubicBezTo>
                    <a:lnTo>
                      <a:pt x="76225" y="13580"/>
                    </a:lnTo>
                    <a:cubicBezTo>
                      <a:pt x="76225" y="13580"/>
                      <a:pt x="83109" y="11780"/>
                      <a:pt x="85557" y="11780"/>
                    </a:cubicBezTo>
                    <a:lnTo>
                      <a:pt x="91060" y="11780"/>
                    </a:lnTo>
                    <a:cubicBezTo>
                      <a:pt x="91625" y="11780"/>
                      <a:pt x="92630" y="10525"/>
                      <a:pt x="93153" y="8914"/>
                    </a:cubicBezTo>
                    <a:cubicBezTo>
                      <a:pt x="93676" y="7303"/>
                      <a:pt x="94136" y="3704"/>
                      <a:pt x="93948" y="3202"/>
                    </a:cubicBezTo>
                    <a:cubicBezTo>
                      <a:pt x="93801" y="2720"/>
                      <a:pt x="92274" y="1904"/>
                      <a:pt x="92274" y="879"/>
                    </a:cubicBezTo>
                    <a:lnTo>
                      <a:pt x="922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7"/>
              <p:cNvSpPr/>
              <p:nvPr/>
            </p:nvSpPr>
            <p:spPr>
              <a:xfrm flipH="1">
                <a:off x="6685284" y="2207299"/>
                <a:ext cx="933765" cy="856689"/>
              </a:xfrm>
              <a:custGeom>
                <a:rect b="b" l="l" r="r" t="t"/>
                <a:pathLst>
                  <a:path extrusionOk="0" h="23708" w="25841">
                    <a:moveTo>
                      <a:pt x="3160" y="1"/>
                    </a:moveTo>
                    <a:cubicBezTo>
                      <a:pt x="3139" y="1"/>
                      <a:pt x="0" y="2177"/>
                      <a:pt x="0" y="7115"/>
                    </a:cubicBezTo>
                    <a:lnTo>
                      <a:pt x="0" y="22013"/>
                    </a:lnTo>
                    <a:cubicBezTo>
                      <a:pt x="0" y="23331"/>
                      <a:pt x="377" y="23707"/>
                      <a:pt x="1695" y="23707"/>
                    </a:cubicBezTo>
                    <a:lnTo>
                      <a:pt x="23100" y="23707"/>
                    </a:lnTo>
                    <a:cubicBezTo>
                      <a:pt x="24062" y="23707"/>
                      <a:pt x="24983" y="23540"/>
                      <a:pt x="24983" y="21824"/>
                    </a:cubicBezTo>
                    <a:lnTo>
                      <a:pt x="24983" y="7429"/>
                    </a:lnTo>
                    <a:cubicBezTo>
                      <a:pt x="24983" y="5943"/>
                      <a:pt x="25234" y="4416"/>
                      <a:pt x="25841" y="2512"/>
                    </a:cubicBezTo>
                    <a:lnTo>
                      <a:pt x="25632" y="2470"/>
                    </a:lnTo>
                    <a:cubicBezTo>
                      <a:pt x="25025" y="4374"/>
                      <a:pt x="24774" y="5922"/>
                      <a:pt x="24774" y="7471"/>
                    </a:cubicBezTo>
                    <a:lnTo>
                      <a:pt x="24774" y="21845"/>
                    </a:lnTo>
                    <a:cubicBezTo>
                      <a:pt x="24774" y="23394"/>
                      <a:pt x="24021" y="23519"/>
                      <a:pt x="23100" y="23519"/>
                    </a:cubicBezTo>
                    <a:lnTo>
                      <a:pt x="1695" y="23519"/>
                    </a:lnTo>
                    <a:cubicBezTo>
                      <a:pt x="482" y="23519"/>
                      <a:pt x="210" y="23268"/>
                      <a:pt x="210" y="22033"/>
                    </a:cubicBezTo>
                    <a:lnTo>
                      <a:pt x="210" y="7157"/>
                    </a:lnTo>
                    <a:cubicBezTo>
                      <a:pt x="210" y="2303"/>
                      <a:pt x="3264" y="210"/>
                      <a:pt x="3306" y="189"/>
                    </a:cubicBezTo>
                    <a:lnTo>
                      <a:pt x="31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7"/>
              <p:cNvSpPr/>
              <p:nvPr/>
            </p:nvSpPr>
            <p:spPr>
              <a:xfrm flipH="1">
                <a:off x="5499734" y="2716150"/>
                <a:ext cx="632868" cy="403772"/>
              </a:xfrm>
              <a:custGeom>
                <a:rect b="b" l="l" r="r" t="t"/>
                <a:pathLst>
                  <a:path extrusionOk="0" h="11174" w="17514">
                    <a:moveTo>
                      <a:pt x="8746" y="1"/>
                    </a:moveTo>
                    <a:cubicBezTo>
                      <a:pt x="3934" y="1"/>
                      <a:pt x="0" y="3913"/>
                      <a:pt x="0" y="8726"/>
                    </a:cubicBezTo>
                    <a:lnTo>
                      <a:pt x="0" y="11174"/>
                    </a:lnTo>
                    <a:lnTo>
                      <a:pt x="2385" y="11174"/>
                    </a:lnTo>
                    <a:cubicBezTo>
                      <a:pt x="2385" y="11174"/>
                      <a:pt x="9269" y="9395"/>
                      <a:pt x="11717" y="9395"/>
                    </a:cubicBezTo>
                    <a:lnTo>
                      <a:pt x="17220" y="9395"/>
                    </a:lnTo>
                    <a:cubicBezTo>
                      <a:pt x="17304" y="9395"/>
                      <a:pt x="17409" y="9353"/>
                      <a:pt x="17513" y="9312"/>
                    </a:cubicBezTo>
                    <a:lnTo>
                      <a:pt x="17513" y="8726"/>
                    </a:lnTo>
                    <a:cubicBezTo>
                      <a:pt x="17471" y="3913"/>
                      <a:pt x="13559" y="1"/>
                      <a:pt x="87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7"/>
              <p:cNvSpPr/>
              <p:nvPr/>
            </p:nvSpPr>
            <p:spPr>
              <a:xfrm flipH="1">
                <a:off x="7811826" y="2716150"/>
                <a:ext cx="632110" cy="403772"/>
              </a:xfrm>
              <a:custGeom>
                <a:rect b="b" l="l" r="r" t="t"/>
                <a:pathLst>
                  <a:path extrusionOk="0" h="11174" w="17493">
                    <a:moveTo>
                      <a:pt x="8726" y="1"/>
                    </a:moveTo>
                    <a:cubicBezTo>
                      <a:pt x="3913" y="1"/>
                      <a:pt x="1" y="3913"/>
                      <a:pt x="1" y="8726"/>
                    </a:cubicBezTo>
                    <a:lnTo>
                      <a:pt x="1" y="11174"/>
                    </a:lnTo>
                    <a:lnTo>
                      <a:pt x="17493" y="11174"/>
                    </a:lnTo>
                    <a:lnTo>
                      <a:pt x="17493" y="8726"/>
                    </a:lnTo>
                    <a:lnTo>
                      <a:pt x="17472" y="8726"/>
                    </a:lnTo>
                    <a:cubicBezTo>
                      <a:pt x="17472" y="3913"/>
                      <a:pt x="13538" y="1"/>
                      <a:pt x="87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7"/>
              <p:cNvSpPr/>
              <p:nvPr/>
            </p:nvSpPr>
            <p:spPr>
              <a:xfrm flipH="1">
                <a:off x="7857935" y="2761500"/>
                <a:ext cx="540616" cy="540652"/>
              </a:xfrm>
              <a:custGeom>
                <a:rect b="b" l="l" r="r" t="t"/>
                <a:pathLst>
                  <a:path extrusionOk="0" h="14962" w="14961">
                    <a:moveTo>
                      <a:pt x="7470" y="1"/>
                    </a:moveTo>
                    <a:cubicBezTo>
                      <a:pt x="3348" y="1"/>
                      <a:pt x="0" y="3349"/>
                      <a:pt x="0" y="7471"/>
                    </a:cubicBezTo>
                    <a:cubicBezTo>
                      <a:pt x="0" y="11614"/>
                      <a:pt x="3348" y="14961"/>
                      <a:pt x="7470" y="14961"/>
                    </a:cubicBezTo>
                    <a:cubicBezTo>
                      <a:pt x="11613" y="14961"/>
                      <a:pt x="14960" y="11614"/>
                      <a:pt x="14960" y="7471"/>
                    </a:cubicBezTo>
                    <a:cubicBezTo>
                      <a:pt x="14960" y="3349"/>
                      <a:pt x="11613" y="1"/>
                      <a:pt x="7470" y="1"/>
                    </a:cubicBezTo>
                    <a:close/>
                  </a:path>
                </a:pathLst>
              </a:custGeom>
              <a:solidFill>
                <a:srgbClr val="0F29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7"/>
              <p:cNvSpPr/>
              <p:nvPr/>
            </p:nvSpPr>
            <p:spPr>
              <a:xfrm flipH="1">
                <a:off x="7918425" y="2821231"/>
                <a:ext cx="421912" cy="421190"/>
              </a:xfrm>
              <a:custGeom>
                <a:rect b="b" l="l" r="r" t="t"/>
                <a:pathLst>
                  <a:path extrusionOk="0" h="11656" w="11676">
                    <a:moveTo>
                      <a:pt x="5838" y="1"/>
                    </a:moveTo>
                    <a:cubicBezTo>
                      <a:pt x="2616" y="1"/>
                      <a:pt x="0" y="2616"/>
                      <a:pt x="0" y="5818"/>
                    </a:cubicBezTo>
                    <a:cubicBezTo>
                      <a:pt x="0" y="9040"/>
                      <a:pt x="2616" y="11655"/>
                      <a:pt x="5838" y="11655"/>
                    </a:cubicBezTo>
                    <a:cubicBezTo>
                      <a:pt x="9060" y="11655"/>
                      <a:pt x="11676" y="9040"/>
                      <a:pt x="11676" y="5818"/>
                    </a:cubicBezTo>
                    <a:cubicBezTo>
                      <a:pt x="11676" y="2616"/>
                      <a:pt x="9060" y="1"/>
                      <a:pt x="5838" y="1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7"/>
              <p:cNvSpPr/>
              <p:nvPr/>
            </p:nvSpPr>
            <p:spPr>
              <a:xfrm flipH="1">
                <a:off x="7939600" y="2842406"/>
                <a:ext cx="379562" cy="379598"/>
              </a:xfrm>
              <a:custGeom>
                <a:rect b="b" l="l" r="r" t="t"/>
                <a:pathLst>
                  <a:path extrusionOk="0" h="10505" w="10504">
                    <a:moveTo>
                      <a:pt x="5290" y="1"/>
                    </a:moveTo>
                    <a:cubicBezTo>
                      <a:pt x="5277" y="1"/>
                      <a:pt x="5265" y="1"/>
                      <a:pt x="5252" y="1"/>
                    </a:cubicBezTo>
                    <a:cubicBezTo>
                      <a:pt x="2343" y="1"/>
                      <a:pt x="0" y="2344"/>
                      <a:pt x="0" y="5232"/>
                    </a:cubicBezTo>
                    <a:cubicBezTo>
                      <a:pt x="0" y="8140"/>
                      <a:pt x="2343" y="10504"/>
                      <a:pt x="5252" y="10504"/>
                    </a:cubicBezTo>
                    <a:cubicBezTo>
                      <a:pt x="8160" y="10504"/>
                      <a:pt x="10504" y="8140"/>
                      <a:pt x="10504" y="5232"/>
                    </a:cubicBezTo>
                    <a:cubicBezTo>
                      <a:pt x="10504" y="2357"/>
                      <a:pt x="8181" y="1"/>
                      <a:pt x="52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7"/>
              <p:cNvSpPr/>
              <p:nvPr/>
            </p:nvSpPr>
            <p:spPr>
              <a:xfrm flipH="1">
                <a:off x="7945634" y="2865279"/>
                <a:ext cx="365216" cy="332912"/>
              </a:xfrm>
              <a:custGeom>
                <a:rect b="b" l="l" r="r" t="t"/>
                <a:pathLst>
                  <a:path extrusionOk="0" h="9213" w="10107">
                    <a:moveTo>
                      <a:pt x="5045" y="1"/>
                    </a:moveTo>
                    <a:cubicBezTo>
                      <a:pt x="3866" y="1"/>
                      <a:pt x="2689" y="445"/>
                      <a:pt x="1800" y="1335"/>
                    </a:cubicBezTo>
                    <a:cubicBezTo>
                      <a:pt x="0" y="3134"/>
                      <a:pt x="0" y="6063"/>
                      <a:pt x="1800" y="7863"/>
                    </a:cubicBezTo>
                    <a:cubicBezTo>
                      <a:pt x="2689" y="8762"/>
                      <a:pt x="3866" y="9212"/>
                      <a:pt x="5045" y="9212"/>
                    </a:cubicBezTo>
                    <a:cubicBezTo>
                      <a:pt x="6225" y="9212"/>
                      <a:pt x="7407" y="8762"/>
                      <a:pt x="8307" y="7863"/>
                    </a:cubicBezTo>
                    <a:cubicBezTo>
                      <a:pt x="10106" y="6063"/>
                      <a:pt x="10106" y="3134"/>
                      <a:pt x="8307" y="1335"/>
                    </a:cubicBezTo>
                    <a:cubicBezTo>
                      <a:pt x="7407" y="445"/>
                      <a:pt x="6225" y="1"/>
                      <a:pt x="50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7"/>
              <p:cNvSpPr/>
              <p:nvPr/>
            </p:nvSpPr>
            <p:spPr>
              <a:xfrm flipH="1">
                <a:off x="7979674" y="2882479"/>
                <a:ext cx="298692" cy="298692"/>
              </a:xfrm>
              <a:custGeom>
                <a:rect b="b" l="l" r="r" t="t"/>
                <a:pathLst>
                  <a:path extrusionOk="0" h="8266" w="8266">
                    <a:moveTo>
                      <a:pt x="4123" y="1"/>
                    </a:moveTo>
                    <a:cubicBezTo>
                      <a:pt x="1842" y="1"/>
                      <a:pt x="1" y="1863"/>
                      <a:pt x="1" y="4123"/>
                    </a:cubicBezTo>
                    <a:cubicBezTo>
                      <a:pt x="1" y="6403"/>
                      <a:pt x="1842" y="8266"/>
                      <a:pt x="4123" y="8266"/>
                    </a:cubicBezTo>
                    <a:cubicBezTo>
                      <a:pt x="6404" y="8266"/>
                      <a:pt x="8266" y="6403"/>
                      <a:pt x="8266" y="4123"/>
                    </a:cubicBezTo>
                    <a:cubicBezTo>
                      <a:pt x="8266" y="1863"/>
                      <a:pt x="6424" y="1"/>
                      <a:pt x="4123" y="1"/>
                    </a:cubicBezTo>
                    <a:close/>
                  </a:path>
                </a:pathLst>
              </a:custGeom>
              <a:solidFill>
                <a:srgbClr val="0F29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7"/>
              <p:cNvSpPr/>
              <p:nvPr/>
            </p:nvSpPr>
            <p:spPr>
              <a:xfrm flipH="1">
                <a:off x="8094583" y="2997424"/>
                <a:ext cx="68078" cy="68078"/>
              </a:xfrm>
              <a:custGeom>
                <a:rect b="b" l="l" r="r" t="t"/>
                <a:pathLst>
                  <a:path extrusionOk="0" h="1884" w="1884">
                    <a:moveTo>
                      <a:pt x="942" y="0"/>
                    </a:moveTo>
                    <a:cubicBezTo>
                      <a:pt x="419" y="0"/>
                      <a:pt x="0" y="419"/>
                      <a:pt x="0" y="942"/>
                    </a:cubicBezTo>
                    <a:cubicBezTo>
                      <a:pt x="0" y="1465"/>
                      <a:pt x="419" y="1883"/>
                      <a:pt x="942" y="1883"/>
                    </a:cubicBezTo>
                    <a:cubicBezTo>
                      <a:pt x="1465" y="1883"/>
                      <a:pt x="1883" y="1465"/>
                      <a:pt x="1883" y="942"/>
                    </a:cubicBezTo>
                    <a:cubicBezTo>
                      <a:pt x="1883" y="419"/>
                      <a:pt x="1465" y="0"/>
                      <a:pt x="942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7"/>
              <p:cNvSpPr/>
              <p:nvPr/>
            </p:nvSpPr>
            <p:spPr>
              <a:xfrm flipH="1">
                <a:off x="8097619" y="2852234"/>
                <a:ext cx="62044" cy="169401"/>
              </a:xfrm>
              <a:custGeom>
                <a:rect b="b" l="l" r="r" t="t"/>
                <a:pathLst>
                  <a:path extrusionOk="0" h="4688" w="1717">
                    <a:moveTo>
                      <a:pt x="398" y="1"/>
                    </a:moveTo>
                    <a:lnTo>
                      <a:pt x="1" y="4688"/>
                    </a:lnTo>
                    <a:lnTo>
                      <a:pt x="1717" y="4688"/>
                    </a:lnTo>
                    <a:lnTo>
                      <a:pt x="13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7"/>
              <p:cNvSpPr/>
              <p:nvPr/>
            </p:nvSpPr>
            <p:spPr>
              <a:xfrm flipH="1">
                <a:off x="8128622" y="2959591"/>
                <a:ext cx="175435" cy="98323"/>
              </a:xfrm>
              <a:custGeom>
                <a:rect b="b" l="l" r="r" t="t"/>
                <a:pathLst>
                  <a:path extrusionOk="0" h="2721" w="4855">
                    <a:moveTo>
                      <a:pt x="252" y="1"/>
                    </a:moveTo>
                    <a:lnTo>
                      <a:pt x="0" y="901"/>
                    </a:lnTo>
                    <a:lnTo>
                      <a:pt x="4311" y="2721"/>
                    </a:lnTo>
                    <a:lnTo>
                      <a:pt x="4855" y="1089"/>
                    </a:lnTo>
                    <a:lnTo>
                      <a:pt x="2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7"/>
              <p:cNvSpPr/>
              <p:nvPr/>
            </p:nvSpPr>
            <p:spPr>
              <a:xfrm flipH="1">
                <a:off x="8109724" y="3021599"/>
                <a:ext cx="137638" cy="164848"/>
              </a:xfrm>
              <a:custGeom>
                <a:rect b="b" l="l" r="r" t="t"/>
                <a:pathLst>
                  <a:path extrusionOk="0" h="4562" w="3809">
                    <a:moveTo>
                      <a:pt x="2428" y="1"/>
                    </a:moveTo>
                    <a:lnTo>
                      <a:pt x="1" y="4018"/>
                    </a:lnTo>
                    <a:lnTo>
                      <a:pt x="733" y="4562"/>
                    </a:lnTo>
                    <a:lnTo>
                      <a:pt x="3809" y="1005"/>
                    </a:lnTo>
                    <a:lnTo>
                      <a:pt x="24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7"/>
              <p:cNvSpPr/>
              <p:nvPr/>
            </p:nvSpPr>
            <p:spPr>
              <a:xfrm flipH="1">
                <a:off x="8009160" y="3021599"/>
                <a:ext cx="139156" cy="164848"/>
              </a:xfrm>
              <a:custGeom>
                <a:rect b="b" l="l" r="r" t="t"/>
                <a:pathLst>
                  <a:path extrusionOk="0" h="4562" w="3851">
                    <a:moveTo>
                      <a:pt x="1403" y="1"/>
                    </a:moveTo>
                    <a:lnTo>
                      <a:pt x="1" y="1005"/>
                    </a:lnTo>
                    <a:lnTo>
                      <a:pt x="3097" y="4562"/>
                    </a:lnTo>
                    <a:lnTo>
                      <a:pt x="3851" y="4018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7"/>
              <p:cNvSpPr/>
              <p:nvPr/>
            </p:nvSpPr>
            <p:spPr>
              <a:xfrm flipH="1">
                <a:off x="7952464" y="2959591"/>
                <a:ext cx="176194" cy="98323"/>
              </a:xfrm>
              <a:custGeom>
                <a:rect b="b" l="l" r="r" t="t"/>
                <a:pathLst>
                  <a:path extrusionOk="0" h="2721" w="4876">
                    <a:moveTo>
                      <a:pt x="4583" y="1"/>
                    </a:moveTo>
                    <a:lnTo>
                      <a:pt x="1" y="1089"/>
                    </a:lnTo>
                    <a:lnTo>
                      <a:pt x="524" y="2721"/>
                    </a:lnTo>
                    <a:lnTo>
                      <a:pt x="4876" y="901"/>
                    </a:lnTo>
                    <a:lnTo>
                      <a:pt x="45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7"/>
              <p:cNvSpPr/>
              <p:nvPr/>
            </p:nvSpPr>
            <p:spPr>
              <a:xfrm flipH="1">
                <a:off x="5546638" y="2761500"/>
                <a:ext cx="540616" cy="540652"/>
              </a:xfrm>
              <a:custGeom>
                <a:rect b="b" l="l" r="r" t="t"/>
                <a:pathLst>
                  <a:path extrusionOk="0" h="14962" w="14961">
                    <a:moveTo>
                      <a:pt x="7491" y="1"/>
                    </a:moveTo>
                    <a:cubicBezTo>
                      <a:pt x="3348" y="1"/>
                      <a:pt x="1" y="3349"/>
                      <a:pt x="1" y="7471"/>
                    </a:cubicBezTo>
                    <a:cubicBezTo>
                      <a:pt x="1" y="11614"/>
                      <a:pt x="3348" y="14961"/>
                      <a:pt x="7491" y="14961"/>
                    </a:cubicBezTo>
                    <a:cubicBezTo>
                      <a:pt x="11613" y="14961"/>
                      <a:pt x="14961" y="11614"/>
                      <a:pt x="14961" y="7471"/>
                    </a:cubicBezTo>
                    <a:cubicBezTo>
                      <a:pt x="14961" y="3349"/>
                      <a:pt x="11613" y="1"/>
                      <a:pt x="7491" y="1"/>
                    </a:cubicBezTo>
                    <a:close/>
                  </a:path>
                </a:pathLst>
              </a:custGeom>
              <a:solidFill>
                <a:srgbClr val="0F29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7"/>
              <p:cNvSpPr/>
              <p:nvPr/>
            </p:nvSpPr>
            <p:spPr>
              <a:xfrm flipH="1">
                <a:off x="5607092" y="2821231"/>
                <a:ext cx="421190" cy="421190"/>
              </a:xfrm>
              <a:custGeom>
                <a:rect b="b" l="l" r="r" t="t"/>
                <a:pathLst>
                  <a:path extrusionOk="0" h="11656" w="11656">
                    <a:moveTo>
                      <a:pt x="5838" y="1"/>
                    </a:moveTo>
                    <a:cubicBezTo>
                      <a:pt x="2616" y="1"/>
                      <a:pt x="1" y="2616"/>
                      <a:pt x="1" y="5818"/>
                    </a:cubicBezTo>
                    <a:cubicBezTo>
                      <a:pt x="1" y="9040"/>
                      <a:pt x="2616" y="11655"/>
                      <a:pt x="5838" y="11655"/>
                    </a:cubicBezTo>
                    <a:cubicBezTo>
                      <a:pt x="9040" y="11655"/>
                      <a:pt x="11655" y="9040"/>
                      <a:pt x="11655" y="5818"/>
                    </a:cubicBezTo>
                    <a:cubicBezTo>
                      <a:pt x="11655" y="2616"/>
                      <a:pt x="9081" y="1"/>
                      <a:pt x="5838" y="1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7"/>
              <p:cNvSpPr/>
              <p:nvPr/>
            </p:nvSpPr>
            <p:spPr>
              <a:xfrm flipH="1">
                <a:off x="5627508" y="2842406"/>
                <a:ext cx="378839" cy="379598"/>
              </a:xfrm>
              <a:custGeom>
                <a:rect b="b" l="l" r="r" t="t"/>
                <a:pathLst>
                  <a:path extrusionOk="0" h="10505" w="10484">
                    <a:moveTo>
                      <a:pt x="5270" y="1"/>
                    </a:moveTo>
                    <a:cubicBezTo>
                      <a:pt x="5257" y="1"/>
                      <a:pt x="5244" y="1"/>
                      <a:pt x="5231" y="1"/>
                    </a:cubicBezTo>
                    <a:cubicBezTo>
                      <a:pt x="2344" y="1"/>
                      <a:pt x="0" y="2344"/>
                      <a:pt x="0" y="5232"/>
                    </a:cubicBezTo>
                    <a:cubicBezTo>
                      <a:pt x="0" y="8140"/>
                      <a:pt x="2323" y="10504"/>
                      <a:pt x="5231" y="10504"/>
                    </a:cubicBezTo>
                    <a:cubicBezTo>
                      <a:pt x="8119" y="10504"/>
                      <a:pt x="10483" y="8140"/>
                      <a:pt x="10483" y="5232"/>
                    </a:cubicBezTo>
                    <a:cubicBezTo>
                      <a:pt x="10483" y="2357"/>
                      <a:pt x="8160" y="1"/>
                      <a:pt x="52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7"/>
              <p:cNvSpPr/>
              <p:nvPr/>
            </p:nvSpPr>
            <p:spPr>
              <a:xfrm flipH="1">
                <a:off x="5650201" y="2865098"/>
                <a:ext cx="332731" cy="332695"/>
              </a:xfrm>
              <a:custGeom>
                <a:rect b="b" l="l" r="r" t="t"/>
                <a:pathLst>
                  <a:path extrusionOk="0" h="9207" w="9208">
                    <a:moveTo>
                      <a:pt x="4604" y="0"/>
                    </a:moveTo>
                    <a:cubicBezTo>
                      <a:pt x="2051" y="0"/>
                      <a:pt x="1" y="2072"/>
                      <a:pt x="1" y="4604"/>
                    </a:cubicBezTo>
                    <a:cubicBezTo>
                      <a:pt x="1" y="7156"/>
                      <a:pt x="2051" y="9207"/>
                      <a:pt x="4604" y="9207"/>
                    </a:cubicBezTo>
                    <a:cubicBezTo>
                      <a:pt x="7136" y="9207"/>
                      <a:pt x="9207" y="7156"/>
                      <a:pt x="9207" y="4604"/>
                    </a:cubicBezTo>
                    <a:cubicBezTo>
                      <a:pt x="9207" y="2072"/>
                      <a:pt x="7136" y="0"/>
                      <a:pt x="4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7"/>
              <p:cNvSpPr/>
              <p:nvPr/>
            </p:nvSpPr>
            <p:spPr>
              <a:xfrm flipH="1">
                <a:off x="5667582" y="2882479"/>
                <a:ext cx="298692" cy="298692"/>
              </a:xfrm>
              <a:custGeom>
                <a:rect b="b" l="l" r="r" t="t"/>
                <a:pathLst>
                  <a:path extrusionOk="0" h="8266" w="8266">
                    <a:moveTo>
                      <a:pt x="4143" y="1"/>
                    </a:moveTo>
                    <a:cubicBezTo>
                      <a:pt x="1863" y="1"/>
                      <a:pt x="0" y="1863"/>
                      <a:pt x="0" y="4123"/>
                    </a:cubicBezTo>
                    <a:cubicBezTo>
                      <a:pt x="0" y="6403"/>
                      <a:pt x="1863" y="8266"/>
                      <a:pt x="4143" y="8266"/>
                    </a:cubicBezTo>
                    <a:cubicBezTo>
                      <a:pt x="6424" y="8266"/>
                      <a:pt x="8265" y="6403"/>
                      <a:pt x="8265" y="4123"/>
                    </a:cubicBezTo>
                    <a:cubicBezTo>
                      <a:pt x="8265" y="1863"/>
                      <a:pt x="6424" y="1"/>
                      <a:pt x="4143" y="1"/>
                    </a:cubicBezTo>
                    <a:close/>
                  </a:path>
                </a:pathLst>
              </a:custGeom>
              <a:solidFill>
                <a:srgbClr val="0F29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7"/>
              <p:cNvSpPr/>
              <p:nvPr/>
            </p:nvSpPr>
            <p:spPr>
              <a:xfrm flipH="1">
                <a:off x="5782528" y="2997424"/>
                <a:ext cx="68078" cy="68078"/>
              </a:xfrm>
              <a:custGeom>
                <a:rect b="b" l="l" r="r" t="t"/>
                <a:pathLst>
                  <a:path extrusionOk="0" h="1884" w="1884">
                    <a:moveTo>
                      <a:pt x="942" y="0"/>
                    </a:moveTo>
                    <a:cubicBezTo>
                      <a:pt x="419" y="0"/>
                      <a:pt x="1" y="419"/>
                      <a:pt x="1" y="942"/>
                    </a:cubicBezTo>
                    <a:cubicBezTo>
                      <a:pt x="1" y="1465"/>
                      <a:pt x="419" y="1883"/>
                      <a:pt x="942" y="1883"/>
                    </a:cubicBezTo>
                    <a:cubicBezTo>
                      <a:pt x="1465" y="1883"/>
                      <a:pt x="1884" y="1465"/>
                      <a:pt x="1884" y="942"/>
                    </a:cubicBezTo>
                    <a:cubicBezTo>
                      <a:pt x="1884" y="419"/>
                      <a:pt x="1465" y="0"/>
                      <a:pt x="942" y="0"/>
                    </a:cubicBez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7"/>
              <p:cNvSpPr/>
              <p:nvPr/>
            </p:nvSpPr>
            <p:spPr>
              <a:xfrm flipH="1">
                <a:off x="5785527" y="2852234"/>
                <a:ext cx="62044" cy="169401"/>
              </a:xfrm>
              <a:custGeom>
                <a:rect b="b" l="l" r="r" t="t"/>
                <a:pathLst>
                  <a:path extrusionOk="0" h="4688" w="1717">
                    <a:moveTo>
                      <a:pt x="377" y="1"/>
                    </a:moveTo>
                    <a:lnTo>
                      <a:pt x="0" y="4688"/>
                    </a:lnTo>
                    <a:lnTo>
                      <a:pt x="1716" y="4688"/>
                    </a:lnTo>
                    <a:lnTo>
                      <a:pt x="13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7"/>
              <p:cNvSpPr/>
              <p:nvPr/>
            </p:nvSpPr>
            <p:spPr>
              <a:xfrm flipH="1">
                <a:off x="5816530" y="2959591"/>
                <a:ext cx="176230" cy="98323"/>
              </a:xfrm>
              <a:custGeom>
                <a:rect b="b" l="l" r="r" t="t"/>
                <a:pathLst>
                  <a:path extrusionOk="0" h="2721" w="4877">
                    <a:moveTo>
                      <a:pt x="294" y="1"/>
                    </a:moveTo>
                    <a:lnTo>
                      <a:pt x="1" y="901"/>
                    </a:lnTo>
                    <a:lnTo>
                      <a:pt x="4353" y="2721"/>
                    </a:lnTo>
                    <a:lnTo>
                      <a:pt x="4876" y="1089"/>
                    </a:lnTo>
                    <a:lnTo>
                      <a:pt x="2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7"/>
              <p:cNvSpPr/>
              <p:nvPr/>
            </p:nvSpPr>
            <p:spPr>
              <a:xfrm flipH="1">
                <a:off x="5797632" y="3021599"/>
                <a:ext cx="138397" cy="164848"/>
              </a:xfrm>
              <a:custGeom>
                <a:rect b="b" l="l" r="r" t="t"/>
                <a:pathLst>
                  <a:path extrusionOk="0" h="4562" w="3830">
                    <a:moveTo>
                      <a:pt x="2448" y="1"/>
                    </a:moveTo>
                    <a:lnTo>
                      <a:pt x="0" y="4018"/>
                    </a:lnTo>
                    <a:lnTo>
                      <a:pt x="733" y="4562"/>
                    </a:lnTo>
                    <a:lnTo>
                      <a:pt x="3829" y="1005"/>
                    </a:lnTo>
                    <a:lnTo>
                      <a:pt x="24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7"/>
              <p:cNvSpPr/>
              <p:nvPr/>
            </p:nvSpPr>
            <p:spPr>
              <a:xfrm flipH="1">
                <a:off x="5697827" y="3021599"/>
                <a:ext cx="137638" cy="164848"/>
              </a:xfrm>
              <a:custGeom>
                <a:rect b="b" l="l" r="r" t="t"/>
                <a:pathLst>
                  <a:path extrusionOk="0" h="4562" w="3809">
                    <a:moveTo>
                      <a:pt x="1381" y="1"/>
                    </a:moveTo>
                    <a:lnTo>
                      <a:pt x="0" y="1005"/>
                    </a:lnTo>
                    <a:lnTo>
                      <a:pt x="3055" y="4562"/>
                    </a:lnTo>
                    <a:lnTo>
                      <a:pt x="3808" y="4018"/>
                    </a:lnTo>
                    <a:lnTo>
                      <a:pt x="13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7"/>
              <p:cNvSpPr/>
              <p:nvPr/>
            </p:nvSpPr>
            <p:spPr>
              <a:xfrm flipH="1">
                <a:off x="5641131" y="2959591"/>
                <a:ext cx="175435" cy="98323"/>
              </a:xfrm>
              <a:custGeom>
                <a:rect b="b" l="l" r="r" t="t"/>
                <a:pathLst>
                  <a:path extrusionOk="0" h="2721" w="4855">
                    <a:moveTo>
                      <a:pt x="4582" y="1"/>
                    </a:moveTo>
                    <a:lnTo>
                      <a:pt x="0" y="1089"/>
                    </a:lnTo>
                    <a:lnTo>
                      <a:pt x="523" y="2721"/>
                    </a:lnTo>
                    <a:lnTo>
                      <a:pt x="4854" y="901"/>
                    </a:lnTo>
                    <a:lnTo>
                      <a:pt x="45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7"/>
              <p:cNvSpPr/>
              <p:nvPr/>
            </p:nvSpPr>
            <p:spPr>
              <a:xfrm flipH="1">
                <a:off x="5474796" y="1919267"/>
                <a:ext cx="2496603" cy="420395"/>
              </a:xfrm>
              <a:custGeom>
                <a:rect b="b" l="l" r="r" t="t"/>
                <a:pathLst>
                  <a:path extrusionOk="0" h="11634" w="69091">
                    <a:moveTo>
                      <a:pt x="17911" y="0"/>
                    </a:moveTo>
                    <a:cubicBezTo>
                      <a:pt x="17702" y="84"/>
                      <a:pt x="17514" y="188"/>
                      <a:pt x="17305" y="293"/>
                    </a:cubicBezTo>
                    <a:cubicBezTo>
                      <a:pt x="11718" y="3076"/>
                      <a:pt x="566" y="9918"/>
                      <a:pt x="1" y="9918"/>
                    </a:cubicBezTo>
                    <a:cubicBezTo>
                      <a:pt x="984" y="10253"/>
                      <a:pt x="1968" y="10566"/>
                      <a:pt x="2449" y="10692"/>
                    </a:cubicBezTo>
                    <a:cubicBezTo>
                      <a:pt x="2809" y="10784"/>
                      <a:pt x="3183" y="10838"/>
                      <a:pt x="3570" y="10838"/>
                    </a:cubicBezTo>
                    <a:cubicBezTo>
                      <a:pt x="4419" y="10838"/>
                      <a:pt x="5329" y="10574"/>
                      <a:pt x="6278" y="9855"/>
                    </a:cubicBezTo>
                    <a:cubicBezTo>
                      <a:pt x="7680" y="8809"/>
                      <a:pt x="12806" y="5001"/>
                      <a:pt x="14898" y="3787"/>
                    </a:cubicBezTo>
                    <a:cubicBezTo>
                      <a:pt x="16991" y="2595"/>
                      <a:pt x="19083" y="1339"/>
                      <a:pt x="19606" y="1067"/>
                    </a:cubicBezTo>
                    <a:cubicBezTo>
                      <a:pt x="20129" y="837"/>
                      <a:pt x="20067" y="209"/>
                      <a:pt x="19167" y="42"/>
                    </a:cubicBezTo>
                    <a:cubicBezTo>
                      <a:pt x="18874" y="0"/>
                      <a:pt x="18414" y="0"/>
                      <a:pt x="17911" y="0"/>
                    </a:cubicBezTo>
                    <a:close/>
                    <a:moveTo>
                      <a:pt x="62123" y="2218"/>
                    </a:moveTo>
                    <a:cubicBezTo>
                      <a:pt x="61307" y="2218"/>
                      <a:pt x="61035" y="2532"/>
                      <a:pt x="61663" y="3745"/>
                    </a:cubicBezTo>
                    <a:cubicBezTo>
                      <a:pt x="62290" y="4938"/>
                      <a:pt x="64969" y="9771"/>
                      <a:pt x="65408" y="10253"/>
                    </a:cubicBezTo>
                    <a:cubicBezTo>
                      <a:pt x="65847" y="10734"/>
                      <a:pt x="66057" y="11006"/>
                      <a:pt x="67835" y="11006"/>
                    </a:cubicBezTo>
                    <a:lnTo>
                      <a:pt x="69091" y="11006"/>
                    </a:lnTo>
                    <a:cubicBezTo>
                      <a:pt x="68024" y="9416"/>
                      <a:pt x="63274" y="3536"/>
                      <a:pt x="62165" y="2218"/>
                    </a:cubicBezTo>
                    <a:close/>
                    <a:moveTo>
                      <a:pt x="32107" y="609"/>
                    </a:moveTo>
                    <a:cubicBezTo>
                      <a:pt x="29613" y="609"/>
                      <a:pt x="26266" y="837"/>
                      <a:pt x="22285" y="2385"/>
                    </a:cubicBezTo>
                    <a:cubicBezTo>
                      <a:pt x="16656" y="4582"/>
                      <a:pt x="11697" y="8809"/>
                      <a:pt x="11530" y="9667"/>
                    </a:cubicBezTo>
                    <a:cubicBezTo>
                      <a:pt x="11341" y="10546"/>
                      <a:pt x="11279" y="11634"/>
                      <a:pt x="13204" y="11634"/>
                    </a:cubicBezTo>
                    <a:lnTo>
                      <a:pt x="50008" y="11634"/>
                    </a:lnTo>
                    <a:cubicBezTo>
                      <a:pt x="51138" y="11634"/>
                      <a:pt x="52456" y="11382"/>
                      <a:pt x="53398" y="9750"/>
                    </a:cubicBezTo>
                    <a:cubicBezTo>
                      <a:pt x="54319" y="8139"/>
                      <a:pt x="56223" y="4624"/>
                      <a:pt x="56495" y="4080"/>
                    </a:cubicBezTo>
                    <a:cubicBezTo>
                      <a:pt x="56746" y="3536"/>
                      <a:pt x="56725" y="2406"/>
                      <a:pt x="54319" y="1883"/>
                    </a:cubicBezTo>
                    <a:cubicBezTo>
                      <a:pt x="52812" y="1548"/>
                      <a:pt x="44652" y="649"/>
                      <a:pt x="34776" y="649"/>
                    </a:cubicBezTo>
                    <a:cubicBezTo>
                      <a:pt x="34047" y="649"/>
                      <a:pt x="33152" y="609"/>
                      <a:pt x="32107" y="60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7"/>
              <p:cNvSpPr/>
              <p:nvPr/>
            </p:nvSpPr>
            <p:spPr>
              <a:xfrm flipH="1">
                <a:off x="6584722" y="1944200"/>
                <a:ext cx="228373" cy="395461"/>
              </a:xfrm>
              <a:custGeom>
                <a:rect b="b" l="l" r="r" t="t"/>
                <a:pathLst>
                  <a:path extrusionOk="0" h="10944" w="6320">
                    <a:moveTo>
                      <a:pt x="3432" y="1"/>
                    </a:moveTo>
                    <a:lnTo>
                      <a:pt x="1" y="10944"/>
                    </a:lnTo>
                    <a:lnTo>
                      <a:pt x="5002" y="10944"/>
                    </a:lnTo>
                    <a:lnTo>
                      <a:pt x="6320" y="21"/>
                    </a:lnTo>
                    <a:cubicBezTo>
                      <a:pt x="5378" y="1"/>
                      <a:pt x="4395" y="1"/>
                      <a:pt x="3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7"/>
              <p:cNvSpPr/>
              <p:nvPr/>
            </p:nvSpPr>
            <p:spPr>
              <a:xfrm flipH="1">
                <a:off x="8188135" y="2411280"/>
                <a:ext cx="487497" cy="254824"/>
              </a:xfrm>
              <a:custGeom>
                <a:rect b="b" l="l" r="r" t="t"/>
                <a:pathLst>
                  <a:path extrusionOk="0" h="7052" w="13491">
                    <a:moveTo>
                      <a:pt x="12552" y="0"/>
                    </a:moveTo>
                    <a:cubicBezTo>
                      <a:pt x="12530" y="0"/>
                      <a:pt x="12507" y="2"/>
                      <a:pt x="12480" y="5"/>
                    </a:cubicBezTo>
                    <a:cubicBezTo>
                      <a:pt x="12480" y="5"/>
                      <a:pt x="5576" y="800"/>
                      <a:pt x="3672" y="1721"/>
                    </a:cubicBezTo>
                    <a:cubicBezTo>
                      <a:pt x="1747" y="2621"/>
                      <a:pt x="177" y="5069"/>
                      <a:pt x="73" y="6052"/>
                    </a:cubicBezTo>
                    <a:cubicBezTo>
                      <a:pt x="1" y="6716"/>
                      <a:pt x="217" y="7051"/>
                      <a:pt x="674" y="7051"/>
                    </a:cubicBezTo>
                    <a:cubicBezTo>
                      <a:pt x="880" y="7051"/>
                      <a:pt x="1134" y="6984"/>
                      <a:pt x="1433" y="6847"/>
                    </a:cubicBezTo>
                    <a:cubicBezTo>
                      <a:pt x="2395" y="6387"/>
                      <a:pt x="7940" y="3939"/>
                      <a:pt x="8714" y="3520"/>
                    </a:cubicBezTo>
                    <a:cubicBezTo>
                      <a:pt x="9471" y="3111"/>
                      <a:pt x="13490" y="0"/>
                      <a:pt x="12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7"/>
              <p:cNvSpPr/>
              <p:nvPr/>
            </p:nvSpPr>
            <p:spPr>
              <a:xfrm flipH="1">
                <a:off x="8186690" y="2411280"/>
                <a:ext cx="331322" cy="199827"/>
              </a:xfrm>
              <a:custGeom>
                <a:rect b="b" l="l" r="r" t="t"/>
                <a:pathLst>
                  <a:path extrusionOk="0" h="5530" w="9169">
                    <a:moveTo>
                      <a:pt x="8212" y="0"/>
                    </a:moveTo>
                    <a:cubicBezTo>
                      <a:pt x="8190" y="0"/>
                      <a:pt x="8166" y="2"/>
                      <a:pt x="8139" y="5"/>
                    </a:cubicBezTo>
                    <a:cubicBezTo>
                      <a:pt x="8139" y="5"/>
                      <a:pt x="5587" y="298"/>
                      <a:pt x="3139" y="738"/>
                    </a:cubicBezTo>
                    <a:cubicBezTo>
                      <a:pt x="2155" y="1930"/>
                      <a:pt x="837" y="3646"/>
                      <a:pt x="0" y="5529"/>
                    </a:cubicBezTo>
                    <a:cubicBezTo>
                      <a:pt x="1841" y="4692"/>
                      <a:pt x="3934" y="3751"/>
                      <a:pt x="4373" y="3520"/>
                    </a:cubicBezTo>
                    <a:cubicBezTo>
                      <a:pt x="5110" y="3111"/>
                      <a:pt x="9168" y="0"/>
                      <a:pt x="82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7"/>
              <p:cNvSpPr/>
              <p:nvPr/>
            </p:nvSpPr>
            <p:spPr>
              <a:xfrm flipH="1">
                <a:off x="5465733" y="2339625"/>
                <a:ext cx="107393" cy="248031"/>
              </a:xfrm>
              <a:custGeom>
                <a:rect b="b" l="l" r="r" t="t"/>
                <a:pathLst>
                  <a:path extrusionOk="0" h="6864" w="2972">
                    <a:moveTo>
                      <a:pt x="942" y="1"/>
                    </a:moveTo>
                    <a:cubicBezTo>
                      <a:pt x="419" y="1"/>
                      <a:pt x="1" y="419"/>
                      <a:pt x="1" y="942"/>
                    </a:cubicBezTo>
                    <a:lnTo>
                      <a:pt x="1" y="5922"/>
                    </a:lnTo>
                    <a:cubicBezTo>
                      <a:pt x="1" y="6445"/>
                      <a:pt x="419" y="6864"/>
                      <a:pt x="942" y="6864"/>
                    </a:cubicBezTo>
                    <a:lnTo>
                      <a:pt x="2972" y="6864"/>
                    </a:lnTo>
                    <a:lnTo>
                      <a:pt x="29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7"/>
              <p:cNvSpPr/>
              <p:nvPr/>
            </p:nvSpPr>
            <p:spPr>
              <a:xfrm flipH="1">
                <a:off x="5726554" y="2353247"/>
                <a:ext cx="176230" cy="175435"/>
              </a:xfrm>
              <a:custGeom>
                <a:rect b="b" l="l" r="r" t="t"/>
                <a:pathLst>
                  <a:path extrusionOk="0" h="4855" w="4877">
                    <a:moveTo>
                      <a:pt x="2428" y="230"/>
                    </a:moveTo>
                    <a:cubicBezTo>
                      <a:pt x="3663" y="230"/>
                      <a:pt x="4667" y="1235"/>
                      <a:pt x="4625" y="2427"/>
                    </a:cubicBezTo>
                    <a:cubicBezTo>
                      <a:pt x="4625" y="3641"/>
                      <a:pt x="3642" y="4624"/>
                      <a:pt x="2428" y="4624"/>
                    </a:cubicBezTo>
                    <a:cubicBezTo>
                      <a:pt x="1235" y="4624"/>
                      <a:pt x="231" y="3641"/>
                      <a:pt x="231" y="2427"/>
                    </a:cubicBezTo>
                    <a:cubicBezTo>
                      <a:pt x="231" y="1235"/>
                      <a:pt x="1235" y="230"/>
                      <a:pt x="2428" y="230"/>
                    </a:cubicBezTo>
                    <a:close/>
                    <a:moveTo>
                      <a:pt x="2428" y="0"/>
                    </a:moveTo>
                    <a:cubicBezTo>
                      <a:pt x="1068" y="0"/>
                      <a:pt x="1" y="1088"/>
                      <a:pt x="1" y="2427"/>
                    </a:cubicBezTo>
                    <a:cubicBezTo>
                      <a:pt x="1" y="3787"/>
                      <a:pt x="1089" y="4854"/>
                      <a:pt x="2428" y="4854"/>
                    </a:cubicBezTo>
                    <a:cubicBezTo>
                      <a:pt x="3767" y="4854"/>
                      <a:pt x="4876" y="3766"/>
                      <a:pt x="4855" y="2427"/>
                    </a:cubicBezTo>
                    <a:cubicBezTo>
                      <a:pt x="4855" y="1067"/>
                      <a:pt x="3767" y="0"/>
                      <a:pt x="24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7" name="Google Shape;667;p7"/>
            <p:cNvSpPr/>
            <p:nvPr/>
          </p:nvSpPr>
          <p:spPr>
            <a:xfrm>
              <a:off x="458644" y="1331082"/>
              <a:ext cx="2346955" cy="1141390"/>
            </a:xfrm>
            <a:prstGeom prst="rect">
              <a:avLst/>
            </a:prstGeom>
            <a:noFill/>
            <a:ln>
              <a:noFill/>
            </a:ln>
          </p:spPr>
        </p:sp>
      </p:grpSp>
      <p:sp>
        <p:nvSpPr>
          <p:cNvPr id="668" name="Google Shape;668;p7"/>
          <p:cNvSpPr txBox="1"/>
          <p:nvPr/>
        </p:nvSpPr>
        <p:spPr>
          <a:xfrm>
            <a:off x="5533197" y="1090572"/>
            <a:ext cx="2858714" cy="235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developed by Google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free and open-source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OCR specific model for improved accuracy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sng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notebook link</a:t>
            </a:r>
            <a:endParaRPr b="0" i="0" sz="1800" u="none" cap="none" strike="noStrike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"/>
          <p:cNvSpPr txBox="1"/>
          <p:nvPr>
            <p:ph type="title"/>
          </p:nvPr>
        </p:nvSpPr>
        <p:spPr>
          <a:xfrm>
            <a:off x="808475" y="39017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03 – Current  </a:t>
            </a:r>
            <a:r>
              <a:rPr b="1" lang="en">
                <a:solidFill>
                  <a:srgbClr val="C5E0E7"/>
                </a:solidFill>
              </a:rPr>
              <a:t>Implement</a:t>
            </a:r>
            <a:r>
              <a:rPr b="1" lang="en">
                <a:solidFill>
                  <a:srgbClr val="51A2B9"/>
                </a:solidFill>
              </a:rPr>
              <a:t>a</a:t>
            </a:r>
            <a:r>
              <a:rPr b="1" lang="en">
                <a:solidFill>
                  <a:schemeClr val="dk1"/>
                </a:solidFill>
              </a:rPr>
              <a:t>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74" name="Google Shape;674;p8"/>
          <p:cNvSpPr txBox="1"/>
          <p:nvPr/>
        </p:nvSpPr>
        <p:spPr>
          <a:xfrm>
            <a:off x="2656646" y="1394250"/>
            <a:ext cx="5249103" cy="2354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LM Studio is a toolkit to run LLMs locally</a:t>
            </a:r>
            <a:endParaRPr/>
          </a:p>
          <a:p>
            <a:pPr indent="-285750" lvl="0" marL="285750" marR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Microsoft’s LLaVa-phi-3-mini model</a:t>
            </a:r>
            <a:endParaRPr/>
          </a:p>
          <a:p>
            <a:pPr indent="-285750" lvl="0" marL="285750" marR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local server accessed via python</a:t>
            </a:r>
            <a:endParaRPr/>
          </a:p>
          <a:p>
            <a:pPr indent="-285750" lvl="0" marL="285750" marR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give prompt and image</a:t>
            </a:r>
            <a:endParaRPr/>
          </a:p>
          <a:p>
            <a:pPr indent="-285750" lvl="0" marL="285750" marR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returns OCR output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99" y="568324"/>
            <a:ext cx="7714799" cy="4003676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9"/>
          <p:cNvSpPr txBox="1"/>
          <p:nvPr>
            <p:ph type="title"/>
          </p:nvPr>
        </p:nvSpPr>
        <p:spPr>
          <a:xfrm>
            <a:off x="714800" y="1442388"/>
            <a:ext cx="77148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85,320</a:t>
            </a:r>
            <a:endParaRPr/>
          </a:p>
        </p:txBody>
      </p:sp>
      <p:sp>
        <p:nvSpPr>
          <p:cNvPr id="681" name="Google Shape;681;p9"/>
          <p:cNvSpPr txBox="1"/>
          <p:nvPr>
            <p:ph idx="1" type="subTitle"/>
          </p:nvPr>
        </p:nvSpPr>
        <p:spPr>
          <a:xfrm>
            <a:off x="1641900" y="2993686"/>
            <a:ext cx="58602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/>
              <a:t>NEW DRIVERS EVERY YEAR</a:t>
            </a:r>
            <a:endParaRPr/>
          </a:p>
        </p:txBody>
      </p:sp>
      <p:pic>
        <p:nvPicPr>
          <p:cNvPr id="682" name="Google Shape;682;p9"/>
          <p:cNvPicPr preferRelativeResize="0"/>
          <p:nvPr/>
        </p:nvPicPr>
        <p:blipFill rotWithShape="1">
          <a:blip r:embed="rId4">
            <a:alphaModFix/>
          </a:blip>
          <a:srcRect b="3824" l="0" r="0" t="0"/>
          <a:stretch/>
        </p:blipFill>
        <p:spPr>
          <a:xfrm>
            <a:off x="1367942" y="645795"/>
            <a:ext cx="6408115" cy="385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Driving Center XL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Akshat</dc:creator>
</cp:coreProperties>
</file>